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329" r:id="rId2"/>
    <p:sldId id="262" r:id="rId3"/>
    <p:sldId id="282" r:id="rId4"/>
    <p:sldId id="344" r:id="rId5"/>
    <p:sldId id="346" r:id="rId6"/>
    <p:sldId id="345" r:id="rId7"/>
    <p:sldId id="275" r:id="rId8"/>
    <p:sldId id="343" r:id="rId9"/>
    <p:sldId id="341" r:id="rId10"/>
    <p:sldId id="334" r:id="rId11"/>
    <p:sldId id="337" r:id="rId12"/>
    <p:sldId id="335" r:id="rId13"/>
    <p:sldId id="339" r:id="rId14"/>
    <p:sldId id="332" r:id="rId15"/>
    <p:sldId id="331" r:id="rId16"/>
    <p:sldId id="33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784"/>
    <p:restoredTop sz="95574"/>
  </p:normalViewPr>
  <p:slideViewPr>
    <p:cSldViewPr snapToGrid="0">
      <p:cViewPr varScale="1">
        <p:scale>
          <a:sx n="99" d="100"/>
          <a:sy n="99" d="100"/>
        </p:scale>
        <p:origin x="1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1D949-67DA-354A-8268-57A184A7EC3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53267299-E05D-3E44-9348-8B20A94397CF}">
      <dgm:prSet phldrT="[Text]"/>
      <dgm:spPr>
        <a:solidFill>
          <a:schemeClr val="tx2">
            <a:lumMod val="75000"/>
            <a:lumOff val="25000"/>
          </a:schemeClr>
        </a:solidFill>
      </dgm:spPr>
      <dgm:t>
        <a:bodyPr/>
        <a:lstStyle/>
        <a:p>
          <a:r>
            <a:rPr lang="en-US" dirty="0"/>
            <a:t>What is a “Settings Review?”</a:t>
          </a:r>
        </a:p>
      </dgm:t>
    </dgm:pt>
    <dgm:pt modelId="{405FBAED-BB03-0344-8F75-8227821C20DF}" type="parTrans" cxnId="{675F75E2-DBDC-7148-AACB-602C59192B06}">
      <dgm:prSet/>
      <dgm:spPr/>
      <dgm:t>
        <a:bodyPr/>
        <a:lstStyle/>
        <a:p>
          <a:endParaRPr lang="en-US"/>
        </a:p>
      </dgm:t>
    </dgm:pt>
    <dgm:pt modelId="{5ECE9B88-2B33-B946-BE8A-EB73CBDC022B}" type="sibTrans" cxnId="{675F75E2-DBDC-7148-AACB-602C59192B06}">
      <dgm:prSet/>
      <dgm:spPr/>
      <dgm:t>
        <a:bodyPr/>
        <a:lstStyle/>
        <a:p>
          <a:endParaRPr lang="en-US"/>
        </a:p>
      </dgm:t>
    </dgm:pt>
    <dgm:pt modelId="{E47D0AB5-F0EF-8740-8624-69E6E47F1841}">
      <dgm:prSet phldrT="[Text]"/>
      <dgm:spPr>
        <a:solidFill>
          <a:schemeClr val="tx2">
            <a:lumMod val="25000"/>
            <a:lumOff val="75000"/>
            <a:alpha val="90000"/>
          </a:schemeClr>
        </a:solidFill>
      </dgm:spPr>
      <dgm:t>
        <a:bodyPr/>
        <a:lstStyle/>
        <a:p>
          <a:r>
            <a:rPr lang="en-US" dirty="0"/>
            <a:t>Review to evaluate how HCBS Setting requirement is operationalized.</a:t>
          </a:r>
        </a:p>
      </dgm:t>
    </dgm:pt>
    <dgm:pt modelId="{6D28C414-05A5-5E46-ADD9-DE67A6D4F11F}" type="parTrans" cxnId="{2BEA5AB6-B397-CE47-B8CC-A8143C8F7494}">
      <dgm:prSet/>
      <dgm:spPr/>
      <dgm:t>
        <a:bodyPr/>
        <a:lstStyle/>
        <a:p>
          <a:endParaRPr lang="en-US"/>
        </a:p>
      </dgm:t>
    </dgm:pt>
    <dgm:pt modelId="{08E9658D-E08B-E94B-B41E-A3B1F9908C52}" type="sibTrans" cxnId="{2BEA5AB6-B397-CE47-B8CC-A8143C8F7494}">
      <dgm:prSet/>
      <dgm:spPr/>
      <dgm:t>
        <a:bodyPr/>
        <a:lstStyle/>
        <a:p>
          <a:endParaRPr lang="en-US"/>
        </a:p>
      </dgm:t>
    </dgm:pt>
    <dgm:pt modelId="{24A64C72-2778-A547-BCD3-E38E7B352FBE}">
      <dgm:prSet phldrT="[Text]"/>
      <dgm:spPr>
        <a:solidFill>
          <a:schemeClr val="tx2">
            <a:lumMod val="75000"/>
            <a:lumOff val="25000"/>
          </a:schemeClr>
        </a:solidFill>
      </dgm:spPr>
      <dgm:t>
        <a:bodyPr/>
        <a:lstStyle/>
        <a:p>
          <a:r>
            <a:rPr lang="en-US" dirty="0"/>
            <a:t>ODM</a:t>
          </a:r>
          <a:r>
            <a:rPr lang="en-US" baseline="0" dirty="0"/>
            <a:t> Requested Information</a:t>
          </a:r>
          <a:endParaRPr lang="en-US" dirty="0"/>
        </a:p>
      </dgm:t>
    </dgm:pt>
    <dgm:pt modelId="{0A7F77D8-1662-BC4A-B50B-C567B52D36D7}" type="parTrans" cxnId="{F7CEF4EE-B75C-7446-8FA8-8EA78791B8F6}">
      <dgm:prSet/>
      <dgm:spPr/>
      <dgm:t>
        <a:bodyPr/>
        <a:lstStyle/>
        <a:p>
          <a:endParaRPr lang="en-US"/>
        </a:p>
      </dgm:t>
    </dgm:pt>
    <dgm:pt modelId="{D6537469-6F24-8941-A0FE-D4F510CFE1F4}" type="sibTrans" cxnId="{F7CEF4EE-B75C-7446-8FA8-8EA78791B8F6}">
      <dgm:prSet/>
      <dgm:spPr/>
      <dgm:t>
        <a:bodyPr/>
        <a:lstStyle/>
        <a:p>
          <a:endParaRPr lang="en-US"/>
        </a:p>
      </dgm:t>
    </dgm:pt>
    <dgm:pt modelId="{4CD44E4C-D62A-D847-A3D9-DABBFC83B9A9}">
      <dgm:prSet phldrT="[Text]"/>
      <dgm:spPr>
        <a:solidFill>
          <a:schemeClr val="tx2">
            <a:lumMod val="25000"/>
            <a:lumOff val="75000"/>
            <a:alpha val="90000"/>
          </a:schemeClr>
        </a:solidFill>
      </dgm:spPr>
      <dgm:t>
        <a:bodyPr/>
        <a:lstStyle/>
        <a:p>
          <a:r>
            <a:rPr lang="en-US" dirty="0"/>
            <a:t>Correct name; complete address; county location.</a:t>
          </a:r>
        </a:p>
      </dgm:t>
    </dgm:pt>
    <dgm:pt modelId="{E777FA08-61F1-0C4E-A992-752AD96F40B6}" type="parTrans" cxnId="{325BE50F-BA52-8846-9060-E0F3666D0E02}">
      <dgm:prSet/>
      <dgm:spPr/>
      <dgm:t>
        <a:bodyPr/>
        <a:lstStyle/>
        <a:p>
          <a:endParaRPr lang="en-US"/>
        </a:p>
      </dgm:t>
    </dgm:pt>
    <dgm:pt modelId="{83869510-BB24-D74A-B575-8C43FA72D827}" type="sibTrans" cxnId="{325BE50F-BA52-8846-9060-E0F3666D0E02}">
      <dgm:prSet/>
      <dgm:spPr/>
      <dgm:t>
        <a:bodyPr/>
        <a:lstStyle/>
        <a:p>
          <a:endParaRPr lang="en-US"/>
        </a:p>
      </dgm:t>
    </dgm:pt>
    <dgm:pt modelId="{79533111-3206-D54E-817C-5D97E5CC971C}">
      <dgm:prSet phldrT="[Text]"/>
      <dgm:spPr>
        <a:solidFill>
          <a:schemeClr val="tx2">
            <a:lumMod val="75000"/>
            <a:lumOff val="25000"/>
          </a:schemeClr>
        </a:solidFill>
      </dgm:spPr>
      <dgm:t>
        <a:bodyPr/>
        <a:lstStyle/>
        <a:p>
          <a:r>
            <a:rPr lang="en-US" dirty="0"/>
            <a:t>Additional Helpful Information</a:t>
          </a:r>
        </a:p>
      </dgm:t>
    </dgm:pt>
    <dgm:pt modelId="{4B32C588-033D-1F44-A6B2-91D74E3330FF}" type="parTrans" cxnId="{B9CB6306-0D3F-B14B-9D51-09BB7E47E2E7}">
      <dgm:prSet/>
      <dgm:spPr/>
      <dgm:t>
        <a:bodyPr/>
        <a:lstStyle/>
        <a:p>
          <a:endParaRPr lang="en-US"/>
        </a:p>
      </dgm:t>
    </dgm:pt>
    <dgm:pt modelId="{D74B4DD0-D719-1F40-8F68-6A622E84BC62}" type="sibTrans" cxnId="{B9CB6306-0D3F-B14B-9D51-09BB7E47E2E7}">
      <dgm:prSet/>
      <dgm:spPr/>
      <dgm:t>
        <a:bodyPr/>
        <a:lstStyle/>
        <a:p>
          <a:endParaRPr lang="en-US"/>
        </a:p>
      </dgm:t>
    </dgm:pt>
    <dgm:pt modelId="{7F8EAE3D-A758-9449-A9DE-536705879B74}">
      <dgm:prSet phldrT="[Text]"/>
      <dgm:spPr>
        <a:solidFill>
          <a:schemeClr val="tx2">
            <a:lumMod val="25000"/>
            <a:lumOff val="75000"/>
            <a:alpha val="90000"/>
          </a:schemeClr>
        </a:solidFill>
      </dgm:spPr>
      <dgm:t>
        <a:bodyPr/>
        <a:lstStyle/>
        <a:p>
          <a:r>
            <a:rPr lang="en-US" dirty="0"/>
            <a:t>Can last up to 4 hrs; prepare to have staff available.</a:t>
          </a:r>
        </a:p>
      </dgm:t>
    </dgm:pt>
    <dgm:pt modelId="{E775595F-7443-E648-9585-88A06419D749}" type="parTrans" cxnId="{F97A3743-E3DC-5145-AC79-7B12DE740B59}">
      <dgm:prSet/>
      <dgm:spPr/>
      <dgm:t>
        <a:bodyPr/>
        <a:lstStyle/>
        <a:p>
          <a:endParaRPr lang="en-US"/>
        </a:p>
      </dgm:t>
    </dgm:pt>
    <dgm:pt modelId="{443A2AE4-71A1-B54E-9A71-EB8AD9FFDD86}" type="sibTrans" cxnId="{F97A3743-E3DC-5145-AC79-7B12DE740B59}">
      <dgm:prSet/>
      <dgm:spPr/>
      <dgm:t>
        <a:bodyPr/>
        <a:lstStyle/>
        <a:p>
          <a:endParaRPr lang="en-US"/>
        </a:p>
      </dgm:t>
    </dgm:pt>
    <dgm:pt modelId="{14703163-71A5-6A48-9072-22E54FB4A209}">
      <dgm:prSet phldrT="[Text]"/>
      <dgm:spPr>
        <a:solidFill>
          <a:schemeClr val="tx2">
            <a:lumMod val="25000"/>
            <a:lumOff val="75000"/>
            <a:alpha val="90000"/>
          </a:schemeClr>
        </a:solidFill>
      </dgm:spPr>
      <dgm:t>
        <a:bodyPr/>
        <a:lstStyle/>
        <a:p>
          <a:r>
            <a:rPr lang="en-US" dirty="0"/>
            <a:t>At least 2 direct care staff will be interviewed on their understanding of the Settings Rule.</a:t>
          </a:r>
        </a:p>
      </dgm:t>
    </dgm:pt>
    <dgm:pt modelId="{75489753-C585-A043-8C49-382477B79AAB}" type="parTrans" cxnId="{30413248-1F6C-9048-AB61-44E9844A21A1}">
      <dgm:prSet/>
      <dgm:spPr/>
      <dgm:t>
        <a:bodyPr/>
        <a:lstStyle/>
        <a:p>
          <a:endParaRPr lang="en-US"/>
        </a:p>
      </dgm:t>
    </dgm:pt>
    <dgm:pt modelId="{BB5BDFB4-200E-1D4D-A8B2-70C7D5EB87BB}" type="sibTrans" cxnId="{30413248-1F6C-9048-AB61-44E9844A21A1}">
      <dgm:prSet/>
      <dgm:spPr/>
      <dgm:t>
        <a:bodyPr/>
        <a:lstStyle/>
        <a:p>
          <a:endParaRPr lang="en-US"/>
        </a:p>
      </dgm:t>
    </dgm:pt>
    <dgm:pt modelId="{E4B89756-030B-5442-A07F-2603813CDD55}">
      <dgm:prSet phldrT="[Text]"/>
      <dgm:spPr>
        <a:solidFill>
          <a:schemeClr val="tx2">
            <a:lumMod val="25000"/>
            <a:lumOff val="75000"/>
            <a:alpha val="90000"/>
          </a:schemeClr>
        </a:solidFill>
      </dgm:spPr>
      <dgm:t>
        <a:bodyPr/>
        <a:lstStyle/>
        <a:p>
          <a:r>
            <a:rPr lang="en-US" dirty="0"/>
            <a:t>Provide current roster of individuals with Medicaid (or </a:t>
          </a:r>
          <a:r>
            <a:rPr lang="en-US" dirty="0" err="1"/>
            <a:t>mcp</a:t>
          </a:r>
          <a:r>
            <a:rPr lang="en-US" dirty="0"/>
            <a:t>) as payor; current care plan of individuals to be interviewed.</a:t>
          </a:r>
        </a:p>
      </dgm:t>
    </dgm:pt>
    <dgm:pt modelId="{F59AC679-D394-634C-87ED-17AFF0D7664B}" type="parTrans" cxnId="{9C85830D-4DB2-334C-A1BE-F5DD14CB38D2}">
      <dgm:prSet/>
      <dgm:spPr/>
      <dgm:t>
        <a:bodyPr/>
        <a:lstStyle/>
        <a:p>
          <a:endParaRPr lang="en-US"/>
        </a:p>
      </dgm:t>
    </dgm:pt>
    <dgm:pt modelId="{8BE0FCC0-3438-C74B-9422-1C8DFA9B7322}" type="sibTrans" cxnId="{9C85830D-4DB2-334C-A1BE-F5DD14CB38D2}">
      <dgm:prSet/>
      <dgm:spPr/>
      <dgm:t>
        <a:bodyPr/>
        <a:lstStyle/>
        <a:p>
          <a:endParaRPr lang="en-US"/>
        </a:p>
      </dgm:t>
    </dgm:pt>
    <dgm:pt modelId="{087F1E50-65E3-E741-8CD7-2FC0969E87D3}">
      <dgm:prSet phldrT="[Text]"/>
      <dgm:spPr>
        <a:solidFill>
          <a:schemeClr val="tx2">
            <a:lumMod val="25000"/>
            <a:lumOff val="75000"/>
            <a:alpha val="90000"/>
          </a:schemeClr>
        </a:solidFill>
      </dgm:spPr>
      <dgm:t>
        <a:bodyPr/>
        <a:lstStyle/>
        <a:p>
          <a:r>
            <a:rPr lang="en-US" dirty="0"/>
            <a:t>Based on HCBS requirements in OAC 5160-44-01.</a:t>
          </a:r>
        </a:p>
      </dgm:t>
    </dgm:pt>
    <dgm:pt modelId="{8843F822-9512-2C47-87B1-19D147EE2B90}" type="parTrans" cxnId="{E96A20A3-93E4-C844-B122-2A9770349AD5}">
      <dgm:prSet/>
      <dgm:spPr/>
      <dgm:t>
        <a:bodyPr/>
        <a:lstStyle/>
        <a:p>
          <a:endParaRPr lang="en-US"/>
        </a:p>
      </dgm:t>
    </dgm:pt>
    <dgm:pt modelId="{B7E1F8C8-9C9C-034E-A5D8-2CD4E245898F}" type="sibTrans" cxnId="{E96A20A3-93E4-C844-B122-2A9770349AD5}">
      <dgm:prSet/>
      <dgm:spPr/>
      <dgm:t>
        <a:bodyPr/>
        <a:lstStyle/>
        <a:p>
          <a:endParaRPr lang="en-US"/>
        </a:p>
      </dgm:t>
    </dgm:pt>
    <dgm:pt modelId="{A6C77951-AD1A-2E4F-B661-23E855C131D8}">
      <dgm:prSet phldrT="[Text]"/>
      <dgm:spPr>
        <a:solidFill>
          <a:schemeClr val="tx2">
            <a:lumMod val="25000"/>
            <a:lumOff val="75000"/>
            <a:alpha val="90000"/>
          </a:schemeClr>
        </a:solidFill>
      </dgm:spPr>
      <dgm:t>
        <a:bodyPr/>
        <a:lstStyle/>
        <a:p>
          <a:r>
            <a:rPr lang="en-US" dirty="0"/>
            <a:t>ODM conducting reviews and will notify providers of upcoming reviews.</a:t>
          </a:r>
        </a:p>
      </dgm:t>
    </dgm:pt>
    <dgm:pt modelId="{2DE60D74-1288-BE47-9B4E-3CF5E43C77D1}" type="parTrans" cxnId="{4A2740F6-87A6-CE45-96A6-B0100A69338A}">
      <dgm:prSet/>
      <dgm:spPr/>
      <dgm:t>
        <a:bodyPr/>
        <a:lstStyle/>
        <a:p>
          <a:endParaRPr lang="en-US"/>
        </a:p>
      </dgm:t>
    </dgm:pt>
    <dgm:pt modelId="{AC09E5B7-ED06-584B-86BA-C569243DA629}" type="sibTrans" cxnId="{4A2740F6-87A6-CE45-96A6-B0100A69338A}">
      <dgm:prSet/>
      <dgm:spPr/>
      <dgm:t>
        <a:bodyPr/>
        <a:lstStyle/>
        <a:p>
          <a:endParaRPr lang="en-US"/>
        </a:p>
      </dgm:t>
    </dgm:pt>
    <dgm:pt modelId="{53D0D36D-BC6E-154E-B4E4-59368A001B12}">
      <dgm:prSet phldrT="[Text]"/>
      <dgm:spPr>
        <a:solidFill>
          <a:schemeClr val="tx2">
            <a:lumMod val="25000"/>
            <a:lumOff val="75000"/>
            <a:alpha val="90000"/>
          </a:schemeClr>
        </a:solidFill>
      </dgm:spPr>
      <dgm:t>
        <a:bodyPr/>
        <a:lstStyle/>
        <a:p>
          <a:r>
            <a:rPr lang="en-US" dirty="0"/>
            <a:t>Administrator name/contact info.</a:t>
          </a:r>
        </a:p>
      </dgm:t>
    </dgm:pt>
    <dgm:pt modelId="{3E0C627C-ED84-B14F-8AE7-7A252E9FB602}" type="parTrans" cxnId="{6F71088E-4DC6-0545-925B-20656969B80A}">
      <dgm:prSet/>
      <dgm:spPr/>
      <dgm:t>
        <a:bodyPr/>
        <a:lstStyle/>
        <a:p>
          <a:endParaRPr lang="en-US"/>
        </a:p>
      </dgm:t>
    </dgm:pt>
    <dgm:pt modelId="{41F07067-1C19-834A-82D4-E545340E95A1}" type="sibTrans" cxnId="{6F71088E-4DC6-0545-925B-20656969B80A}">
      <dgm:prSet/>
      <dgm:spPr/>
      <dgm:t>
        <a:bodyPr/>
        <a:lstStyle/>
        <a:p>
          <a:endParaRPr lang="en-US"/>
        </a:p>
      </dgm:t>
    </dgm:pt>
    <dgm:pt modelId="{617D37DD-8201-5D4F-B762-04E04956E468}">
      <dgm:prSet phldrT="[Text]"/>
      <dgm:spPr>
        <a:solidFill>
          <a:schemeClr val="tx2">
            <a:lumMod val="25000"/>
            <a:lumOff val="75000"/>
            <a:alpha val="90000"/>
          </a:schemeClr>
        </a:solidFill>
      </dgm:spPr>
      <dgm:t>
        <a:bodyPr/>
        <a:lstStyle/>
        <a:p>
          <a:r>
            <a:rPr lang="en-US" dirty="0"/>
            <a:t>House Manager (HPC) name and contact info.</a:t>
          </a:r>
        </a:p>
      </dgm:t>
    </dgm:pt>
    <dgm:pt modelId="{A8F6BF5E-4DDF-9A46-93FB-FC01EE5CC8D2}" type="parTrans" cxnId="{868B864B-CFA9-EB4A-B1D4-7FD687DB359B}">
      <dgm:prSet/>
      <dgm:spPr/>
      <dgm:t>
        <a:bodyPr/>
        <a:lstStyle/>
        <a:p>
          <a:endParaRPr lang="en-US"/>
        </a:p>
      </dgm:t>
    </dgm:pt>
    <dgm:pt modelId="{CCA02B2A-2E5A-3746-A6A3-4F539202CC7D}" type="sibTrans" cxnId="{868B864B-CFA9-EB4A-B1D4-7FD687DB359B}">
      <dgm:prSet/>
      <dgm:spPr/>
      <dgm:t>
        <a:bodyPr/>
        <a:lstStyle/>
        <a:p>
          <a:endParaRPr lang="en-US"/>
        </a:p>
      </dgm:t>
    </dgm:pt>
    <dgm:pt modelId="{F15712A9-51F5-1347-AAAB-A5F24BDA2D34}" type="pres">
      <dgm:prSet presAssocID="{8291D949-67DA-354A-8268-57A184A7EC3C}" presName="Name0" presStyleCnt="0">
        <dgm:presLayoutVars>
          <dgm:dir/>
          <dgm:animLvl val="lvl"/>
          <dgm:resizeHandles val="exact"/>
        </dgm:presLayoutVars>
      </dgm:prSet>
      <dgm:spPr/>
    </dgm:pt>
    <dgm:pt modelId="{AA609767-55C3-B84D-8107-30E0D412EAA0}" type="pres">
      <dgm:prSet presAssocID="{53267299-E05D-3E44-9348-8B20A94397CF}" presName="composite" presStyleCnt="0"/>
      <dgm:spPr/>
    </dgm:pt>
    <dgm:pt modelId="{EE672DA6-CBA6-CE4D-9B56-D8DE1C220A00}" type="pres">
      <dgm:prSet presAssocID="{53267299-E05D-3E44-9348-8B20A94397CF}" presName="parTx" presStyleLbl="alignNode1" presStyleIdx="0" presStyleCnt="3">
        <dgm:presLayoutVars>
          <dgm:chMax val="0"/>
          <dgm:chPref val="0"/>
          <dgm:bulletEnabled val="1"/>
        </dgm:presLayoutVars>
      </dgm:prSet>
      <dgm:spPr/>
    </dgm:pt>
    <dgm:pt modelId="{5BFA830F-8BF9-1F4A-B2B1-A0D711F635E8}" type="pres">
      <dgm:prSet presAssocID="{53267299-E05D-3E44-9348-8B20A94397CF}" presName="desTx" presStyleLbl="alignAccFollowNode1" presStyleIdx="0" presStyleCnt="3">
        <dgm:presLayoutVars>
          <dgm:bulletEnabled val="1"/>
        </dgm:presLayoutVars>
      </dgm:prSet>
      <dgm:spPr/>
    </dgm:pt>
    <dgm:pt modelId="{95EBE4E9-A4F2-3D4F-8427-1C79A214BA7C}" type="pres">
      <dgm:prSet presAssocID="{5ECE9B88-2B33-B946-BE8A-EB73CBDC022B}" presName="space" presStyleCnt="0"/>
      <dgm:spPr/>
    </dgm:pt>
    <dgm:pt modelId="{52AD0667-D02F-444C-A69D-97C4C346D41E}" type="pres">
      <dgm:prSet presAssocID="{24A64C72-2778-A547-BCD3-E38E7B352FBE}" presName="composite" presStyleCnt="0"/>
      <dgm:spPr/>
    </dgm:pt>
    <dgm:pt modelId="{D2A2BCD5-BAD3-3E46-AF5E-3FA083546E58}" type="pres">
      <dgm:prSet presAssocID="{24A64C72-2778-A547-BCD3-E38E7B352FBE}" presName="parTx" presStyleLbl="alignNode1" presStyleIdx="1" presStyleCnt="3">
        <dgm:presLayoutVars>
          <dgm:chMax val="0"/>
          <dgm:chPref val="0"/>
          <dgm:bulletEnabled val="1"/>
        </dgm:presLayoutVars>
      </dgm:prSet>
      <dgm:spPr/>
    </dgm:pt>
    <dgm:pt modelId="{812F7D1B-FF09-F84D-9A32-E8BE3B4663C0}" type="pres">
      <dgm:prSet presAssocID="{24A64C72-2778-A547-BCD3-E38E7B352FBE}" presName="desTx" presStyleLbl="alignAccFollowNode1" presStyleIdx="1" presStyleCnt="3">
        <dgm:presLayoutVars>
          <dgm:bulletEnabled val="1"/>
        </dgm:presLayoutVars>
      </dgm:prSet>
      <dgm:spPr/>
    </dgm:pt>
    <dgm:pt modelId="{616AC595-5AFF-4445-A584-3367E4B4CD80}" type="pres">
      <dgm:prSet presAssocID="{D6537469-6F24-8941-A0FE-D4F510CFE1F4}" presName="space" presStyleCnt="0"/>
      <dgm:spPr/>
    </dgm:pt>
    <dgm:pt modelId="{7840DBC6-C774-4247-9FE3-43D84ECBC1AB}" type="pres">
      <dgm:prSet presAssocID="{79533111-3206-D54E-817C-5D97E5CC971C}" presName="composite" presStyleCnt="0"/>
      <dgm:spPr/>
    </dgm:pt>
    <dgm:pt modelId="{AD81178F-E275-124A-94C1-F74456DEA3B4}" type="pres">
      <dgm:prSet presAssocID="{79533111-3206-D54E-817C-5D97E5CC971C}" presName="parTx" presStyleLbl="alignNode1" presStyleIdx="2" presStyleCnt="3">
        <dgm:presLayoutVars>
          <dgm:chMax val="0"/>
          <dgm:chPref val="0"/>
          <dgm:bulletEnabled val="1"/>
        </dgm:presLayoutVars>
      </dgm:prSet>
      <dgm:spPr/>
    </dgm:pt>
    <dgm:pt modelId="{F4515660-D219-FF48-98B6-19C07017CADA}" type="pres">
      <dgm:prSet presAssocID="{79533111-3206-D54E-817C-5D97E5CC971C}" presName="desTx" presStyleLbl="alignAccFollowNode1" presStyleIdx="2" presStyleCnt="3">
        <dgm:presLayoutVars>
          <dgm:bulletEnabled val="1"/>
        </dgm:presLayoutVars>
      </dgm:prSet>
      <dgm:spPr/>
    </dgm:pt>
  </dgm:ptLst>
  <dgm:cxnLst>
    <dgm:cxn modelId="{B9CB6306-0D3F-B14B-9D51-09BB7E47E2E7}" srcId="{8291D949-67DA-354A-8268-57A184A7EC3C}" destId="{79533111-3206-D54E-817C-5D97E5CC971C}" srcOrd="2" destOrd="0" parTransId="{4B32C588-033D-1F44-A6B2-91D74E3330FF}" sibTransId="{D74B4DD0-D719-1F40-8F68-6A622E84BC62}"/>
    <dgm:cxn modelId="{322E6D0D-09AE-034D-ACAF-C8018F0E923A}" type="presOf" srcId="{4CD44E4C-D62A-D847-A3D9-DABBFC83B9A9}" destId="{812F7D1B-FF09-F84D-9A32-E8BE3B4663C0}" srcOrd="0" destOrd="0" presId="urn:microsoft.com/office/officeart/2005/8/layout/hList1"/>
    <dgm:cxn modelId="{9C85830D-4DB2-334C-A1BE-F5DD14CB38D2}" srcId="{79533111-3206-D54E-817C-5D97E5CC971C}" destId="{E4B89756-030B-5442-A07F-2603813CDD55}" srcOrd="2" destOrd="0" parTransId="{F59AC679-D394-634C-87ED-17AFF0D7664B}" sibTransId="{8BE0FCC0-3438-C74B-9422-1C8DFA9B7322}"/>
    <dgm:cxn modelId="{7F88170E-1B80-B74C-B9CE-4B1125A0A22B}" type="presOf" srcId="{087F1E50-65E3-E741-8CD7-2FC0969E87D3}" destId="{5BFA830F-8BF9-1F4A-B2B1-A0D711F635E8}" srcOrd="0" destOrd="1" presId="urn:microsoft.com/office/officeart/2005/8/layout/hList1"/>
    <dgm:cxn modelId="{325BE50F-BA52-8846-9060-E0F3666D0E02}" srcId="{24A64C72-2778-A547-BCD3-E38E7B352FBE}" destId="{4CD44E4C-D62A-D847-A3D9-DABBFC83B9A9}" srcOrd="0" destOrd="0" parTransId="{E777FA08-61F1-0C4E-A992-752AD96F40B6}" sibTransId="{83869510-BB24-D74A-B575-8C43FA72D827}"/>
    <dgm:cxn modelId="{FD6C6812-FDE1-AB43-94CF-6E0ED0304E2E}" type="presOf" srcId="{79533111-3206-D54E-817C-5D97E5CC971C}" destId="{AD81178F-E275-124A-94C1-F74456DEA3B4}" srcOrd="0" destOrd="0" presId="urn:microsoft.com/office/officeart/2005/8/layout/hList1"/>
    <dgm:cxn modelId="{9CC48F3B-B40C-2347-87DA-E4871860EB8D}" type="presOf" srcId="{8291D949-67DA-354A-8268-57A184A7EC3C}" destId="{F15712A9-51F5-1347-AAAB-A5F24BDA2D34}" srcOrd="0" destOrd="0" presId="urn:microsoft.com/office/officeart/2005/8/layout/hList1"/>
    <dgm:cxn modelId="{F97A3743-E3DC-5145-AC79-7B12DE740B59}" srcId="{79533111-3206-D54E-817C-5D97E5CC971C}" destId="{7F8EAE3D-A758-9449-A9DE-536705879B74}" srcOrd="0" destOrd="0" parTransId="{E775595F-7443-E648-9585-88A06419D749}" sibTransId="{443A2AE4-71A1-B54E-9A71-EB8AD9FFDD86}"/>
    <dgm:cxn modelId="{30413248-1F6C-9048-AB61-44E9844A21A1}" srcId="{79533111-3206-D54E-817C-5D97E5CC971C}" destId="{14703163-71A5-6A48-9072-22E54FB4A209}" srcOrd="1" destOrd="0" parTransId="{75489753-C585-A043-8C49-382477B79AAB}" sibTransId="{BB5BDFB4-200E-1D4D-A8B2-70C7D5EB87BB}"/>
    <dgm:cxn modelId="{868B864B-CFA9-EB4A-B1D4-7FD687DB359B}" srcId="{24A64C72-2778-A547-BCD3-E38E7B352FBE}" destId="{617D37DD-8201-5D4F-B762-04E04956E468}" srcOrd="2" destOrd="0" parTransId="{A8F6BF5E-4DDF-9A46-93FB-FC01EE5CC8D2}" sibTransId="{CCA02B2A-2E5A-3746-A6A3-4F539202CC7D}"/>
    <dgm:cxn modelId="{0901CD74-A957-1E4C-9188-5CB3498743E4}" type="presOf" srcId="{53267299-E05D-3E44-9348-8B20A94397CF}" destId="{EE672DA6-CBA6-CE4D-9B56-D8DE1C220A00}" srcOrd="0" destOrd="0" presId="urn:microsoft.com/office/officeart/2005/8/layout/hList1"/>
    <dgm:cxn modelId="{6F71088E-4DC6-0545-925B-20656969B80A}" srcId="{24A64C72-2778-A547-BCD3-E38E7B352FBE}" destId="{53D0D36D-BC6E-154E-B4E4-59368A001B12}" srcOrd="1" destOrd="0" parTransId="{3E0C627C-ED84-B14F-8AE7-7A252E9FB602}" sibTransId="{41F07067-1C19-834A-82D4-E545340E95A1}"/>
    <dgm:cxn modelId="{2B79B88F-F00C-8F44-8E4F-4DAFC09C63E3}" type="presOf" srcId="{7F8EAE3D-A758-9449-A9DE-536705879B74}" destId="{F4515660-D219-FF48-98B6-19C07017CADA}" srcOrd="0" destOrd="0" presId="urn:microsoft.com/office/officeart/2005/8/layout/hList1"/>
    <dgm:cxn modelId="{5B9EDC93-F3ED-A74A-B191-515357F2667F}" type="presOf" srcId="{E4B89756-030B-5442-A07F-2603813CDD55}" destId="{F4515660-D219-FF48-98B6-19C07017CADA}" srcOrd="0" destOrd="2" presId="urn:microsoft.com/office/officeart/2005/8/layout/hList1"/>
    <dgm:cxn modelId="{FFC6A198-BB7E-2F45-851D-D0A7111C476D}" type="presOf" srcId="{E47D0AB5-F0EF-8740-8624-69E6E47F1841}" destId="{5BFA830F-8BF9-1F4A-B2B1-A0D711F635E8}" srcOrd="0" destOrd="0" presId="urn:microsoft.com/office/officeart/2005/8/layout/hList1"/>
    <dgm:cxn modelId="{E96A20A3-93E4-C844-B122-2A9770349AD5}" srcId="{53267299-E05D-3E44-9348-8B20A94397CF}" destId="{087F1E50-65E3-E741-8CD7-2FC0969E87D3}" srcOrd="1" destOrd="0" parTransId="{8843F822-9512-2C47-87B1-19D147EE2B90}" sibTransId="{B7E1F8C8-9C9C-034E-A5D8-2CD4E245898F}"/>
    <dgm:cxn modelId="{2BEA5AB6-B397-CE47-B8CC-A8143C8F7494}" srcId="{53267299-E05D-3E44-9348-8B20A94397CF}" destId="{E47D0AB5-F0EF-8740-8624-69E6E47F1841}" srcOrd="0" destOrd="0" parTransId="{6D28C414-05A5-5E46-ADD9-DE67A6D4F11F}" sibTransId="{08E9658D-E08B-E94B-B41E-A3B1F9908C52}"/>
    <dgm:cxn modelId="{CE10C3BD-7938-3944-8BDA-BF37925E7483}" type="presOf" srcId="{53D0D36D-BC6E-154E-B4E4-59368A001B12}" destId="{812F7D1B-FF09-F84D-9A32-E8BE3B4663C0}" srcOrd="0" destOrd="1" presId="urn:microsoft.com/office/officeart/2005/8/layout/hList1"/>
    <dgm:cxn modelId="{F8354BC3-487F-814A-8DAF-B496CF337075}" type="presOf" srcId="{A6C77951-AD1A-2E4F-B661-23E855C131D8}" destId="{5BFA830F-8BF9-1F4A-B2B1-A0D711F635E8}" srcOrd="0" destOrd="2" presId="urn:microsoft.com/office/officeart/2005/8/layout/hList1"/>
    <dgm:cxn modelId="{84A840C4-E7D6-BE45-9177-5797F1D24066}" type="presOf" srcId="{24A64C72-2778-A547-BCD3-E38E7B352FBE}" destId="{D2A2BCD5-BAD3-3E46-AF5E-3FA083546E58}" srcOrd="0" destOrd="0" presId="urn:microsoft.com/office/officeart/2005/8/layout/hList1"/>
    <dgm:cxn modelId="{80243ED1-583E-6F4C-B7AA-05124B57FC1A}" type="presOf" srcId="{617D37DD-8201-5D4F-B762-04E04956E468}" destId="{812F7D1B-FF09-F84D-9A32-E8BE3B4663C0}" srcOrd="0" destOrd="2" presId="urn:microsoft.com/office/officeart/2005/8/layout/hList1"/>
    <dgm:cxn modelId="{675F75E2-DBDC-7148-AACB-602C59192B06}" srcId="{8291D949-67DA-354A-8268-57A184A7EC3C}" destId="{53267299-E05D-3E44-9348-8B20A94397CF}" srcOrd="0" destOrd="0" parTransId="{405FBAED-BB03-0344-8F75-8227821C20DF}" sibTransId="{5ECE9B88-2B33-B946-BE8A-EB73CBDC022B}"/>
    <dgm:cxn modelId="{F7CEF4EE-B75C-7446-8FA8-8EA78791B8F6}" srcId="{8291D949-67DA-354A-8268-57A184A7EC3C}" destId="{24A64C72-2778-A547-BCD3-E38E7B352FBE}" srcOrd="1" destOrd="0" parTransId="{0A7F77D8-1662-BC4A-B50B-C567B52D36D7}" sibTransId="{D6537469-6F24-8941-A0FE-D4F510CFE1F4}"/>
    <dgm:cxn modelId="{4A2740F6-87A6-CE45-96A6-B0100A69338A}" srcId="{53267299-E05D-3E44-9348-8B20A94397CF}" destId="{A6C77951-AD1A-2E4F-B661-23E855C131D8}" srcOrd="2" destOrd="0" parTransId="{2DE60D74-1288-BE47-9B4E-3CF5E43C77D1}" sibTransId="{AC09E5B7-ED06-584B-86BA-C569243DA629}"/>
    <dgm:cxn modelId="{799E81F6-73DC-194F-85B0-AC2D193D7DF2}" type="presOf" srcId="{14703163-71A5-6A48-9072-22E54FB4A209}" destId="{F4515660-D219-FF48-98B6-19C07017CADA}" srcOrd="0" destOrd="1" presId="urn:microsoft.com/office/officeart/2005/8/layout/hList1"/>
    <dgm:cxn modelId="{FC678414-2210-C04E-A480-037C45882FF6}" type="presParOf" srcId="{F15712A9-51F5-1347-AAAB-A5F24BDA2D34}" destId="{AA609767-55C3-B84D-8107-30E0D412EAA0}" srcOrd="0" destOrd="0" presId="urn:microsoft.com/office/officeart/2005/8/layout/hList1"/>
    <dgm:cxn modelId="{D309B2C2-92EF-134E-B8AD-B0A313E9FC6A}" type="presParOf" srcId="{AA609767-55C3-B84D-8107-30E0D412EAA0}" destId="{EE672DA6-CBA6-CE4D-9B56-D8DE1C220A00}" srcOrd="0" destOrd="0" presId="urn:microsoft.com/office/officeart/2005/8/layout/hList1"/>
    <dgm:cxn modelId="{163EE6B2-109A-BD4D-97F5-D6D00D7358DF}" type="presParOf" srcId="{AA609767-55C3-B84D-8107-30E0D412EAA0}" destId="{5BFA830F-8BF9-1F4A-B2B1-A0D711F635E8}" srcOrd="1" destOrd="0" presId="urn:microsoft.com/office/officeart/2005/8/layout/hList1"/>
    <dgm:cxn modelId="{8099AA05-53F5-4C44-A0C7-ED5CDD796986}" type="presParOf" srcId="{F15712A9-51F5-1347-AAAB-A5F24BDA2D34}" destId="{95EBE4E9-A4F2-3D4F-8427-1C79A214BA7C}" srcOrd="1" destOrd="0" presId="urn:microsoft.com/office/officeart/2005/8/layout/hList1"/>
    <dgm:cxn modelId="{87D25377-B3AE-334B-B750-FD1799A844EA}" type="presParOf" srcId="{F15712A9-51F5-1347-AAAB-A5F24BDA2D34}" destId="{52AD0667-D02F-444C-A69D-97C4C346D41E}" srcOrd="2" destOrd="0" presId="urn:microsoft.com/office/officeart/2005/8/layout/hList1"/>
    <dgm:cxn modelId="{79E32567-00D5-6E48-A2B8-83BA14BB5A19}" type="presParOf" srcId="{52AD0667-D02F-444C-A69D-97C4C346D41E}" destId="{D2A2BCD5-BAD3-3E46-AF5E-3FA083546E58}" srcOrd="0" destOrd="0" presId="urn:microsoft.com/office/officeart/2005/8/layout/hList1"/>
    <dgm:cxn modelId="{EB9BA8F3-D60A-6148-8D72-C79D9E42AAE9}" type="presParOf" srcId="{52AD0667-D02F-444C-A69D-97C4C346D41E}" destId="{812F7D1B-FF09-F84D-9A32-E8BE3B4663C0}" srcOrd="1" destOrd="0" presId="urn:microsoft.com/office/officeart/2005/8/layout/hList1"/>
    <dgm:cxn modelId="{9CDC477C-3B53-354F-8E8D-ABFA63A2CF14}" type="presParOf" srcId="{F15712A9-51F5-1347-AAAB-A5F24BDA2D34}" destId="{616AC595-5AFF-4445-A584-3367E4B4CD80}" srcOrd="3" destOrd="0" presId="urn:microsoft.com/office/officeart/2005/8/layout/hList1"/>
    <dgm:cxn modelId="{12BD284E-4592-6143-B4D9-BE47545B659B}" type="presParOf" srcId="{F15712A9-51F5-1347-AAAB-A5F24BDA2D34}" destId="{7840DBC6-C774-4247-9FE3-43D84ECBC1AB}" srcOrd="4" destOrd="0" presId="urn:microsoft.com/office/officeart/2005/8/layout/hList1"/>
    <dgm:cxn modelId="{6A71CFE5-5706-1E48-963C-ECFD5E24AB00}" type="presParOf" srcId="{7840DBC6-C774-4247-9FE3-43D84ECBC1AB}" destId="{AD81178F-E275-124A-94C1-F74456DEA3B4}" srcOrd="0" destOrd="0" presId="urn:microsoft.com/office/officeart/2005/8/layout/hList1"/>
    <dgm:cxn modelId="{608232ED-CE0E-4D43-940D-9DB2A7605FE6}" type="presParOf" srcId="{7840DBC6-C774-4247-9FE3-43D84ECBC1AB}" destId="{F4515660-D219-FF48-98B6-19C07017CA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91D949-67DA-354A-8268-57A184A7EC3C}"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53267299-E05D-3E44-9348-8B20A94397CF}">
      <dgm:prSet phldrT="[Text]"/>
      <dgm:spPr>
        <a:solidFill>
          <a:schemeClr val="tx2">
            <a:lumMod val="75000"/>
            <a:lumOff val="25000"/>
          </a:schemeClr>
        </a:solidFill>
      </dgm:spPr>
      <dgm:t>
        <a:bodyPr/>
        <a:lstStyle/>
        <a:p>
          <a:r>
            <a:rPr lang="en-US"/>
            <a:t>MUI / UI</a:t>
          </a:r>
        </a:p>
      </dgm:t>
    </dgm:pt>
    <dgm:pt modelId="{405FBAED-BB03-0344-8F75-8227821C20DF}" type="parTrans" cxnId="{675F75E2-DBDC-7148-AACB-602C59192B06}">
      <dgm:prSet/>
      <dgm:spPr/>
      <dgm:t>
        <a:bodyPr/>
        <a:lstStyle/>
        <a:p>
          <a:endParaRPr lang="en-US"/>
        </a:p>
      </dgm:t>
    </dgm:pt>
    <dgm:pt modelId="{5ECE9B88-2B33-B946-BE8A-EB73CBDC022B}" type="sibTrans" cxnId="{675F75E2-DBDC-7148-AACB-602C59192B06}">
      <dgm:prSet/>
      <dgm:spPr/>
      <dgm:t>
        <a:bodyPr/>
        <a:lstStyle/>
        <a:p>
          <a:endParaRPr lang="en-US"/>
        </a:p>
      </dgm:t>
    </dgm:pt>
    <dgm:pt modelId="{E47D0AB5-F0EF-8740-8624-69E6E47F1841}">
      <dgm:prSet phldrT="[Text]"/>
      <dgm:spPr>
        <a:solidFill>
          <a:schemeClr val="tx2">
            <a:lumMod val="25000"/>
            <a:lumOff val="75000"/>
            <a:alpha val="90000"/>
          </a:schemeClr>
        </a:solidFill>
      </dgm:spPr>
      <dgm:t>
        <a:bodyPr/>
        <a:lstStyle/>
        <a:p>
          <a:r>
            <a:rPr lang="en-US"/>
            <a:t>Processes</a:t>
          </a:r>
        </a:p>
      </dgm:t>
    </dgm:pt>
    <dgm:pt modelId="{6D28C414-05A5-5E46-ADD9-DE67A6D4F11F}" type="parTrans" cxnId="{2BEA5AB6-B397-CE47-B8CC-A8143C8F7494}">
      <dgm:prSet/>
      <dgm:spPr/>
      <dgm:t>
        <a:bodyPr/>
        <a:lstStyle/>
        <a:p>
          <a:endParaRPr lang="en-US"/>
        </a:p>
      </dgm:t>
    </dgm:pt>
    <dgm:pt modelId="{08E9658D-E08B-E94B-B41E-A3B1F9908C52}" type="sibTrans" cxnId="{2BEA5AB6-B397-CE47-B8CC-A8143C8F7494}">
      <dgm:prSet/>
      <dgm:spPr/>
      <dgm:t>
        <a:bodyPr/>
        <a:lstStyle/>
        <a:p>
          <a:endParaRPr lang="en-US"/>
        </a:p>
      </dgm:t>
    </dgm:pt>
    <dgm:pt modelId="{FEADA7BC-560C-E347-991D-6EE57E1A58DD}">
      <dgm:prSet phldrT="[Text]"/>
      <dgm:spPr>
        <a:solidFill>
          <a:schemeClr val="tx2">
            <a:lumMod val="25000"/>
            <a:lumOff val="75000"/>
            <a:alpha val="90000"/>
          </a:schemeClr>
        </a:solidFill>
      </dgm:spPr>
      <dgm:t>
        <a:bodyPr/>
        <a:lstStyle/>
        <a:p>
          <a:r>
            <a:rPr lang="en-US"/>
            <a:t>Prevention Plans</a:t>
          </a:r>
        </a:p>
      </dgm:t>
    </dgm:pt>
    <dgm:pt modelId="{1BBDE229-29DD-B647-9E70-448BB903516E}" type="parTrans" cxnId="{8E79FD03-3FD4-7E40-B9B4-2157589E8A6A}">
      <dgm:prSet/>
      <dgm:spPr/>
      <dgm:t>
        <a:bodyPr/>
        <a:lstStyle/>
        <a:p>
          <a:endParaRPr lang="en-US"/>
        </a:p>
      </dgm:t>
    </dgm:pt>
    <dgm:pt modelId="{87951BC0-FC0A-C64A-A8EF-12CBD1D6A26E}" type="sibTrans" cxnId="{8E79FD03-3FD4-7E40-B9B4-2157589E8A6A}">
      <dgm:prSet/>
      <dgm:spPr/>
      <dgm:t>
        <a:bodyPr/>
        <a:lstStyle/>
        <a:p>
          <a:endParaRPr lang="en-US"/>
        </a:p>
      </dgm:t>
    </dgm:pt>
    <dgm:pt modelId="{24A64C72-2778-A547-BCD3-E38E7B352FBE}">
      <dgm:prSet phldrT="[Text]"/>
      <dgm:spPr>
        <a:solidFill>
          <a:schemeClr val="tx2">
            <a:lumMod val="75000"/>
            <a:lumOff val="25000"/>
          </a:schemeClr>
        </a:solidFill>
      </dgm:spPr>
      <dgm:t>
        <a:bodyPr/>
        <a:lstStyle/>
        <a:p>
          <a:r>
            <a:rPr lang="en-US"/>
            <a:t>General Compliance</a:t>
          </a:r>
        </a:p>
      </dgm:t>
    </dgm:pt>
    <dgm:pt modelId="{0A7F77D8-1662-BC4A-B50B-C567B52D36D7}" type="parTrans" cxnId="{F7CEF4EE-B75C-7446-8FA8-8EA78791B8F6}">
      <dgm:prSet/>
      <dgm:spPr/>
      <dgm:t>
        <a:bodyPr/>
        <a:lstStyle/>
        <a:p>
          <a:endParaRPr lang="en-US"/>
        </a:p>
      </dgm:t>
    </dgm:pt>
    <dgm:pt modelId="{D6537469-6F24-8941-A0FE-D4F510CFE1F4}" type="sibTrans" cxnId="{F7CEF4EE-B75C-7446-8FA8-8EA78791B8F6}">
      <dgm:prSet/>
      <dgm:spPr/>
      <dgm:t>
        <a:bodyPr/>
        <a:lstStyle/>
        <a:p>
          <a:endParaRPr lang="en-US"/>
        </a:p>
      </dgm:t>
    </dgm:pt>
    <dgm:pt modelId="{4CD44E4C-D62A-D847-A3D9-DABBFC83B9A9}">
      <dgm:prSet phldrT="[Text]"/>
      <dgm:spPr>
        <a:solidFill>
          <a:schemeClr val="tx2">
            <a:lumMod val="25000"/>
            <a:lumOff val="75000"/>
            <a:alpha val="90000"/>
          </a:schemeClr>
        </a:solidFill>
      </dgm:spPr>
      <dgm:t>
        <a:bodyPr/>
        <a:lstStyle/>
        <a:p>
          <a:r>
            <a:rPr lang="en-US"/>
            <a:t>Ind. Plan Binders / Floor Books</a:t>
          </a:r>
        </a:p>
      </dgm:t>
    </dgm:pt>
    <dgm:pt modelId="{E777FA08-61F1-0C4E-A992-752AD96F40B6}" type="parTrans" cxnId="{325BE50F-BA52-8846-9060-E0F3666D0E02}">
      <dgm:prSet/>
      <dgm:spPr/>
      <dgm:t>
        <a:bodyPr/>
        <a:lstStyle/>
        <a:p>
          <a:endParaRPr lang="en-US"/>
        </a:p>
      </dgm:t>
    </dgm:pt>
    <dgm:pt modelId="{83869510-BB24-D74A-B575-8C43FA72D827}" type="sibTrans" cxnId="{325BE50F-BA52-8846-9060-E0F3666D0E02}">
      <dgm:prSet/>
      <dgm:spPr/>
      <dgm:t>
        <a:bodyPr/>
        <a:lstStyle/>
        <a:p>
          <a:endParaRPr lang="en-US"/>
        </a:p>
      </dgm:t>
    </dgm:pt>
    <dgm:pt modelId="{79533111-3206-D54E-817C-5D97E5CC971C}">
      <dgm:prSet phldrT="[Text]"/>
      <dgm:spPr>
        <a:solidFill>
          <a:schemeClr val="tx2">
            <a:lumMod val="75000"/>
            <a:lumOff val="25000"/>
          </a:schemeClr>
        </a:solidFill>
      </dgm:spPr>
      <dgm:t>
        <a:bodyPr/>
        <a:lstStyle/>
        <a:p>
          <a:r>
            <a:rPr lang="en-US" dirty="0"/>
            <a:t>Specific Compliance Areas</a:t>
          </a:r>
        </a:p>
      </dgm:t>
    </dgm:pt>
    <dgm:pt modelId="{4B32C588-033D-1F44-A6B2-91D74E3330FF}" type="parTrans" cxnId="{B9CB6306-0D3F-B14B-9D51-09BB7E47E2E7}">
      <dgm:prSet/>
      <dgm:spPr/>
      <dgm:t>
        <a:bodyPr/>
        <a:lstStyle/>
        <a:p>
          <a:endParaRPr lang="en-US"/>
        </a:p>
      </dgm:t>
    </dgm:pt>
    <dgm:pt modelId="{D74B4DD0-D719-1F40-8F68-6A622E84BC62}" type="sibTrans" cxnId="{B9CB6306-0D3F-B14B-9D51-09BB7E47E2E7}">
      <dgm:prSet/>
      <dgm:spPr/>
      <dgm:t>
        <a:bodyPr/>
        <a:lstStyle/>
        <a:p>
          <a:endParaRPr lang="en-US"/>
        </a:p>
      </dgm:t>
    </dgm:pt>
    <dgm:pt modelId="{7F8EAE3D-A758-9449-A9DE-536705879B74}">
      <dgm:prSet phldrT="[Text]"/>
      <dgm:spPr>
        <a:solidFill>
          <a:schemeClr val="tx2">
            <a:lumMod val="25000"/>
            <a:lumOff val="75000"/>
            <a:alpha val="90000"/>
          </a:schemeClr>
        </a:solidFill>
      </dgm:spPr>
      <dgm:t>
        <a:bodyPr/>
        <a:lstStyle/>
        <a:p>
          <a:r>
            <a:rPr lang="en-US"/>
            <a:t>HR</a:t>
          </a:r>
        </a:p>
      </dgm:t>
    </dgm:pt>
    <dgm:pt modelId="{E775595F-7443-E648-9585-88A06419D749}" type="parTrans" cxnId="{F97A3743-E3DC-5145-AC79-7B12DE740B59}">
      <dgm:prSet/>
      <dgm:spPr/>
      <dgm:t>
        <a:bodyPr/>
        <a:lstStyle/>
        <a:p>
          <a:endParaRPr lang="en-US"/>
        </a:p>
      </dgm:t>
    </dgm:pt>
    <dgm:pt modelId="{443A2AE4-71A1-B54E-9A71-EB8AD9FFDD86}" type="sibTrans" cxnId="{F97A3743-E3DC-5145-AC79-7B12DE740B59}">
      <dgm:prSet/>
      <dgm:spPr/>
      <dgm:t>
        <a:bodyPr/>
        <a:lstStyle/>
        <a:p>
          <a:endParaRPr lang="en-US"/>
        </a:p>
      </dgm:t>
    </dgm:pt>
    <dgm:pt modelId="{89DA9D55-C690-5349-AFFD-E63A3021F5F8}">
      <dgm:prSet phldrT="[Text]"/>
      <dgm:spPr>
        <a:solidFill>
          <a:schemeClr val="tx2">
            <a:lumMod val="25000"/>
            <a:lumOff val="75000"/>
            <a:alpha val="90000"/>
          </a:schemeClr>
        </a:solidFill>
      </dgm:spPr>
      <dgm:t>
        <a:bodyPr/>
        <a:lstStyle/>
        <a:p>
          <a:r>
            <a:rPr lang="en-US"/>
            <a:t>Procedures</a:t>
          </a:r>
        </a:p>
      </dgm:t>
    </dgm:pt>
    <dgm:pt modelId="{A1D5B6D5-7694-9740-A8C8-25CF4636A2C7}" type="parTrans" cxnId="{AF73EA5B-4149-424B-954F-DEB9470F6C5F}">
      <dgm:prSet/>
      <dgm:spPr/>
      <dgm:t>
        <a:bodyPr/>
        <a:lstStyle/>
        <a:p>
          <a:endParaRPr lang="en-US"/>
        </a:p>
      </dgm:t>
    </dgm:pt>
    <dgm:pt modelId="{795DFD05-F547-1B46-A626-F1C55961415F}" type="sibTrans" cxnId="{AF73EA5B-4149-424B-954F-DEB9470F6C5F}">
      <dgm:prSet/>
      <dgm:spPr/>
      <dgm:t>
        <a:bodyPr/>
        <a:lstStyle/>
        <a:p>
          <a:endParaRPr lang="en-US"/>
        </a:p>
      </dgm:t>
    </dgm:pt>
    <dgm:pt modelId="{2A98D6C9-139F-D248-BCC9-F3DC91345E4E}">
      <dgm:prSet phldrT="[Text]"/>
      <dgm:spPr>
        <a:solidFill>
          <a:schemeClr val="tx2">
            <a:lumMod val="25000"/>
            <a:lumOff val="75000"/>
            <a:alpha val="90000"/>
          </a:schemeClr>
        </a:solidFill>
      </dgm:spPr>
      <dgm:t>
        <a:bodyPr/>
        <a:lstStyle/>
        <a:p>
          <a:r>
            <a:rPr lang="en-US"/>
            <a:t>Active Treatment</a:t>
          </a:r>
        </a:p>
      </dgm:t>
    </dgm:pt>
    <dgm:pt modelId="{9F7E27A6-A0FB-C24A-ADDD-6385D90A9F7C}" type="parTrans" cxnId="{B2CB59F4-CF4D-C84F-8F35-745A09DAE591}">
      <dgm:prSet/>
      <dgm:spPr/>
      <dgm:t>
        <a:bodyPr/>
        <a:lstStyle/>
        <a:p>
          <a:endParaRPr lang="en-US"/>
        </a:p>
      </dgm:t>
    </dgm:pt>
    <dgm:pt modelId="{5983AF67-72C5-1B40-8C06-05779A38B45E}" type="sibTrans" cxnId="{B2CB59F4-CF4D-C84F-8F35-745A09DAE591}">
      <dgm:prSet/>
      <dgm:spPr/>
      <dgm:t>
        <a:bodyPr/>
        <a:lstStyle/>
        <a:p>
          <a:endParaRPr lang="en-US"/>
        </a:p>
      </dgm:t>
    </dgm:pt>
    <dgm:pt modelId="{AB5147A0-F0E2-E14B-A991-66E41EE3F409}">
      <dgm:prSet phldrT="[Text]"/>
      <dgm:spPr>
        <a:solidFill>
          <a:schemeClr val="tx2">
            <a:lumMod val="25000"/>
            <a:lumOff val="75000"/>
            <a:alpha val="90000"/>
          </a:schemeClr>
        </a:solidFill>
      </dgm:spPr>
      <dgm:t>
        <a:bodyPr/>
        <a:lstStyle/>
        <a:p>
          <a:r>
            <a:rPr lang="en-US"/>
            <a:t>Detailed Schedules</a:t>
          </a:r>
        </a:p>
      </dgm:t>
    </dgm:pt>
    <dgm:pt modelId="{708A47E6-F32D-4041-980D-DFDD28FF1097}" type="parTrans" cxnId="{D2148EBB-5DEA-C84F-8566-0ED3339AEE2A}">
      <dgm:prSet/>
      <dgm:spPr/>
      <dgm:t>
        <a:bodyPr/>
        <a:lstStyle/>
        <a:p>
          <a:endParaRPr lang="en-US"/>
        </a:p>
      </dgm:t>
    </dgm:pt>
    <dgm:pt modelId="{EECE607A-E556-4F42-9052-7DB8627DDB89}" type="sibTrans" cxnId="{D2148EBB-5DEA-C84F-8566-0ED3339AEE2A}">
      <dgm:prSet/>
      <dgm:spPr/>
      <dgm:t>
        <a:bodyPr/>
        <a:lstStyle/>
        <a:p>
          <a:endParaRPr lang="en-US"/>
        </a:p>
      </dgm:t>
    </dgm:pt>
    <dgm:pt modelId="{7DBE815C-C72D-A342-8660-048B4093FD89}">
      <dgm:prSet phldrT="[Text]"/>
      <dgm:spPr>
        <a:solidFill>
          <a:schemeClr val="tx2">
            <a:lumMod val="25000"/>
            <a:lumOff val="75000"/>
            <a:alpha val="90000"/>
          </a:schemeClr>
        </a:solidFill>
      </dgm:spPr>
      <dgm:t>
        <a:bodyPr/>
        <a:lstStyle/>
        <a:p>
          <a:r>
            <a:rPr lang="en-US" dirty="0"/>
            <a:t>Meal Observations</a:t>
          </a:r>
        </a:p>
      </dgm:t>
    </dgm:pt>
    <dgm:pt modelId="{7ECE79AB-0058-AB48-913C-A20F3EB2A7B9}" type="parTrans" cxnId="{AA7C63DE-8C36-4845-BD5F-73992DC70D69}">
      <dgm:prSet/>
      <dgm:spPr/>
      <dgm:t>
        <a:bodyPr/>
        <a:lstStyle/>
        <a:p>
          <a:endParaRPr lang="en-US"/>
        </a:p>
      </dgm:t>
    </dgm:pt>
    <dgm:pt modelId="{14E8AB0D-952D-0546-AD26-EED1A0503A89}" type="sibTrans" cxnId="{AA7C63DE-8C36-4845-BD5F-73992DC70D69}">
      <dgm:prSet/>
      <dgm:spPr/>
      <dgm:t>
        <a:bodyPr/>
        <a:lstStyle/>
        <a:p>
          <a:endParaRPr lang="en-US"/>
        </a:p>
      </dgm:t>
    </dgm:pt>
    <dgm:pt modelId="{37F02A7A-4A57-674C-974F-40ACEDE426F7}">
      <dgm:prSet phldrT="[Text]"/>
      <dgm:spPr>
        <a:solidFill>
          <a:schemeClr val="tx2">
            <a:lumMod val="25000"/>
            <a:lumOff val="75000"/>
            <a:alpha val="90000"/>
          </a:schemeClr>
        </a:solidFill>
      </dgm:spPr>
      <dgm:t>
        <a:bodyPr/>
        <a:lstStyle/>
        <a:p>
          <a:r>
            <a:rPr lang="en-US"/>
            <a:t>Med Admin</a:t>
          </a:r>
        </a:p>
      </dgm:t>
    </dgm:pt>
    <dgm:pt modelId="{97B87A9E-26E0-E44A-9931-393B3CD34217}" type="parTrans" cxnId="{E72064B3-B7E2-804B-9707-4B56623E8CF0}">
      <dgm:prSet/>
      <dgm:spPr/>
      <dgm:t>
        <a:bodyPr/>
        <a:lstStyle/>
        <a:p>
          <a:endParaRPr lang="en-US"/>
        </a:p>
      </dgm:t>
    </dgm:pt>
    <dgm:pt modelId="{869ACDA9-8FEB-674D-BCD6-2EE5EAE5E5F1}" type="sibTrans" cxnId="{E72064B3-B7E2-804B-9707-4B56623E8CF0}">
      <dgm:prSet/>
      <dgm:spPr/>
      <dgm:t>
        <a:bodyPr/>
        <a:lstStyle/>
        <a:p>
          <a:endParaRPr lang="en-US"/>
        </a:p>
      </dgm:t>
    </dgm:pt>
    <dgm:pt modelId="{F294F2D7-56A4-884B-A72B-B19EEBE9CA89}">
      <dgm:prSet phldrT="[Text]"/>
      <dgm:spPr>
        <a:solidFill>
          <a:schemeClr val="tx2">
            <a:lumMod val="25000"/>
            <a:lumOff val="75000"/>
            <a:alpha val="90000"/>
          </a:schemeClr>
        </a:solidFill>
      </dgm:spPr>
      <dgm:t>
        <a:bodyPr/>
        <a:lstStyle/>
        <a:p>
          <a:r>
            <a:rPr lang="en-US" dirty="0"/>
            <a:t>Cleanliness</a:t>
          </a:r>
        </a:p>
      </dgm:t>
    </dgm:pt>
    <dgm:pt modelId="{A6B2E20D-1846-2045-BFDA-7C6DB90DEF4F}" type="parTrans" cxnId="{01CCA201-CE5B-774B-8504-519A6F79D6A8}">
      <dgm:prSet/>
      <dgm:spPr/>
      <dgm:t>
        <a:bodyPr/>
        <a:lstStyle/>
        <a:p>
          <a:endParaRPr lang="en-US"/>
        </a:p>
      </dgm:t>
    </dgm:pt>
    <dgm:pt modelId="{4F49463F-10D4-F14C-9AD2-53DB39EB75B6}" type="sibTrans" cxnId="{01CCA201-CE5B-774B-8504-519A6F79D6A8}">
      <dgm:prSet/>
      <dgm:spPr/>
      <dgm:t>
        <a:bodyPr/>
        <a:lstStyle/>
        <a:p>
          <a:endParaRPr lang="en-US"/>
        </a:p>
      </dgm:t>
    </dgm:pt>
    <dgm:pt modelId="{FBF54913-F98F-7A4D-9AEA-647218474645}">
      <dgm:prSet phldrT="[Text]"/>
      <dgm:spPr>
        <a:solidFill>
          <a:schemeClr val="tx2">
            <a:lumMod val="25000"/>
            <a:lumOff val="75000"/>
            <a:alpha val="90000"/>
          </a:schemeClr>
        </a:solidFill>
      </dgm:spPr>
      <dgm:t>
        <a:bodyPr/>
        <a:lstStyle/>
        <a:p>
          <a:r>
            <a:rPr lang="en-US"/>
            <a:t>Census</a:t>
          </a:r>
        </a:p>
      </dgm:t>
    </dgm:pt>
    <dgm:pt modelId="{146E26EA-310A-7443-A4C1-7B5F0ABC701E}" type="parTrans" cxnId="{9E586C42-B970-B74F-8003-98CC1FAAA176}">
      <dgm:prSet/>
      <dgm:spPr/>
      <dgm:t>
        <a:bodyPr/>
        <a:lstStyle/>
        <a:p>
          <a:endParaRPr lang="en-US"/>
        </a:p>
      </dgm:t>
    </dgm:pt>
    <dgm:pt modelId="{A9A34AEF-F520-4445-86A0-C4D584A31474}" type="sibTrans" cxnId="{9E586C42-B970-B74F-8003-98CC1FAAA176}">
      <dgm:prSet/>
      <dgm:spPr/>
      <dgm:t>
        <a:bodyPr/>
        <a:lstStyle/>
        <a:p>
          <a:endParaRPr lang="en-US"/>
        </a:p>
      </dgm:t>
    </dgm:pt>
    <dgm:pt modelId="{14703163-71A5-6A48-9072-22E54FB4A209}">
      <dgm:prSet phldrT="[Text]"/>
      <dgm:spPr>
        <a:solidFill>
          <a:schemeClr val="tx2">
            <a:lumMod val="25000"/>
            <a:lumOff val="75000"/>
            <a:alpha val="90000"/>
          </a:schemeClr>
        </a:solidFill>
      </dgm:spPr>
      <dgm:t>
        <a:bodyPr/>
        <a:lstStyle/>
        <a:p>
          <a:r>
            <a:rPr lang="en-US"/>
            <a:t>Employee Files</a:t>
          </a:r>
        </a:p>
      </dgm:t>
    </dgm:pt>
    <dgm:pt modelId="{75489753-C585-A043-8C49-382477B79AAB}" type="parTrans" cxnId="{30413248-1F6C-9048-AB61-44E9844A21A1}">
      <dgm:prSet/>
      <dgm:spPr/>
      <dgm:t>
        <a:bodyPr/>
        <a:lstStyle/>
        <a:p>
          <a:endParaRPr lang="en-US"/>
        </a:p>
      </dgm:t>
    </dgm:pt>
    <dgm:pt modelId="{BB5BDFB4-200E-1D4D-A8B2-70C7D5EB87BB}" type="sibTrans" cxnId="{30413248-1F6C-9048-AB61-44E9844A21A1}">
      <dgm:prSet/>
      <dgm:spPr/>
      <dgm:t>
        <a:bodyPr/>
        <a:lstStyle/>
        <a:p>
          <a:endParaRPr lang="en-US"/>
        </a:p>
      </dgm:t>
    </dgm:pt>
    <dgm:pt modelId="{E4B89756-030B-5442-A07F-2603813CDD55}">
      <dgm:prSet phldrT="[Text]"/>
      <dgm:spPr>
        <a:solidFill>
          <a:schemeClr val="tx2">
            <a:lumMod val="25000"/>
            <a:lumOff val="75000"/>
            <a:alpha val="90000"/>
          </a:schemeClr>
        </a:solidFill>
      </dgm:spPr>
      <dgm:t>
        <a:bodyPr/>
        <a:lstStyle/>
        <a:p>
          <a:r>
            <a:rPr lang="en-US"/>
            <a:t>Environmental</a:t>
          </a:r>
        </a:p>
      </dgm:t>
    </dgm:pt>
    <dgm:pt modelId="{F59AC679-D394-634C-87ED-17AFF0D7664B}" type="parTrans" cxnId="{9C85830D-4DB2-334C-A1BE-F5DD14CB38D2}">
      <dgm:prSet/>
      <dgm:spPr/>
      <dgm:t>
        <a:bodyPr/>
        <a:lstStyle/>
        <a:p>
          <a:endParaRPr lang="en-US"/>
        </a:p>
      </dgm:t>
    </dgm:pt>
    <dgm:pt modelId="{8BE0FCC0-3438-C74B-9422-1C8DFA9B7322}" type="sibTrans" cxnId="{9C85830D-4DB2-334C-A1BE-F5DD14CB38D2}">
      <dgm:prSet/>
      <dgm:spPr/>
      <dgm:t>
        <a:bodyPr/>
        <a:lstStyle/>
        <a:p>
          <a:endParaRPr lang="en-US"/>
        </a:p>
      </dgm:t>
    </dgm:pt>
    <dgm:pt modelId="{FC26BB91-DBA1-2E43-B2BE-695F30189186}">
      <dgm:prSet phldrT="[Text]"/>
      <dgm:spPr>
        <a:solidFill>
          <a:schemeClr val="tx2">
            <a:lumMod val="25000"/>
            <a:lumOff val="75000"/>
            <a:alpha val="90000"/>
          </a:schemeClr>
        </a:solidFill>
      </dgm:spPr>
      <dgm:t>
        <a:bodyPr/>
        <a:lstStyle/>
        <a:p>
          <a:r>
            <a:rPr lang="en-US"/>
            <a:t>Client Satisfaction Surveys</a:t>
          </a:r>
        </a:p>
      </dgm:t>
    </dgm:pt>
    <dgm:pt modelId="{CF1F68F0-67A5-F84E-BE8E-297740E88BEC}" type="parTrans" cxnId="{8F1B36A3-DA94-944E-8ADE-643A7A83BC8C}">
      <dgm:prSet/>
      <dgm:spPr/>
      <dgm:t>
        <a:bodyPr/>
        <a:lstStyle/>
        <a:p>
          <a:endParaRPr lang="en-US"/>
        </a:p>
      </dgm:t>
    </dgm:pt>
    <dgm:pt modelId="{CEE66FD0-F0FC-6549-B35A-4440E82D6155}" type="sibTrans" cxnId="{8F1B36A3-DA94-944E-8ADE-643A7A83BC8C}">
      <dgm:prSet/>
      <dgm:spPr/>
      <dgm:t>
        <a:bodyPr/>
        <a:lstStyle/>
        <a:p>
          <a:endParaRPr lang="en-US"/>
        </a:p>
      </dgm:t>
    </dgm:pt>
    <dgm:pt modelId="{7E304153-D37E-AF4F-B048-986FCC3A52F5}">
      <dgm:prSet phldrT="[Text]"/>
      <dgm:spPr>
        <a:solidFill>
          <a:schemeClr val="tx2">
            <a:lumMod val="25000"/>
            <a:lumOff val="75000"/>
            <a:alpha val="90000"/>
          </a:schemeClr>
        </a:solidFill>
      </dgm:spPr>
      <dgm:t>
        <a:bodyPr/>
        <a:lstStyle/>
        <a:p>
          <a:r>
            <a:rPr lang="en-US" dirty="0"/>
            <a:t>HRC</a:t>
          </a:r>
        </a:p>
      </dgm:t>
    </dgm:pt>
    <dgm:pt modelId="{3277FA15-7F45-9349-BA35-34F703EB0E3C}" type="parTrans" cxnId="{5C6D5996-46D1-0D40-8E75-4ED6E9496BCD}">
      <dgm:prSet/>
      <dgm:spPr/>
      <dgm:t>
        <a:bodyPr/>
        <a:lstStyle/>
        <a:p>
          <a:endParaRPr lang="en-US"/>
        </a:p>
      </dgm:t>
    </dgm:pt>
    <dgm:pt modelId="{1AB6A684-380C-A845-8CA4-F863BA2EC764}" type="sibTrans" cxnId="{5C6D5996-46D1-0D40-8E75-4ED6E9496BCD}">
      <dgm:prSet/>
      <dgm:spPr/>
      <dgm:t>
        <a:bodyPr/>
        <a:lstStyle/>
        <a:p>
          <a:endParaRPr lang="en-US"/>
        </a:p>
      </dgm:t>
    </dgm:pt>
    <dgm:pt modelId="{F15712A9-51F5-1347-AAAB-A5F24BDA2D34}" type="pres">
      <dgm:prSet presAssocID="{8291D949-67DA-354A-8268-57A184A7EC3C}" presName="Name0" presStyleCnt="0">
        <dgm:presLayoutVars>
          <dgm:dir/>
          <dgm:animLvl val="lvl"/>
          <dgm:resizeHandles val="exact"/>
        </dgm:presLayoutVars>
      </dgm:prSet>
      <dgm:spPr/>
    </dgm:pt>
    <dgm:pt modelId="{AA609767-55C3-B84D-8107-30E0D412EAA0}" type="pres">
      <dgm:prSet presAssocID="{53267299-E05D-3E44-9348-8B20A94397CF}" presName="composite" presStyleCnt="0"/>
      <dgm:spPr/>
    </dgm:pt>
    <dgm:pt modelId="{EE672DA6-CBA6-CE4D-9B56-D8DE1C220A00}" type="pres">
      <dgm:prSet presAssocID="{53267299-E05D-3E44-9348-8B20A94397CF}" presName="parTx" presStyleLbl="alignNode1" presStyleIdx="0" presStyleCnt="3">
        <dgm:presLayoutVars>
          <dgm:chMax val="0"/>
          <dgm:chPref val="0"/>
          <dgm:bulletEnabled val="1"/>
        </dgm:presLayoutVars>
      </dgm:prSet>
      <dgm:spPr/>
    </dgm:pt>
    <dgm:pt modelId="{5BFA830F-8BF9-1F4A-B2B1-A0D711F635E8}" type="pres">
      <dgm:prSet presAssocID="{53267299-E05D-3E44-9348-8B20A94397CF}" presName="desTx" presStyleLbl="alignAccFollowNode1" presStyleIdx="0" presStyleCnt="3">
        <dgm:presLayoutVars>
          <dgm:bulletEnabled val="1"/>
        </dgm:presLayoutVars>
      </dgm:prSet>
      <dgm:spPr/>
    </dgm:pt>
    <dgm:pt modelId="{95EBE4E9-A4F2-3D4F-8427-1C79A214BA7C}" type="pres">
      <dgm:prSet presAssocID="{5ECE9B88-2B33-B946-BE8A-EB73CBDC022B}" presName="space" presStyleCnt="0"/>
      <dgm:spPr/>
    </dgm:pt>
    <dgm:pt modelId="{52AD0667-D02F-444C-A69D-97C4C346D41E}" type="pres">
      <dgm:prSet presAssocID="{24A64C72-2778-A547-BCD3-E38E7B352FBE}" presName="composite" presStyleCnt="0"/>
      <dgm:spPr/>
    </dgm:pt>
    <dgm:pt modelId="{D2A2BCD5-BAD3-3E46-AF5E-3FA083546E58}" type="pres">
      <dgm:prSet presAssocID="{24A64C72-2778-A547-BCD3-E38E7B352FBE}" presName="parTx" presStyleLbl="alignNode1" presStyleIdx="1" presStyleCnt="3">
        <dgm:presLayoutVars>
          <dgm:chMax val="0"/>
          <dgm:chPref val="0"/>
          <dgm:bulletEnabled val="1"/>
        </dgm:presLayoutVars>
      </dgm:prSet>
      <dgm:spPr/>
    </dgm:pt>
    <dgm:pt modelId="{812F7D1B-FF09-F84D-9A32-E8BE3B4663C0}" type="pres">
      <dgm:prSet presAssocID="{24A64C72-2778-A547-BCD3-E38E7B352FBE}" presName="desTx" presStyleLbl="alignAccFollowNode1" presStyleIdx="1" presStyleCnt="3">
        <dgm:presLayoutVars>
          <dgm:bulletEnabled val="1"/>
        </dgm:presLayoutVars>
      </dgm:prSet>
      <dgm:spPr/>
    </dgm:pt>
    <dgm:pt modelId="{616AC595-5AFF-4445-A584-3367E4B4CD80}" type="pres">
      <dgm:prSet presAssocID="{D6537469-6F24-8941-A0FE-D4F510CFE1F4}" presName="space" presStyleCnt="0"/>
      <dgm:spPr/>
    </dgm:pt>
    <dgm:pt modelId="{7840DBC6-C774-4247-9FE3-43D84ECBC1AB}" type="pres">
      <dgm:prSet presAssocID="{79533111-3206-D54E-817C-5D97E5CC971C}" presName="composite" presStyleCnt="0"/>
      <dgm:spPr/>
    </dgm:pt>
    <dgm:pt modelId="{AD81178F-E275-124A-94C1-F74456DEA3B4}" type="pres">
      <dgm:prSet presAssocID="{79533111-3206-D54E-817C-5D97E5CC971C}" presName="parTx" presStyleLbl="alignNode1" presStyleIdx="2" presStyleCnt="3">
        <dgm:presLayoutVars>
          <dgm:chMax val="0"/>
          <dgm:chPref val="0"/>
          <dgm:bulletEnabled val="1"/>
        </dgm:presLayoutVars>
      </dgm:prSet>
      <dgm:spPr/>
    </dgm:pt>
    <dgm:pt modelId="{F4515660-D219-FF48-98B6-19C07017CADA}" type="pres">
      <dgm:prSet presAssocID="{79533111-3206-D54E-817C-5D97E5CC971C}" presName="desTx" presStyleLbl="alignAccFollowNode1" presStyleIdx="2" presStyleCnt="3">
        <dgm:presLayoutVars>
          <dgm:bulletEnabled val="1"/>
        </dgm:presLayoutVars>
      </dgm:prSet>
      <dgm:spPr/>
    </dgm:pt>
  </dgm:ptLst>
  <dgm:cxnLst>
    <dgm:cxn modelId="{01CCA201-CE5B-774B-8504-519A6F79D6A8}" srcId="{24A64C72-2778-A547-BCD3-E38E7B352FBE}" destId="{F294F2D7-56A4-884B-A72B-B19EEBE9CA89}" srcOrd="5" destOrd="0" parTransId="{A6B2E20D-1846-2045-BFDA-7C6DB90DEF4F}" sibTransId="{4F49463F-10D4-F14C-9AD2-53DB39EB75B6}"/>
    <dgm:cxn modelId="{8E79FD03-3FD4-7E40-B9B4-2157589E8A6A}" srcId="{53267299-E05D-3E44-9348-8B20A94397CF}" destId="{FEADA7BC-560C-E347-991D-6EE57E1A58DD}" srcOrd="2" destOrd="0" parTransId="{1BBDE229-29DD-B647-9E70-448BB903516E}" sibTransId="{87951BC0-FC0A-C64A-A8EF-12CBD1D6A26E}"/>
    <dgm:cxn modelId="{87625206-CB01-A043-BC23-932C869115B2}" type="presOf" srcId="{37F02A7A-4A57-674C-974F-40ACEDE426F7}" destId="{812F7D1B-FF09-F84D-9A32-E8BE3B4663C0}" srcOrd="0" destOrd="4" presId="urn:microsoft.com/office/officeart/2005/8/layout/hList1"/>
    <dgm:cxn modelId="{B9CB6306-0D3F-B14B-9D51-09BB7E47E2E7}" srcId="{8291D949-67DA-354A-8268-57A184A7EC3C}" destId="{79533111-3206-D54E-817C-5D97E5CC971C}" srcOrd="2" destOrd="0" parTransId="{4B32C588-033D-1F44-A6B2-91D74E3330FF}" sibTransId="{D74B4DD0-D719-1F40-8F68-6A622E84BC62}"/>
    <dgm:cxn modelId="{1E52A706-A86F-FB49-B9C7-44C4C35F11BA}" type="presOf" srcId="{FC26BB91-DBA1-2E43-B2BE-695F30189186}" destId="{F4515660-D219-FF48-98B6-19C07017CADA}" srcOrd="0" destOrd="3" presId="urn:microsoft.com/office/officeart/2005/8/layout/hList1"/>
    <dgm:cxn modelId="{322E6D0D-09AE-034D-ACAF-C8018F0E923A}" type="presOf" srcId="{4CD44E4C-D62A-D847-A3D9-DABBFC83B9A9}" destId="{812F7D1B-FF09-F84D-9A32-E8BE3B4663C0}" srcOrd="0" destOrd="0" presId="urn:microsoft.com/office/officeart/2005/8/layout/hList1"/>
    <dgm:cxn modelId="{9C85830D-4DB2-334C-A1BE-F5DD14CB38D2}" srcId="{79533111-3206-D54E-817C-5D97E5CC971C}" destId="{E4B89756-030B-5442-A07F-2603813CDD55}" srcOrd="2" destOrd="0" parTransId="{F59AC679-D394-634C-87ED-17AFF0D7664B}" sibTransId="{8BE0FCC0-3438-C74B-9422-1C8DFA9B7322}"/>
    <dgm:cxn modelId="{325BE50F-BA52-8846-9060-E0F3666D0E02}" srcId="{24A64C72-2778-A547-BCD3-E38E7B352FBE}" destId="{4CD44E4C-D62A-D847-A3D9-DABBFC83B9A9}" srcOrd="0" destOrd="0" parTransId="{E777FA08-61F1-0C4E-A992-752AD96F40B6}" sibTransId="{83869510-BB24-D74A-B575-8C43FA72D827}"/>
    <dgm:cxn modelId="{5089AF11-8F40-5340-844A-CD3309A95612}" type="presOf" srcId="{7E304153-D37E-AF4F-B048-986FCC3A52F5}" destId="{F4515660-D219-FF48-98B6-19C07017CADA}" srcOrd="0" destOrd="4" presId="urn:microsoft.com/office/officeart/2005/8/layout/hList1"/>
    <dgm:cxn modelId="{FD6C6812-FDE1-AB43-94CF-6E0ED0304E2E}" type="presOf" srcId="{79533111-3206-D54E-817C-5D97E5CC971C}" destId="{AD81178F-E275-124A-94C1-F74456DEA3B4}" srcOrd="0" destOrd="0" presId="urn:microsoft.com/office/officeart/2005/8/layout/hList1"/>
    <dgm:cxn modelId="{30F90E15-5238-C844-B619-A3AD03EEBE07}" type="presOf" srcId="{F294F2D7-56A4-884B-A72B-B19EEBE9CA89}" destId="{812F7D1B-FF09-F84D-9A32-E8BE3B4663C0}" srcOrd="0" destOrd="5" presId="urn:microsoft.com/office/officeart/2005/8/layout/hList1"/>
    <dgm:cxn modelId="{0734C831-5878-9E40-9738-21D48F0D7773}" type="presOf" srcId="{AB5147A0-F0E2-E14B-A991-66E41EE3F409}" destId="{812F7D1B-FF09-F84D-9A32-E8BE3B4663C0}" srcOrd="0" destOrd="2" presId="urn:microsoft.com/office/officeart/2005/8/layout/hList1"/>
    <dgm:cxn modelId="{88F2EA33-B402-BB4C-9669-3409BE6C89F8}" type="presOf" srcId="{89DA9D55-C690-5349-AFFD-E63A3021F5F8}" destId="{5BFA830F-8BF9-1F4A-B2B1-A0D711F635E8}" srcOrd="0" destOrd="1" presId="urn:microsoft.com/office/officeart/2005/8/layout/hList1"/>
    <dgm:cxn modelId="{9CC48F3B-B40C-2347-87DA-E4871860EB8D}" type="presOf" srcId="{8291D949-67DA-354A-8268-57A184A7EC3C}" destId="{F15712A9-51F5-1347-AAAB-A5F24BDA2D34}" srcOrd="0" destOrd="0" presId="urn:microsoft.com/office/officeart/2005/8/layout/hList1"/>
    <dgm:cxn modelId="{9E586C42-B970-B74F-8003-98CC1FAAA176}" srcId="{24A64C72-2778-A547-BCD3-E38E7B352FBE}" destId="{FBF54913-F98F-7A4D-9AEA-647218474645}" srcOrd="6" destOrd="0" parTransId="{146E26EA-310A-7443-A4C1-7B5F0ABC701E}" sibTransId="{A9A34AEF-F520-4445-86A0-C4D584A31474}"/>
    <dgm:cxn modelId="{F97A3743-E3DC-5145-AC79-7B12DE740B59}" srcId="{79533111-3206-D54E-817C-5D97E5CC971C}" destId="{7F8EAE3D-A758-9449-A9DE-536705879B74}" srcOrd="0" destOrd="0" parTransId="{E775595F-7443-E648-9585-88A06419D749}" sibTransId="{443A2AE4-71A1-B54E-9A71-EB8AD9FFDD86}"/>
    <dgm:cxn modelId="{30413248-1F6C-9048-AB61-44E9844A21A1}" srcId="{79533111-3206-D54E-817C-5D97E5CC971C}" destId="{14703163-71A5-6A48-9072-22E54FB4A209}" srcOrd="1" destOrd="0" parTransId="{75489753-C585-A043-8C49-382477B79AAB}" sibTransId="{BB5BDFB4-200E-1D4D-A8B2-70C7D5EB87BB}"/>
    <dgm:cxn modelId="{AF73EA5B-4149-424B-954F-DEB9470F6C5F}" srcId="{53267299-E05D-3E44-9348-8B20A94397CF}" destId="{89DA9D55-C690-5349-AFFD-E63A3021F5F8}" srcOrd="1" destOrd="0" parTransId="{A1D5B6D5-7694-9740-A8C8-25CF4636A2C7}" sibTransId="{795DFD05-F547-1B46-A626-F1C55961415F}"/>
    <dgm:cxn modelId="{508BE467-8EA5-1948-A5BA-92B17840CCFC}" type="presOf" srcId="{2A98D6C9-139F-D248-BCC9-F3DC91345E4E}" destId="{812F7D1B-FF09-F84D-9A32-E8BE3B4663C0}" srcOrd="0" destOrd="1" presId="urn:microsoft.com/office/officeart/2005/8/layout/hList1"/>
    <dgm:cxn modelId="{2CE7006D-3464-D24A-B524-2DC528A5B601}" type="presOf" srcId="{FBF54913-F98F-7A4D-9AEA-647218474645}" destId="{812F7D1B-FF09-F84D-9A32-E8BE3B4663C0}" srcOrd="0" destOrd="6" presId="urn:microsoft.com/office/officeart/2005/8/layout/hList1"/>
    <dgm:cxn modelId="{0901CD74-A957-1E4C-9188-5CB3498743E4}" type="presOf" srcId="{53267299-E05D-3E44-9348-8B20A94397CF}" destId="{EE672DA6-CBA6-CE4D-9B56-D8DE1C220A00}" srcOrd="0" destOrd="0" presId="urn:microsoft.com/office/officeart/2005/8/layout/hList1"/>
    <dgm:cxn modelId="{2B79B88F-F00C-8F44-8E4F-4DAFC09C63E3}" type="presOf" srcId="{7F8EAE3D-A758-9449-A9DE-536705879B74}" destId="{F4515660-D219-FF48-98B6-19C07017CADA}" srcOrd="0" destOrd="0" presId="urn:microsoft.com/office/officeart/2005/8/layout/hList1"/>
    <dgm:cxn modelId="{5B9EDC93-F3ED-A74A-B191-515357F2667F}" type="presOf" srcId="{E4B89756-030B-5442-A07F-2603813CDD55}" destId="{F4515660-D219-FF48-98B6-19C07017CADA}" srcOrd="0" destOrd="2" presId="urn:microsoft.com/office/officeart/2005/8/layout/hList1"/>
    <dgm:cxn modelId="{5C6D5996-46D1-0D40-8E75-4ED6E9496BCD}" srcId="{79533111-3206-D54E-817C-5D97E5CC971C}" destId="{7E304153-D37E-AF4F-B048-986FCC3A52F5}" srcOrd="4" destOrd="0" parTransId="{3277FA15-7F45-9349-BA35-34F703EB0E3C}" sibTransId="{1AB6A684-380C-A845-8CA4-F863BA2EC764}"/>
    <dgm:cxn modelId="{FFC6A198-BB7E-2F45-851D-D0A7111C476D}" type="presOf" srcId="{E47D0AB5-F0EF-8740-8624-69E6E47F1841}" destId="{5BFA830F-8BF9-1F4A-B2B1-A0D711F635E8}" srcOrd="0" destOrd="0" presId="urn:microsoft.com/office/officeart/2005/8/layout/hList1"/>
    <dgm:cxn modelId="{8F1B36A3-DA94-944E-8ADE-643A7A83BC8C}" srcId="{79533111-3206-D54E-817C-5D97E5CC971C}" destId="{FC26BB91-DBA1-2E43-B2BE-695F30189186}" srcOrd="3" destOrd="0" parTransId="{CF1F68F0-67A5-F84E-BE8E-297740E88BEC}" sibTransId="{CEE66FD0-F0FC-6549-B35A-4440E82D6155}"/>
    <dgm:cxn modelId="{E72064B3-B7E2-804B-9707-4B56623E8CF0}" srcId="{24A64C72-2778-A547-BCD3-E38E7B352FBE}" destId="{37F02A7A-4A57-674C-974F-40ACEDE426F7}" srcOrd="4" destOrd="0" parTransId="{97B87A9E-26E0-E44A-9931-393B3CD34217}" sibTransId="{869ACDA9-8FEB-674D-BCD6-2EE5EAE5E5F1}"/>
    <dgm:cxn modelId="{1C057FB5-1345-AD42-8787-3D1809DBE8F8}" type="presOf" srcId="{FEADA7BC-560C-E347-991D-6EE57E1A58DD}" destId="{5BFA830F-8BF9-1F4A-B2B1-A0D711F635E8}" srcOrd="0" destOrd="2" presId="urn:microsoft.com/office/officeart/2005/8/layout/hList1"/>
    <dgm:cxn modelId="{2BEA5AB6-B397-CE47-B8CC-A8143C8F7494}" srcId="{53267299-E05D-3E44-9348-8B20A94397CF}" destId="{E47D0AB5-F0EF-8740-8624-69E6E47F1841}" srcOrd="0" destOrd="0" parTransId="{6D28C414-05A5-5E46-ADD9-DE67A6D4F11F}" sibTransId="{08E9658D-E08B-E94B-B41E-A3B1F9908C52}"/>
    <dgm:cxn modelId="{D2148EBB-5DEA-C84F-8566-0ED3339AEE2A}" srcId="{24A64C72-2778-A547-BCD3-E38E7B352FBE}" destId="{AB5147A0-F0E2-E14B-A991-66E41EE3F409}" srcOrd="2" destOrd="0" parTransId="{708A47E6-F32D-4041-980D-DFDD28FF1097}" sibTransId="{EECE607A-E556-4F42-9052-7DB8627DDB89}"/>
    <dgm:cxn modelId="{84A840C4-E7D6-BE45-9177-5797F1D24066}" type="presOf" srcId="{24A64C72-2778-A547-BCD3-E38E7B352FBE}" destId="{D2A2BCD5-BAD3-3E46-AF5E-3FA083546E58}" srcOrd="0" destOrd="0" presId="urn:microsoft.com/office/officeart/2005/8/layout/hList1"/>
    <dgm:cxn modelId="{9DE0E0D7-A44F-364B-9232-8F3C2E12BCE3}" type="presOf" srcId="{7DBE815C-C72D-A342-8660-048B4093FD89}" destId="{812F7D1B-FF09-F84D-9A32-E8BE3B4663C0}" srcOrd="0" destOrd="3" presId="urn:microsoft.com/office/officeart/2005/8/layout/hList1"/>
    <dgm:cxn modelId="{AA7C63DE-8C36-4845-BD5F-73992DC70D69}" srcId="{24A64C72-2778-A547-BCD3-E38E7B352FBE}" destId="{7DBE815C-C72D-A342-8660-048B4093FD89}" srcOrd="3" destOrd="0" parTransId="{7ECE79AB-0058-AB48-913C-A20F3EB2A7B9}" sibTransId="{14E8AB0D-952D-0546-AD26-EED1A0503A89}"/>
    <dgm:cxn modelId="{675F75E2-DBDC-7148-AACB-602C59192B06}" srcId="{8291D949-67DA-354A-8268-57A184A7EC3C}" destId="{53267299-E05D-3E44-9348-8B20A94397CF}" srcOrd="0" destOrd="0" parTransId="{405FBAED-BB03-0344-8F75-8227821C20DF}" sibTransId="{5ECE9B88-2B33-B946-BE8A-EB73CBDC022B}"/>
    <dgm:cxn modelId="{F7CEF4EE-B75C-7446-8FA8-8EA78791B8F6}" srcId="{8291D949-67DA-354A-8268-57A184A7EC3C}" destId="{24A64C72-2778-A547-BCD3-E38E7B352FBE}" srcOrd="1" destOrd="0" parTransId="{0A7F77D8-1662-BC4A-B50B-C567B52D36D7}" sibTransId="{D6537469-6F24-8941-A0FE-D4F510CFE1F4}"/>
    <dgm:cxn modelId="{B2CB59F4-CF4D-C84F-8F35-745A09DAE591}" srcId="{24A64C72-2778-A547-BCD3-E38E7B352FBE}" destId="{2A98D6C9-139F-D248-BCC9-F3DC91345E4E}" srcOrd="1" destOrd="0" parTransId="{9F7E27A6-A0FB-C24A-ADDD-6385D90A9F7C}" sibTransId="{5983AF67-72C5-1B40-8C06-05779A38B45E}"/>
    <dgm:cxn modelId="{799E81F6-73DC-194F-85B0-AC2D193D7DF2}" type="presOf" srcId="{14703163-71A5-6A48-9072-22E54FB4A209}" destId="{F4515660-D219-FF48-98B6-19C07017CADA}" srcOrd="0" destOrd="1" presId="urn:microsoft.com/office/officeart/2005/8/layout/hList1"/>
    <dgm:cxn modelId="{FC678414-2210-C04E-A480-037C45882FF6}" type="presParOf" srcId="{F15712A9-51F5-1347-AAAB-A5F24BDA2D34}" destId="{AA609767-55C3-B84D-8107-30E0D412EAA0}" srcOrd="0" destOrd="0" presId="urn:microsoft.com/office/officeart/2005/8/layout/hList1"/>
    <dgm:cxn modelId="{D309B2C2-92EF-134E-B8AD-B0A313E9FC6A}" type="presParOf" srcId="{AA609767-55C3-B84D-8107-30E0D412EAA0}" destId="{EE672DA6-CBA6-CE4D-9B56-D8DE1C220A00}" srcOrd="0" destOrd="0" presId="urn:microsoft.com/office/officeart/2005/8/layout/hList1"/>
    <dgm:cxn modelId="{163EE6B2-109A-BD4D-97F5-D6D00D7358DF}" type="presParOf" srcId="{AA609767-55C3-B84D-8107-30E0D412EAA0}" destId="{5BFA830F-8BF9-1F4A-B2B1-A0D711F635E8}" srcOrd="1" destOrd="0" presId="urn:microsoft.com/office/officeart/2005/8/layout/hList1"/>
    <dgm:cxn modelId="{8099AA05-53F5-4C44-A0C7-ED5CDD796986}" type="presParOf" srcId="{F15712A9-51F5-1347-AAAB-A5F24BDA2D34}" destId="{95EBE4E9-A4F2-3D4F-8427-1C79A214BA7C}" srcOrd="1" destOrd="0" presId="urn:microsoft.com/office/officeart/2005/8/layout/hList1"/>
    <dgm:cxn modelId="{87D25377-B3AE-334B-B750-FD1799A844EA}" type="presParOf" srcId="{F15712A9-51F5-1347-AAAB-A5F24BDA2D34}" destId="{52AD0667-D02F-444C-A69D-97C4C346D41E}" srcOrd="2" destOrd="0" presId="urn:microsoft.com/office/officeart/2005/8/layout/hList1"/>
    <dgm:cxn modelId="{79E32567-00D5-6E48-A2B8-83BA14BB5A19}" type="presParOf" srcId="{52AD0667-D02F-444C-A69D-97C4C346D41E}" destId="{D2A2BCD5-BAD3-3E46-AF5E-3FA083546E58}" srcOrd="0" destOrd="0" presId="urn:microsoft.com/office/officeart/2005/8/layout/hList1"/>
    <dgm:cxn modelId="{EB9BA8F3-D60A-6148-8D72-C79D9E42AAE9}" type="presParOf" srcId="{52AD0667-D02F-444C-A69D-97C4C346D41E}" destId="{812F7D1B-FF09-F84D-9A32-E8BE3B4663C0}" srcOrd="1" destOrd="0" presId="urn:microsoft.com/office/officeart/2005/8/layout/hList1"/>
    <dgm:cxn modelId="{9CDC477C-3B53-354F-8E8D-ABFA63A2CF14}" type="presParOf" srcId="{F15712A9-51F5-1347-AAAB-A5F24BDA2D34}" destId="{616AC595-5AFF-4445-A584-3367E4B4CD80}" srcOrd="3" destOrd="0" presId="urn:microsoft.com/office/officeart/2005/8/layout/hList1"/>
    <dgm:cxn modelId="{12BD284E-4592-6143-B4D9-BE47545B659B}" type="presParOf" srcId="{F15712A9-51F5-1347-AAAB-A5F24BDA2D34}" destId="{7840DBC6-C774-4247-9FE3-43D84ECBC1AB}" srcOrd="4" destOrd="0" presId="urn:microsoft.com/office/officeart/2005/8/layout/hList1"/>
    <dgm:cxn modelId="{6A71CFE5-5706-1E48-963C-ECFD5E24AB00}" type="presParOf" srcId="{7840DBC6-C774-4247-9FE3-43D84ECBC1AB}" destId="{AD81178F-E275-124A-94C1-F74456DEA3B4}" srcOrd="0" destOrd="0" presId="urn:microsoft.com/office/officeart/2005/8/layout/hList1"/>
    <dgm:cxn modelId="{608232ED-CE0E-4D43-940D-9DB2A7605FE6}" type="presParOf" srcId="{7840DBC6-C774-4247-9FE3-43D84ECBC1AB}" destId="{F4515660-D219-FF48-98B6-19C07017CA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72DA6-CBA6-CE4D-9B56-D8DE1C220A00}">
      <dsp:nvSpPr>
        <dsp:cNvPr id="0" name=""/>
        <dsp:cNvSpPr/>
      </dsp:nvSpPr>
      <dsp:spPr>
        <a:xfrm>
          <a:off x="3399" y="41668"/>
          <a:ext cx="3314845" cy="762549"/>
        </a:xfrm>
        <a:prstGeom prst="rect">
          <a:avLst/>
        </a:prstGeom>
        <a:solidFill>
          <a:schemeClr val="tx2">
            <a:lumMod val="75000"/>
            <a:lumOff val="2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What is a “Settings Review?”</a:t>
          </a:r>
        </a:p>
      </dsp:txBody>
      <dsp:txXfrm>
        <a:off x="3399" y="41668"/>
        <a:ext cx="3314845" cy="762549"/>
      </dsp:txXfrm>
    </dsp:sp>
    <dsp:sp modelId="{5BFA830F-8BF9-1F4A-B2B1-A0D711F635E8}">
      <dsp:nvSpPr>
        <dsp:cNvPr id="0" name=""/>
        <dsp:cNvSpPr/>
      </dsp:nvSpPr>
      <dsp:spPr>
        <a:xfrm>
          <a:off x="3399" y="804217"/>
          <a:ext cx="3314845" cy="4199077"/>
        </a:xfrm>
        <a:prstGeom prst="rect">
          <a:avLst/>
        </a:prstGeom>
        <a:solidFill>
          <a:schemeClr val="tx2">
            <a:lumMod val="25000"/>
            <a:lumOff val="7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Review to evaluate how HCBS Setting requirement is operationalized.</a:t>
          </a:r>
        </a:p>
        <a:p>
          <a:pPr marL="228600" lvl="1" indent="-228600" algn="l" defTabSz="933450">
            <a:lnSpc>
              <a:spcPct val="90000"/>
            </a:lnSpc>
            <a:spcBef>
              <a:spcPct val="0"/>
            </a:spcBef>
            <a:spcAft>
              <a:spcPct val="15000"/>
            </a:spcAft>
            <a:buChar char="•"/>
          </a:pPr>
          <a:r>
            <a:rPr lang="en-US" sz="2100" kern="1200" dirty="0"/>
            <a:t>Based on HCBS requirements in OAC 5160-44-01.</a:t>
          </a:r>
        </a:p>
        <a:p>
          <a:pPr marL="228600" lvl="1" indent="-228600" algn="l" defTabSz="933450">
            <a:lnSpc>
              <a:spcPct val="90000"/>
            </a:lnSpc>
            <a:spcBef>
              <a:spcPct val="0"/>
            </a:spcBef>
            <a:spcAft>
              <a:spcPct val="15000"/>
            </a:spcAft>
            <a:buChar char="•"/>
          </a:pPr>
          <a:r>
            <a:rPr lang="en-US" sz="2100" kern="1200" dirty="0"/>
            <a:t>ODM conducting reviews and will notify providers of upcoming reviews.</a:t>
          </a:r>
        </a:p>
      </dsp:txBody>
      <dsp:txXfrm>
        <a:off x="3399" y="804217"/>
        <a:ext cx="3314845" cy="4199077"/>
      </dsp:txXfrm>
    </dsp:sp>
    <dsp:sp modelId="{D2A2BCD5-BAD3-3E46-AF5E-3FA083546E58}">
      <dsp:nvSpPr>
        <dsp:cNvPr id="0" name=""/>
        <dsp:cNvSpPr/>
      </dsp:nvSpPr>
      <dsp:spPr>
        <a:xfrm>
          <a:off x="3782324" y="41668"/>
          <a:ext cx="3314845" cy="762549"/>
        </a:xfrm>
        <a:prstGeom prst="rect">
          <a:avLst/>
        </a:prstGeom>
        <a:solidFill>
          <a:schemeClr val="tx2">
            <a:lumMod val="75000"/>
            <a:lumOff val="2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ODM</a:t>
          </a:r>
          <a:r>
            <a:rPr lang="en-US" sz="2100" kern="1200" baseline="0" dirty="0"/>
            <a:t> Requested Information</a:t>
          </a:r>
          <a:endParaRPr lang="en-US" sz="2100" kern="1200" dirty="0"/>
        </a:p>
      </dsp:txBody>
      <dsp:txXfrm>
        <a:off x="3782324" y="41668"/>
        <a:ext cx="3314845" cy="762549"/>
      </dsp:txXfrm>
    </dsp:sp>
    <dsp:sp modelId="{812F7D1B-FF09-F84D-9A32-E8BE3B4663C0}">
      <dsp:nvSpPr>
        <dsp:cNvPr id="0" name=""/>
        <dsp:cNvSpPr/>
      </dsp:nvSpPr>
      <dsp:spPr>
        <a:xfrm>
          <a:off x="3782324" y="804217"/>
          <a:ext cx="3314845" cy="4199077"/>
        </a:xfrm>
        <a:prstGeom prst="rect">
          <a:avLst/>
        </a:prstGeom>
        <a:solidFill>
          <a:schemeClr val="tx2">
            <a:lumMod val="25000"/>
            <a:lumOff val="7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Correct name; complete address; county location.</a:t>
          </a:r>
        </a:p>
        <a:p>
          <a:pPr marL="228600" lvl="1" indent="-228600" algn="l" defTabSz="933450">
            <a:lnSpc>
              <a:spcPct val="90000"/>
            </a:lnSpc>
            <a:spcBef>
              <a:spcPct val="0"/>
            </a:spcBef>
            <a:spcAft>
              <a:spcPct val="15000"/>
            </a:spcAft>
            <a:buChar char="•"/>
          </a:pPr>
          <a:r>
            <a:rPr lang="en-US" sz="2100" kern="1200" dirty="0"/>
            <a:t>Administrator name/contact info.</a:t>
          </a:r>
        </a:p>
        <a:p>
          <a:pPr marL="228600" lvl="1" indent="-228600" algn="l" defTabSz="933450">
            <a:lnSpc>
              <a:spcPct val="90000"/>
            </a:lnSpc>
            <a:spcBef>
              <a:spcPct val="0"/>
            </a:spcBef>
            <a:spcAft>
              <a:spcPct val="15000"/>
            </a:spcAft>
            <a:buChar char="•"/>
          </a:pPr>
          <a:r>
            <a:rPr lang="en-US" sz="2100" kern="1200" dirty="0"/>
            <a:t>House Manager (HPC) name and contact info.</a:t>
          </a:r>
        </a:p>
      </dsp:txBody>
      <dsp:txXfrm>
        <a:off x="3782324" y="804217"/>
        <a:ext cx="3314845" cy="4199077"/>
      </dsp:txXfrm>
    </dsp:sp>
    <dsp:sp modelId="{AD81178F-E275-124A-94C1-F74456DEA3B4}">
      <dsp:nvSpPr>
        <dsp:cNvPr id="0" name=""/>
        <dsp:cNvSpPr/>
      </dsp:nvSpPr>
      <dsp:spPr>
        <a:xfrm>
          <a:off x="7561248" y="41668"/>
          <a:ext cx="3314845" cy="762549"/>
        </a:xfrm>
        <a:prstGeom prst="rect">
          <a:avLst/>
        </a:prstGeom>
        <a:solidFill>
          <a:schemeClr val="tx2">
            <a:lumMod val="75000"/>
            <a:lumOff val="2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kern="1200" dirty="0"/>
            <a:t>Additional Helpful Information</a:t>
          </a:r>
        </a:p>
      </dsp:txBody>
      <dsp:txXfrm>
        <a:off x="7561248" y="41668"/>
        <a:ext cx="3314845" cy="762549"/>
      </dsp:txXfrm>
    </dsp:sp>
    <dsp:sp modelId="{F4515660-D219-FF48-98B6-19C07017CADA}">
      <dsp:nvSpPr>
        <dsp:cNvPr id="0" name=""/>
        <dsp:cNvSpPr/>
      </dsp:nvSpPr>
      <dsp:spPr>
        <a:xfrm>
          <a:off x="7561248" y="804217"/>
          <a:ext cx="3314845" cy="4199077"/>
        </a:xfrm>
        <a:prstGeom prst="rect">
          <a:avLst/>
        </a:prstGeom>
        <a:solidFill>
          <a:schemeClr val="tx2">
            <a:lumMod val="25000"/>
            <a:lumOff val="7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Can last up to 4 hrs; prepare to have staff available.</a:t>
          </a:r>
        </a:p>
        <a:p>
          <a:pPr marL="228600" lvl="1" indent="-228600" algn="l" defTabSz="933450">
            <a:lnSpc>
              <a:spcPct val="90000"/>
            </a:lnSpc>
            <a:spcBef>
              <a:spcPct val="0"/>
            </a:spcBef>
            <a:spcAft>
              <a:spcPct val="15000"/>
            </a:spcAft>
            <a:buChar char="•"/>
          </a:pPr>
          <a:r>
            <a:rPr lang="en-US" sz="2100" kern="1200" dirty="0"/>
            <a:t>At least 2 direct care staff will be interviewed on their understanding of the Settings Rule.</a:t>
          </a:r>
        </a:p>
        <a:p>
          <a:pPr marL="228600" lvl="1" indent="-228600" algn="l" defTabSz="933450">
            <a:lnSpc>
              <a:spcPct val="90000"/>
            </a:lnSpc>
            <a:spcBef>
              <a:spcPct val="0"/>
            </a:spcBef>
            <a:spcAft>
              <a:spcPct val="15000"/>
            </a:spcAft>
            <a:buChar char="•"/>
          </a:pPr>
          <a:r>
            <a:rPr lang="en-US" sz="2100" kern="1200" dirty="0"/>
            <a:t>Provide current roster of individuals with Medicaid (or </a:t>
          </a:r>
          <a:r>
            <a:rPr lang="en-US" sz="2100" kern="1200" dirty="0" err="1"/>
            <a:t>mcp</a:t>
          </a:r>
          <a:r>
            <a:rPr lang="en-US" sz="2100" kern="1200" dirty="0"/>
            <a:t>) as payor; current care plan of individuals to be interviewed.</a:t>
          </a:r>
        </a:p>
      </dsp:txBody>
      <dsp:txXfrm>
        <a:off x="7561248" y="804217"/>
        <a:ext cx="3314845" cy="4199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672DA6-CBA6-CE4D-9B56-D8DE1C220A00}">
      <dsp:nvSpPr>
        <dsp:cNvPr id="0" name=""/>
        <dsp:cNvSpPr/>
      </dsp:nvSpPr>
      <dsp:spPr>
        <a:xfrm>
          <a:off x="3399" y="207315"/>
          <a:ext cx="3314845" cy="909355"/>
        </a:xfrm>
        <a:prstGeom prst="rect">
          <a:avLst/>
        </a:prstGeom>
        <a:solidFill>
          <a:schemeClr val="tx2">
            <a:lumMod val="75000"/>
            <a:lumOff val="2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MUI / UI</a:t>
          </a:r>
        </a:p>
      </dsp:txBody>
      <dsp:txXfrm>
        <a:off x="3399" y="207315"/>
        <a:ext cx="3314845" cy="909355"/>
      </dsp:txXfrm>
    </dsp:sp>
    <dsp:sp modelId="{5BFA830F-8BF9-1F4A-B2B1-A0D711F635E8}">
      <dsp:nvSpPr>
        <dsp:cNvPr id="0" name=""/>
        <dsp:cNvSpPr/>
      </dsp:nvSpPr>
      <dsp:spPr>
        <a:xfrm>
          <a:off x="3399" y="1116670"/>
          <a:ext cx="3314845" cy="3491296"/>
        </a:xfrm>
        <a:prstGeom prst="rect">
          <a:avLst/>
        </a:prstGeom>
        <a:solidFill>
          <a:schemeClr val="tx2">
            <a:lumMod val="25000"/>
            <a:lumOff val="7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Processes</a:t>
          </a:r>
        </a:p>
        <a:p>
          <a:pPr marL="228600" lvl="1" indent="-228600" algn="l" defTabSz="1111250">
            <a:lnSpc>
              <a:spcPct val="90000"/>
            </a:lnSpc>
            <a:spcBef>
              <a:spcPct val="0"/>
            </a:spcBef>
            <a:spcAft>
              <a:spcPct val="15000"/>
            </a:spcAft>
            <a:buChar char="•"/>
          </a:pPr>
          <a:r>
            <a:rPr lang="en-US" sz="2500" kern="1200"/>
            <a:t>Procedures</a:t>
          </a:r>
        </a:p>
        <a:p>
          <a:pPr marL="228600" lvl="1" indent="-228600" algn="l" defTabSz="1111250">
            <a:lnSpc>
              <a:spcPct val="90000"/>
            </a:lnSpc>
            <a:spcBef>
              <a:spcPct val="0"/>
            </a:spcBef>
            <a:spcAft>
              <a:spcPct val="15000"/>
            </a:spcAft>
            <a:buChar char="•"/>
          </a:pPr>
          <a:r>
            <a:rPr lang="en-US" sz="2500" kern="1200"/>
            <a:t>Prevention Plans</a:t>
          </a:r>
        </a:p>
      </dsp:txBody>
      <dsp:txXfrm>
        <a:off x="3399" y="1116670"/>
        <a:ext cx="3314845" cy="3491296"/>
      </dsp:txXfrm>
    </dsp:sp>
    <dsp:sp modelId="{D2A2BCD5-BAD3-3E46-AF5E-3FA083546E58}">
      <dsp:nvSpPr>
        <dsp:cNvPr id="0" name=""/>
        <dsp:cNvSpPr/>
      </dsp:nvSpPr>
      <dsp:spPr>
        <a:xfrm>
          <a:off x="3782324" y="207315"/>
          <a:ext cx="3314845" cy="909355"/>
        </a:xfrm>
        <a:prstGeom prst="rect">
          <a:avLst/>
        </a:prstGeom>
        <a:solidFill>
          <a:schemeClr val="tx2">
            <a:lumMod val="75000"/>
            <a:lumOff val="2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a:t>General Compliance</a:t>
          </a:r>
        </a:p>
      </dsp:txBody>
      <dsp:txXfrm>
        <a:off x="3782324" y="207315"/>
        <a:ext cx="3314845" cy="909355"/>
      </dsp:txXfrm>
    </dsp:sp>
    <dsp:sp modelId="{812F7D1B-FF09-F84D-9A32-E8BE3B4663C0}">
      <dsp:nvSpPr>
        <dsp:cNvPr id="0" name=""/>
        <dsp:cNvSpPr/>
      </dsp:nvSpPr>
      <dsp:spPr>
        <a:xfrm>
          <a:off x="3782324" y="1116670"/>
          <a:ext cx="3314845" cy="3491296"/>
        </a:xfrm>
        <a:prstGeom prst="rect">
          <a:avLst/>
        </a:prstGeom>
        <a:solidFill>
          <a:schemeClr val="tx2">
            <a:lumMod val="25000"/>
            <a:lumOff val="7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Ind. Plan Binders / Floor Books</a:t>
          </a:r>
        </a:p>
        <a:p>
          <a:pPr marL="228600" lvl="1" indent="-228600" algn="l" defTabSz="1111250">
            <a:lnSpc>
              <a:spcPct val="90000"/>
            </a:lnSpc>
            <a:spcBef>
              <a:spcPct val="0"/>
            </a:spcBef>
            <a:spcAft>
              <a:spcPct val="15000"/>
            </a:spcAft>
            <a:buChar char="•"/>
          </a:pPr>
          <a:r>
            <a:rPr lang="en-US" sz="2500" kern="1200"/>
            <a:t>Active Treatment</a:t>
          </a:r>
        </a:p>
        <a:p>
          <a:pPr marL="228600" lvl="1" indent="-228600" algn="l" defTabSz="1111250">
            <a:lnSpc>
              <a:spcPct val="90000"/>
            </a:lnSpc>
            <a:spcBef>
              <a:spcPct val="0"/>
            </a:spcBef>
            <a:spcAft>
              <a:spcPct val="15000"/>
            </a:spcAft>
            <a:buChar char="•"/>
          </a:pPr>
          <a:r>
            <a:rPr lang="en-US" sz="2500" kern="1200"/>
            <a:t>Detailed Schedules</a:t>
          </a:r>
        </a:p>
        <a:p>
          <a:pPr marL="228600" lvl="1" indent="-228600" algn="l" defTabSz="1111250">
            <a:lnSpc>
              <a:spcPct val="90000"/>
            </a:lnSpc>
            <a:spcBef>
              <a:spcPct val="0"/>
            </a:spcBef>
            <a:spcAft>
              <a:spcPct val="15000"/>
            </a:spcAft>
            <a:buChar char="•"/>
          </a:pPr>
          <a:r>
            <a:rPr lang="en-US" sz="2500" kern="1200" dirty="0"/>
            <a:t>Meal Observations</a:t>
          </a:r>
        </a:p>
        <a:p>
          <a:pPr marL="228600" lvl="1" indent="-228600" algn="l" defTabSz="1111250">
            <a:lnSpc>
              <a:spcPct val="90000"/>
            </a:lnSpc>
            <a:spcBef>
              <a:spcPct val="0"/>
            </a:spcBef>
            <a:spcAft>
              <a:spcPct val="15000"/>
            </a:spcAft>
            <a:buChar char="•"/>
          </a:pPr>
          <a:r>
            <a:rPr lang="en-US" sz="2500" kern="1200"/>
            <a:t>Med Admin</a:t>
          </a:r>
        </a:p>
        <a:p>
          <a:pPr marL="228600" lvl="1" indent="-228600" algn="l" defTabSz="1111250">
            <a:lnSpc>
              <a:spcPct val="90000"/>
            </a:lnSpc>
            <a:spcBef>
              <a:spcPct val="0"/>
            </a:spcBef>
            <a:spcAft>
              <a:spcPct val="15000"/>
            </a:spcAft>
            <a:buChar char="•"/>
          </a:pPr>
          <a:r>
            <a:rPr lang="en-US" sz="2500" kern="1200" dirty="0"/>
            <a:t>Cleanliness</a:t>
          </a:r>
        </a:p>
        <a:p>
          <a:pPr marL="228600" lvl="1" indent="-228600" algn="l" defTabSz="1111250">
            <a:lnSpc>
              <a:spcPct val="90000"/>
            </a:lnSpc>
            <a:spcBef>
              <a:spcPct val="0"/>
            </a:spcBef>
            <a:spcAft>
              <a:spcPct val="15000"/>
            </a:spcAft>
            <a:buChar char="•"/>
          </a:pPr>
          <a:r>
            <a:rPr lang="en-US" sz="2500" kern="1200"/>
            <a:t>Census</a:t>
          </a:r>
        </a:p>
      </dsp:txBody>
      <dsp:txXfrm>
        <a:off x="3782324" y="1116670"/>
        <a:ext cx="3314845" cy="3491296"/>
      </dsp:txXfrm>
    </dsp:sp>
    <dsp:sp modelId="{AD81178F-E275-124A-94C1-F74456DEA3B4}">
      <dsp:nvSpPr>
        <dsp:cNvPr id="0" name=""/>
        <dsp:cNvSpPr/>
      </dsp:nvSpPr>
      <dsp:spPr>
        <a:xfrm>
          <a:off x="7561248" y="207315"/>
          <a:ext cx="3314845" cy="909355"/>
        </a:xfrm>
        <a:prstGeom prst="rect">
          <a:avLst/>
        </a:prstGeom>
        <a:solidFill>
          <a:schemeClr val="tx2">
            <a:lumMod val="75000"/>
            <a:lumOff val="2500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marL="0" lvl="0" indent="0" algn="ctr" defTabSz="1111250">
            <a:lnSpc>
              <a:spcPct val="90000"/>
            </a:lnSpc>
            <a:spcBef>
              <a:spcPct val="0"/>
            </a:spcBef>
            <a:spcAft>
              <a:spcPct val="35000"/>
            </a:spcAft>
            <a:buNone/>
          </a:pPr>
          <a:r>
            <a:rPr lang="en-US" sz="2500" kern="1200" dirty="0"/>
            <a:t>Specific Compliance Areas</a:t>
          </a:r>
        </a:p>
      </dsp:txBody>
      <dsp:txXfrm>
        <a:off x="7561248" y="207315"/>
        <a:ext cx="3314845" cy="909355"/>
      </dsp:txXfrm>
    </dsp:sp>
    <dsp:sp modelId="{F4515660-D219-FF48-98B6-19C07017CADA}">
      <dsp:nvSpPr>
        <dsp:cNvPr id="0" name=""/>
        <dsp:cNvSpPr/>
      </dsp:nvSpPr>
      <dsp:spPr>
        <a:xfrm>
          <a:off x="7561248" y="1116670"/>
          <a:ext cx="3314845" cy="3491296"/>
        </a:xfrm>
        <a:prstGeom prst="rect">
          <a:avLst/>
        </a:prstGeom>
        <a:solidFill>
          <a:schemeClr val="tx2">
            <a:lumMod val="25000"/>
            <a:lumOff val="75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77800" bIns="200025" numCol="1" spcCol="1270" anchor="t" anchorCtr="0">
          <a:noAutofit/>
        </a:bodyPr>
        <a:lstStyle/>
        <a:p>
          <a:pPr marL="228600" lvl="1" indent="-228600" algn="l" defTabSz="1111250">
            <a:lnSpc>
              <a:spcPct val="90000"/>
            </a:lnSpc>
            <a:spcBef>
              <a:spcPct val="0"/>
            </a:spcBef>
            <a:spcAft>
              <a:spcPct val="15000"/>
            </a:spcAft>
            <a:buChar char="•"/>
          </a:pPr>
          <a:r>
            <a:rPr lang="en-US" sz="2500" kern="1200"/>
            <a:t>HR</a:t>
          </a:r>
        </a:p>
        <a:p>
          <a:pPr marL="228600" lvl="1" indent="-228600" algn="l" defTabSz="1111250">
            <a:lnSpc>
              <a:spcPct val="90000"/>
            </a:lnSpc>
            <a:spcBef>
              <a:spcPct val="0"/>
            </a:spcBef>
            <a:spcAft>
              <a:spcPct val="15000"/>
            </a:spcAft>
            <a:buChar char="•"/>
          </a:pPr>
          <a:r>
            <a:rPr lang="en-US" sz="2500" kern="1200"/>
            <a:t>Employee Files</a:t>
          </a:r>
        </a:p>
        <a:p>
          <a:pPr marL="228600" lvl="1" indent="-228600" algn="l" defTabSz="1111250">
            <a:lnSpc>
              <a:spcPct val="90000"/>
            </a:lnSpc>
            <a:spcBef>
              <a:spcPct val="0"/>
            </a:spcBef>
            <a:spcAft>
              <a:spcPct val="15000"/>
            </a:spcAft>
            <a:buChar char="•"/>
          </a:pPr>
          <a:r>
            <a:rPr lang="en-US" sz="2500" kern="1200"/>
            <a:t>Environmental</a:t>
          </a:r>
        </a:p>
        <a:p>
          <a:pPr marL="228600" lvl="1" indent="-228600" algn="l" defTabSz="1111250">
            <a:lnSpc>
              <a:spcPct val="90000"/>
            </a:lnSpc>
            <a:spcBef>
              <a:spcPct val="0"/>
            </a:spcBef>
            <a:spcAft>
              <a:spcPct val="15000"/>
            </a:spcAft>
            <a:buChar char="•"/>
          </a:pPr>
          <a:r>
            <a:rPr lang="en-US" sz="2500" kern="1200"/>
            <a:t>Client Satisfaction Surveys</a:t>
          </a:r>
        </a:p>
        <a:p>
          <a:pPr marL="228600" lvl="1" indent="-228600" algn="l" defTabSz="1111250">
            <a:lnSpc>
              <a:spcPct val="90000"/>
            </a:lnSpc>
            <a:spcBef>
              <a:spcPct val="0"/>
            </a:spcBef>
            <a:spcAft>
              <a:spcPct val="15000"/>
            </a:spcAft>
            <a:buChar char="•"/>
          </a:pPr>
          <a:r>
            <a:rPr lang="en-US" sz="2500" kern="1200" dirty="0"/>
            <a:t>HRC</a:t>
          </a:r>
        </a:p>
      </dsp:txBody>
      <dsp:txXfrm>
        <a:off x="7561248" y="1116670"/>
        <a:ext cx="3314845" cy="349129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D0C3E-11C1-D545-9545-B3272A30E7E1}" type="datetimeFigureOut">
              <a:rPr lang="en-US" smtClean="0"/>
              <a:t>10/16/25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9E8F8-B07B-B947-B465-3132B388F874}" type="slidenum">
              <a:rPr lang="en-US" smtClean="0"/>
              <a:t>‹#›</a:t>
            </a:fld>
            <a:endParaRPr lang="en-US"/>
          </a:p>
        </p:txBody>
      </p:sp>
    </p:spTree>
    <p:extLst>
      <p:ext uri="{BB962C8B-B14F-4D97-AF65-F5344CB8AC3E}">
        <p14:creationId xmlns:p14="http://schemas.microsoft.com/office/powerpoint/2010/main" val="940399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9E8F8-B07B-B947-B465-3132B388F874}" type="slidenum">
              <a:rPr lang="en-US" smtClean="0"/>
              <a:t>3</a:t>
            </a:fld>
            <a:endParaRPr lang="en-US"/>
          </a:p>
        </p:txBody>
      </p:sp>
    </p:spTree>
    <p:extLst>
      <p:ext uri="{BB962C8B-B14F-4D97-AF65-F5344CB8AC3E}">
        <p14:creationId xmlns:p14="http://schemas.microsoft.com/office/powerpoint/2010/main" val="818279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CD6DF-F922-101A-6064-C7ECF48CC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EE352A-531E-9D66-15AD-6E06CE174993}"/>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F04BC803-A4A4-B7A5-1527-2FDE046750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E922CB8-9790-5E49-D46E-2D31C7EBF865}"/>
              </a:ext>
            </a:extLst>
          </p:cNvPr>
          <p:cNvSpPr>
            <a:spLocks noGrp="1"/>
          </p:cNvSpPr>
          <p:nvPr>
            <p:ph type="sldNum" sz="quarter" idx="5"/>
          </p:nvPr>
        </p:nvSpPr>
        <p:spPr/>
        <p:txBody>
          <a:bodyPr/>
          <a:lstStyle/>
          <a:p>
            <a:fld id="{D84DC589-366B-6941-A700-1F3DC5C9EF59}" type="slidenum">
              <a:rPr lang="en-US" smtClean="0"/>
              <a:t>4</a:t>
            </a:fld>
            <a:endParaRPr lang="en-US"/>
          </a:p>
        </p:txBody>
      </p:sp>
    </p:spTree>
    <p:extLst>
      <p:ext uri="{BB962C8B-B14F-4D97-AF65-F5344CB8AC3E}">
        <p14:creationId xmlns:p14="http://schemas.microsoft.com/office/powerpoint/2010/main" val="1642648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6BB8F-F6D9-A00F-8AB5-F157A4779A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30BC1E-D984-C3F0-B586-E2E252C7ECCB}"/>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46E2B4CC-9177-6504-C9E8-6C46B7B1004A}"/>
              </a:ext>
            </a:extLst>
          </p:cNvPr>
          <p:cNvSpPr>
            <a:spLocks noGrp="1"/>
          </p:cNvSpPr>
          <p:nvPr>
            <p:ph type="body" idx="1"/>
          </p:nvPr>
        </p:nvSpPr>
        <p:spPr/>
        <p:txBody>
          <a:bodyPr/>
          <a:lstStyle/>
          <a:p>
            <a:r>
              <a:rPr lang="en-US" dirty="0"/>
              <a:t>https://</a:t>
            </a:r>
            <a:r>
              <a:rPr lang="en-US" dirty="0" err="1"/>
              <a:t>www.usatoday.com</a:t>
            </a:r>
            <a:r>
              <a:rPr lang="en-US" dirty="0"/>
              <a:t>/story/news/education/2025/10/13/education-layoffs-special-ed-504-plans-ieps/86671524007/</a:t>
            </a:r>
            <a:br>
              <a:rPr lang="en-US" dirty="0"/>
            </a:br>
            <a:r>
              <a:rPr lang="en-US" sz="1200" b="0" i="0" u="none" strike="noStrike" kern="1200" dirty="0">
                <a:solidFill>
                  <a:schemeClr val="tx1"/>
                </a:solidFill>
                <a:effectLst/>
                <a:latin typeface="+mn-lt"/>
                <a:ea typeface="+mn-ea"/>
                <a:cs typeface="+mn-cs"/>
              </a:rPr>
              <a:t>Nearly the entire Office of Special Education and Rehabilitative Services, including the Office of Special Education Programs, was let go, according to agency employees and their union.  </a:t>
            </a:r>
            <a:endParaRPr lang="en-US" dirty="0"/>
          </a:p>
        </p:txBody>
      </p:sp>
      <p:sp>
        <p:nvSpPr>
          <p:cNvPr id="4" name="Slide Number Placeholder 3">
            <a:extLst>
              <a:ext uri="{FF2B5EF4-FFF2-40B4-BE49-F238E27FC236}">
                <a16:creationId xmlns:a16="http://schemas.microsoft.com/office/drawing/2014/main" id="{5F03A3B3-3D59-B29C-8CB7-84C61150347D}"/>
              </a:ext>
            </a:extLst>
          </p:cNvPr>
          <p:cNvSpPr>
            <a:spLocks noGrp="1"/>
          </p:cNvSpPr>
          <p:nvPr>
            <p:ph type="sldNum" sz="quarter" idx="5"/>
          </p:nvPr>
        </p:nvSpPr>
        <p:spPr/>
        <p:txBody>
          <a:bodyPr/>
          <a:lstStyle/>
          <a:p>
            <a:fld id="{74C9E8F8-B07B-B947-B465-3132B388F874}" type="slidenum">
              <a:rPr lang="en-US" smtClean="0"/>
              <a:t>6</a:t>
            </a:fld>
            <a:endParaRPr lang="en-US"/>
          </a:p>
        </p:txBody>
      </p:sp>
    </p:spTree>
    <p:extLst>
      <p:ext uri="{BB962C8B-B14F-4D97-AF65-F5344CB8AC3E}">
        <p14:creationId xmlns:p14="http://schemas.microsoft.com/office/powerpoint/2010/main" val="2817000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DC589-366B-6941-A700-1F3DC5C9EF59}" type="slidenum">
              <a:rPr lang="en-US" smtClean="0"/>
              <a:t>10</a:t>
            </a:fld>
            <a:endParaRPr lang="en-US"/>
          </a:p>
        </p:txBody>
      </p:sp>
    </p:spTree>
    <p:extLst>
      <p:ext uri="{BB962C8B-B14F-4D97-AF65-F5344CB8AC3E}">
        <p14:creationId xmlns:p14="http://schemas.microsoft.com/office/powerpoint/2010/main" val="3115523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4DC589-366B-6941-A700-1F3DC5C9EF59}" type="slidenum">
              <a:rPr lang="en-US" smtClean="0"/>
              <a:t>13</a:t>
            </a:fld>
            <a:endParaRPr lang="en-US"/>
          </a:p>
        </p:txBody>
      </p:sp>
    </p:spTree>
    <p:extLst>
      <p:ext uri="{BB962C8B-B14F-4D97-AF65-F5344CB8AC3E}">
        <p14:creationId xmlns:p14="http://schemas.microsoft.com/office/powerpoint/2010/main" val="2596156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53505-8C1F-FF58-BECB-1C533C8770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8A218D-6CBF-41FB-BB80-B986148116B1}"/>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846D7C10-4F11-675D-B07D-CE984AE1A3E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1C3E8E-DFA0-142E-2C4E-66B72F8DF74A}"/>
              </a:ext>
            </a:extLst>
          </p:cNvPr>
          <p:cNvSpPr>
            <a:spLocks noGrp="1"/>
          </p:cNvSpPr>
          <p:nvPr>
            <p:ph type="sldNum" sz="quarter" idx="5"/>
          </p:nvPr>
        </p:nvSpPr>
        <p:spPr/>
        <p:txBody>
          <a:bodyPr/>
          <a:lstStyle/>
          <a:p>
            <a:fld id="{74C9E8F8-B07B-B947-B465-3132B388F874}" type="slidenum">
              <a:rPr lang="en-US" smtClean="0"/>
              <a:t>14</a:t>
            </a:fld>
            <a:endParaRPr lang="en-US"/>
          </a:p>
        </p:txBody>
      </p:sp>
    </p:spTree>
    <p:extLst>
      <p:ext uri="{BB962C8B-B14F-4D97-AF65-F5344CB8AC3E}">
        <p14:creationId xmlns:p14="http://schemas.microsoft.com/office/powerpoint/2010/main" val="579191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C9E8F8-B07B-B947-B465-3132B388F874}" type="slidenum">
              <a:rPr lang="en-US" smtClean="0"/>
              <a:t>15</a:t>
            </a:fld>
            <a:endParaRPr lang="en-US"/>
          </a:p>
        </p:txBody>
      </p:sp>
    </p:spTree>
    <p:extLst>
      <p:ext uri="{BB962C8B-B14F-4D97-AF65-F5344CB8AC3E}">
        <p14:creationId xmlns:p14="http://schemas.microsoft.com/office/powerpoint/2010/main" val="142145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8A070-7F04-C238-B497-0C07CE05B4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60C626-CEC2-8879-89DE-1491B6D395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496BA9-C386-21FD-DB20-FC59B50AA7B7}"/>
              </a:ext>
            </a:extLst>
          </p:cNvPr>
          <p:cNvSpPr>
            <a:spLocks noGrp="1"/>
          </p:cNvSpPr>
          <p:nvPr>
            <p:ph type="dt" sz="half" idx="10"/>
          </p:nvPr>
        </p:nvSpPr>
        <p:spPr/>
        <p:txBody>
          <a:bodyPr/>
          <a:lstStyle/>
          <a:p>
            <a:r>
              <a:rPr lang="en-US"/>
              <a:t>10.15.25</a:t>
            </a:r>
          </a:p>
        </p:txBody>
      </p:sp>
      <p:sp>
        <p:nvSpPr>
          <p:cNvPr id="5" name="Footer Placeholder 4">
            <a:extLst>
              <a:ext uri="{FF2B5EF4-FFF2-40B4-BE49-F238E27FC236}">
                <a16:creationId xmlns:a16="http://schemas.microsoft.com/office/drawing/2014/main" id="{F780C5CE-DF70-885B-94B3-C68B09F2A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444C4-3D1B-D10E-E114-C42C4425A147}"/>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09665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4598-6AE1-26FC-E792-DEBDCED811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C6DA29-5726-D9C8-F7B8-5E2468A84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AF6D68-A3DE-14D4-3B4C-769B092ADF39}"/>
              </a:ext>
            </a:extLst>
          </p:cNvPr>
          <p:cNvSpPr>
            <a:spLocks noGrp="1"/>
          </p:cNvSpPr>
          <p:nvPr>
            <p:ph type="dt" sz="half" idx="10"/>
          </p:nvPr>
        </p:nvSpPr>
        <p:spPr/>
        <p:txBody>
          <a:bodyPr/>
          <a:lstStyle/>
          <a:p>
            <a:r>
              <a:rPr lang="en-US"/>
              <a:t>10.15.25</a:t>
            </a:r>
          </a:p>
        </p:txBody>
      </p:sp>
      <p:sp>
        <p:nvSpPr>
          <p:cNvPr id="5" name="Footer Placeholder 4">
            <a:extLst>
              <a:ext uri="{FF2B5EF4-FFF2-40B4-BE49-F238E27FC236}">
                <a16:creationId xmlns:a16="http://schemas.microsoft.com/office/drawing/2014/main" id="{47879EC1-3685-C052-B278-2B23B66172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37199-1D76-885A-AAA8-AEB17F13248D}"/>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020836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7C3AD-1F50-6158-57CC-549DF7F09C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B14206-A652-8F93-D869-845059FA66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5E89E3-E6BF-511D-014D-FFE9EFF11133}"/>
              </a:ext>
            </a:extLst>
          </p:cNvPr>
          <p:cNvSpPr>
            <a:spLocks noGrp="1"/>
          </p:cNvSpPr>
          <p:nvPr>
            <p:ph type="dt" sz="half" idx="10"/>
          </p:nvPr>
        </p:nvSpPr>
        <p:spPr/>
        <p:txBody>
          <a:bodyPr/>
          <a:lstStyle/>
          <a:p>
            <a:r>
              <a:rPr lang="en-US"/>
              <a:t>10.15.25</a:t>
            </a:r>
          </a:p>
        </p:txBody>
      </p:sp>
      <p:sp>
        <p:nvSpPr>
          <p:cNvPr id="5" name="Footer Placeholder 4">
            <a:extLst>
              <a:ext uri="{FF2B5EF4-FFF2-40B4-BE49-F238E27FC236}">
                <a16:creationId xmlns:a16="http://schemas.microsoft.com/office/drawing/2014/main" id="{204358AD-D230-22EC-41E1-CCDE4EF915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63201-6B1A-DEC3-7689-B7893DD356A6}"/>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04885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98835-5766-F983-F270-D13E14799E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E7F5FD-36D8-957E-428C-FCD55FD9EA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ADB4D-1AD8-AC94-177C-EC00F995573B}"/>
              </a:ext>
            </a:extLst>
          </p:cNvPr>
          <p:cNvSpPr>
            <a:spLocks noGrp="1"/>
          </p:cNvSpPr>
          <p:nvPr>
            <p:ph type="dt" sz="half" idx="10"/>
          </p:nvPr>
        </p:nvSpPr>
        <p:spPr/>
        <p:txBody>
          <a:bodyPr/>
          <a:lstStyle/>
          <a:p>
            <a:r>
              <a:rPr lang="en-US"/>
              <a:t>10.15.25</a:t>
            </a:r>
          </a:p>
        </p:txBody>
      </p:sp>
      <p:sp>
        <p:nvSpPr>
          <p:cNvPr id="5" name="Footer Placeholder 4">
            <a:extLst>
              <a:ext uri="{FF2B5EF4-FFF2-40B4-BE49-F238E27FC236}">
                <a16:creationId xmlns:a16="http://schemas.microsoft.com/office/drawing/2014/main" id="{10A3A022-C7C2-0E74-4A06-8A4A73590A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45C3F-E71E-5005-FA5B-60933C4A4F5C}"/>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1166909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096E5-B34F-6B10-BA43-AA21AE647D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6B98F6-2CE0-9AFE-8963-22C4F816DC4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9E637-CC93-4454-79A7-62DA9E47688D}"/>
              </a:ext>
            </a:extLst>
          </p:cNvPr>
          <p:cNvSpPr>
            <a:spLocks noGrp="1"/>
          </p:cNvSpPr>
          <p:nvPr>
            <p:ph type="dt" sz="half" idx="10"/>
          </p:nvPr>
        </p:nvSpPr>
        <p:spPr/>
        <p:txBody>
          <a:bodyPr/>
          <a:lstStyle/>
          <a:p>
            <a:r>
              <a:rPr lang="en-US"/>
              <a:t>10.15.25</a:t>
            </a:r>
          </a:p>
        </p:txBody>
      </p:sp>
      <p:sp>
        <p:nvSpPr>
          <p:cNvPr id="5" name="Footer Placeholder 4">
            <a:extLst>
              <a:ext uri="{FF2B5EF4-FFF2-40B4-BE49-F238E27FC236}">
                <a16:creationId xmlns:a16="http://schemas.microsoft.com/office/drawing/2014/main" id="{56554B65-7896-182C-CBD7-A8D44330B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B947F-6AE8-ED83-CE86-C333CA75B38B}"/>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86076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D8AA2-8467-BBF9-8CC7-6CAD14FF35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2907B4-8739-7454-7D3C-BA81F8A627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FC4A13-CAE3-03AA-416A-99265CEFF0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38CAEF-E215-CD36-EC62-42A3AD9257BB}"/>
              </a:ext>
            </a:extLst>
          </p:cNvPr>
          <p:cNvSpPr>
            <a:spLocks noGrp="1"/>
          </p:cNvSpPr>
          <p:nvPr>
            <p:ph type="dt" sz="half" idx="10"/>
          </p:nvPr>
        </p:nvSpPr>
        <p:spPr/>
        <p:txBody>
          <a:bodyPr/>
          <a:lstStyle/>
          <a:p>
            <a:r>
              <a:rPr lang="en-US"/>
              <a:t>10.15.25</a:t>
            </a:r>
          </a:p>
        </p:txBody>
      </p:sp>
      <p:sp>
        <p:nvSpPr>
          <p:cNvPr id="6" name="Footer Placeholder 5">
            <a:extLst>
              <a:ext uri="{FF2B5EF4-FFF2-40B4-BE49-F238E27FC236}">
                <a16:creationId xmlns:a16="http://schemas.microsoft.com/office/drawing/2014/main" id="{F22711E6-C34C-69B2-FAB0-C9EB9DD3F1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91531D-1B42-99E8-D49F-2C2127CA6B04}"/>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45248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4DCD1-F2CE-C1DE-DD67-5EAC1A9EA3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51097A0-1430-9767-0CF1-7E3FD43BEA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49188E-7E2F-6C66-A967-448460ECCDC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AD764-024B-B464-573A-4BFA399338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E7F246-A1F6-2F59-70E7-C2F4363132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1893B1-693E-1B01-AF20-6C0F1ACC095A}"/>
              </a:ext>
            </a:extLst>
          </p:cNvPr>
          <p:cNvSpPr>
            <a:spLocks noGrp="1"/>
          </p:cNvSpPr>
          <p:nvPr>
            <p:ph type="dt" sz="half" idx="10"/>
          </p:nvPr>
        </p:nvSpPr>
        <p:spPr/>
        <p:txBody>
          <a:bodyPr/>
          <a:lstStyle/>
          <a:p>
            <a:r>
              <a:rPr lang="en-US"/>
              <a:t>10.15.25</a:t>
            </a:r>
          </a:p>
        </p:txBody>
      </p:sp>
      <p:sp>
        <p:nvSpPr>
          <p:cNvPr id="8" name="Footer Placeholder 7">
            <a:extLst>
              <a:ext uri="{FF2B5EF4-FFF2-40B4-BE49-F238E27FC236}">
                <a16:creationId xmlns:a16="http://schemas.microsoft.com/office/drawing/2014/main" id="{78AFD3A1-F03A-5664-919F-ED0FA75304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C69347-0204-D9D4-B317-5A88900D78B6}"/>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265966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82132-FB96-60E5-C334-FD8C7828A94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C4ED3E-EFDF-74A3-C888-278E6D1DA35F}"/>
              </a:ext>
            </a:extLst>
          </p:cNvPr>
          <p:cNvSpPr>
            <a:spLocks noGrp="1"/>
          </p:cNvSpPr>
          <p:nvPr>
            <p:ph type="dt" sz="half" idx="10"/>
          </p:nvPr>
        </p:nvSpPr>
        <p:spPr/>
        <p:txBody>
          <a:bodyPr/>
          <a:lstStyle/>
          <a:p>
            <a:r>
              <a:rPr lang="en-US"/>
              <a:t>10.15.25</a:t>
            </a:r>
          </a:p>
        </p:txBody>
      </p:sp>
      <p:sp>
        <p:nvSpPr>
          <p:cNvPr id="4" name="Footer Placeholder 3">
            <a:extLst>
              <a:ext uri="{FF2B5EF4-FFF2-40B4-BE49-F238E27FC236}">
                <a16:creationId xmlns:a16="http://schemas.microsoft.com/office/drawing/2014/main" id="{418D6604-5F5E-6DCD-A6D5-DF08CCC962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2F24A4-6AB1-BB0F-B950-5336794656B1}"/>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113921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1082E-3C70-6E30-AA11-1B55928A6166}"/>
              </a:ext>
            </a:extLst>
          </p:cNvPr>
          <p:cNvSpPr>
            <a:spLocks noGrp="1"/>
          </p:cNvSpPr>
          <p:nvPr>
            <p:ph type="dt" sz="half" idx="10"/>
          </p:nvPr>
        </p:nvSpPr>
        <p:spPr/>
        <p:txBody>
          <a:bodyPr/>
          <a:lstStyle/>
          <a:p>
            <a:r>
              <a:rPr lang="en-US"/>
              <a:t>10.15.25</a:t>
            </a:r>
          </a:p>
        </p:txBody>
      </p:sp>
      <p:sp>
        <p:nvSpPr>
          <p:cNvPr id="3" name="Footer Placeholder 2">
            <a:extLst>
              <a:ext uri="{FF2B5EF4-FFF2-40B4-BE49-F238E27FC236}">
                <a16:creationId xmlns:a16="http://schemas.microsoft.com/office/drawing/2014/main" id="{7761C451-C399-18F4-D4D6-79A25E7DE2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B995E39-A32D-B324-B1C4-BCEE60329175}"/>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30042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28360-11DB-8F90-CA16-A42CDBFF05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1C42A-FA1E-ED03-0F5B-F6BA36385B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48A6BF-E08C-0E28-AFF9-4519373CA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C1C0A-D406-5F18-E13C-6BD7CDD40A28}"/>
              </a:ext>
            </a:extLst>
          </p:cNvPr>
          <p:cNvSpPr>
            <a:spLocks noGrp="1"/>
          </p:cNvSpPr>
          <p:nvPr>
            <p:ph type="dt" sz="half" idx="10"/>
          </p:nvPr>
        </p:nvSpPr>
        <p:spPr/>
        <p:txBody>
          <a:bodyPr/>
          <a:lstStyle/>
          <a:p>
            <a:r>
              <a:rPr lang="en-US"/>
              <a:t>10.15.25</a:t>
            </a:r>
          </a:p>
        </p:txBody>
      </p:sp>
      <p:sp>
        <p:nvSpPr>
          <p:cNvPr id="6" name="Footer Placeholder 5">
            <a:extLst>
              <a:ext uri="{FF2B5EF4-FFF2-40B4-BE49-F238E27FC236}">
                <a16:creationId xmlns:a16="http://schemas.microsoft.com/office/drawing/2014/main" id="{990454F5-20C5-7444-AEE7-8D77638D77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5F1D944-D8BF-F287-B8EB-764A6DF66933}"/>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3602560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4EA39-189B-ACD3-2709-8C23AE86E4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1E30B0-3C07-04FA-9B87-8E08A47FE5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BA4B87-9BD4-812D-8CDE-E10CE7EF1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783E8-6843-4421-E2D9-679DC3551A9C}"/>
              </a:ext>
            </a:extLst>
          </p:cNvPr>
          <p:cNvSpPr>
            <a:spLocks noGrp="1"/>
          </p:cNvSpPr>
          <p:nvPr>
            <p:ph type="dt" sz="half" idx="10"/>
          </p:nvPr>
        </p:nvSpPr>
        <p:spPr/>
        <p:txBody>
          <a:bodyPr/>
          <a:lstStyle/>
          <a:p>
            <a:r>
              <a:rPr lang="en-US"/>
              <a:t>10.15.25</a:t>
            </a:r>
          </a:p>
        </p:txBody>
      </p:sp>
      <p:sp>
        <p:nvSpPr>
          <p:cNvPr id="6" name="Footer Placeholder 5">
            <a:extLst>
              <a:ext uri="{FF2B5EF4-FFF2-40B4-BE49-F238E27FC236}">
                <a16:creationId xmlns:a16="http://schemas.microsoft.com/office/drawing/2014/main" id="{3C8F4F5F-F645-A1BA-15C2-3A0A7C33B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A34727-543A-1808-47FD-154CFA323F6D}"/>
              </a:ext>
            </a:extLst>
          </p:cNvPr>
          <p:cNvSpPr>
            <a:spLocks noGrp="1"/>
          </p:cNvSpPr>
          <p:nvPr>
            <p:ph type="sldNum" sz="quarter" idx="12"/>
          </p:nvPr>
        </p:nvSpPr>
        <p:spPr/>
        <p:txBody>
          <a:bodyPr/>
          <a:lstStyle/>
          <a:p>
            <a:fld id="{E7BFFA91-E38A-0944-B439-175957A42918}" type="slidenum">
              <a:rPr lang="en-US" smtClean="0"/>
              <a:t>‹#›</a:t>
            </a:fld>
            <a:endParaRPr lang="en-US"/>
          </a:p>
        </p:txBody>
      </p:sp>
    </p:spTree>
    <p:extLst>
      <p:ext uri="{BB962C8B-B14F-4D97-AF65-F5344CB8AC3E}">
        <p14:creationId xmlns:p14="http://schemas.microsoft.com/office/powerpoint/2010/main" val="274213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AEEAE8-EEAE-E66B-DBEF-D82C765DB1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F44B70-C2B2-0C56-2B0A-24CDA609AC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C88AF-4633-4D13-9513-D4857402B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US"/>
              <a:t>10.15.25</a:t>
            </a:r>
          </a:p>
        </p:txBody>
      </p:sp>
      <p:sp>
        <p:nvSpPr>
          <p:cNvPr id="5" name="Footer Placeholder 4">
            <a:extLst>
              <a:ext uri="{FF2B5EF4-FFF2-40B4-BE49-F238E27FC236}">
                <a16:creationId xmlns:a16="http://schemas.microsoft.com/office/drawing/2014/main" id="{E61EEB57-3A4E-6393-935E-0E656D96B8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D963F7F-3F38-0E94-D0E0-5FC3AE633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BFFA91-E38A-0944-B439-175957A42918}" type="slidenum">
              <a:rPr lang="en-US" smtClean="0"/>
              <a:t>‹#›</a:t>
            </a:fld>
            <a:endParaRPr lang="en-US"/>
          </a:p>
        </p:txBody>
      </p:sp>
    </p:spTree>
    <p:extLst>
      <p:ext uri="{BB962C8B-B14F-4D97-AF65-F5344CB8AC3E}">
        <p14:creationId xmlns:p14="http://schemas.microsoft.com/office/powerpoint/2010/main" val="2202617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600D1D-C47A-818E-8114-24FE27BF399D}"/>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F03401B-CF1F-10C2-B1EC-FAD40669D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D87C40E-33BB-9BFB-4599-F8FD8448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E7D4211-81BE-B394-9ABE-5FD3F59CC2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76FDC1-8F7B-2043-6878-12ECEB161278}"/>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br>
              <a:rPr lang="en-US" sz="4900" b="1" dirty="0"/>
            </a:br>
            <a:br>
              <a:rPr lang="en-US" sz="4900" b="1" dirty="0"/>
            </a:br>
            <a:r>
              <a:rPr lang="en-US" sz="4900" b="1" dirty="0"/>
              <a:t>OPRA Residential Resources</a:t>
            </a:r>
            <a:br>
              <a:rPr lang="en-US" sz="4900" b="1" dirty="0"/>
            </a:br>
            <a:r>
              <a:rPr lang="en-US" sz="4900" b="1" dirty="0"/>
              <a:t>Committee Meeting</a:t>
            </a:r>
            <a:br>
              <a:rPr lang="en-US" sz="4900" dirty="0"/>
            </a:br>
            <a:r>
              <a:rPr lang="en-US" sz="4900" b="1" dirty="0"/>
              <a:t>October 15, 2025</a:t>
            </a:r>
            <a:br>
              <a:rPr lang="en-US" sz="4900" b="1" dirty="0"/>
            </a:br>
            <a:br>
              <a:rPr lang="en-US" sz="4400" b="1" dirty="0"/>
            </a:br>
            <a:r>
              <a:rPr lang="en-US" sz="2700" dirty="0"/>
              <a:t>9:30am – 11am (Residential Waiver)</a:t>
            </a:r>
            <a:br>
              <a:rPr lang="en-US" sz="2700" dirty="0"/>
            </a:br>
            <a:r>
              <a:rPr lang="en-US" sz="2700" dirty="0"/>
              <a:t>11:00am – 11:30am (General Updates)</a:t>
            </a:r>
            <a:br>
              <a:rPr lang="en-US" sz="2700" dirty="0"/>
            </a:br>
            <a:r>
              <a:rPr lang="en-US" sz="2700" dirty="0"/>
              <a:t>11:30am – 1pm (ICF)</a:t>
            </a:r>
            <a:br>
              <a:rPr lang="en-US" sz="2700" dirty="0"/>
            </a:br>
            <a:br>
              <a:rPr lang="en-US" sz="4400" dirty="0"/>
            </a:br>
            <a:endParaRPr lang="en-US" sz="4400" kern="1200" dirty="0">
              <a:latin typeface="+mj-lt"/>
              <a:ea typeface="+mj-ea"/>
              <a:cs typeface="+mj-cs"/>
            </a:endParaRPr>
          </a:p>
        </p:txBody>
      </p:sp>
      <p:sp>
        <p:nvSpPr>
          <p:cNvPr id="3" name="Text Placeholder 2">
            <a:extLst>
              <a:ext uri="{FF2B5EF4-FFF2-40B4-BE49-F238E27FC236}">
                <a16:creationId xmlns:a16="http://schemas.microsoft.com/office/drawing/2014/main" id="{3351ECE9-AF55-5836-F86A-E6E4EF5702CF}"/>
              </a:ext>
            </a:extLst>
          </p:cNvPr>
          <p:cNvSpPr>
            <a:spLocks noGrp="1"/>
          </p:cNvSpPr>
          <p:nvPr>
            <p:ph type="body" idx="1"/>
          </p:nvPr>
        </p:nvSpPr>
        <p:spPr>
          <a:xfrm>
            <a:off x="1524000" y="5337538"/>
            <a:ext cx="9144000" cy="1520462"/>
          </a:xfrm>
        </p:spPr>
        <p:txBody>
          <a:bodyPr vert="horz" lIns="91440" tIns="45720" rIns="91440" bIns="45720" rtlCol="0" anchor="ctr">
            <a:normAutofit fontScale="25000" lnSpcReduction="20000"/>
          </a:bodyPr>
          <a:lstStyle/>
          <a:p>
            <a:endParaRPr lang="en-US" sz="3200" b="1" u="sng" dirty="0"/>
          </a:p>
          <a:p>
            <a:r>
              <a:rPr lang="en-US" sz="8000" b="1" dirty="0"/>
              <a:t>	</a:t>
            </a:r>
            <a:r>
              <a:rPr lang="en-US" sz="8000" b="1" u="sng" dirty="0">
                <a:solidFill>
                  <a:schemeClr val="tx1"/>
                </a:solidFill>
              </a:rPr>
              <a:t>Residential Waiver </a:t>
            </a:r>
            <a:r>
              <a:rPr lang="en-US" sz="8000" b="1" dirty="0">
                <a:solidFill>
                  <a:schemeClr val="tx1"/>
                </a:solidFill>
              </a:rPr>
              <a:t>Chairs		</a:t>
            </a:r>
            <a:r>
              <a:rPr lang="en-US" sz="8000" b="1" u="sng" dirty="0">
                <a:solidFill>
                  <a:schemeClr val="tx1"/>
                </a:solidFill>
              </a:rPr>
              <a:t>ICF Chairs</a:t>
            </a:r>
            <a:br>
              <a:rPr lang="en-US" sz="8000" dirty="0">
                <a:solidFill>
                  <a:schemeClr val="tx1"/>
                </a:solidFill>
              </a:rPr>
            </a:br>
            <a:r>
              <a:rPr lang="en-US" sz="8000" dirty="0">
                <a:solidFill>
                  <a:schemeClr val="tx1"/>
                </a:solidFill>
              </a:rPr>
              <a:t>	Susan Berneike 				Robert Heinzerling</a:t>
            </a:r>
            <a:br>
              <a:rPr lang="en-US" sz="8000" dirty="0">
                <a:solidFill>
                  <a:schemeClr val="tx1"/>
                </a:solidFill>
              </a:rPr>
            </a:br>
            <a:r>
              <a:rPr lang="en-US" sz="8000" dirty="0">
                <a:solidFill>
                  <a:schemeClr val="tx1"/>
                </a:solidFill>
              </a:rPr>
              <a:t>	Jamie Steele 				Kurt Miller</a:t>
            </a:r>
            <a:br>
              <a:rPr lang="en-US" sz="8000" b="1" u="sng" dirty="0"/>
            </a:br>
            <a:br>
              <a:rPr lang="en-US" sz="8000" dirty="0"/>
            </a:br>
            <a:r>
              <a:rPr lang="en-US" sz="6200" dirty="0"/>
              <a:t>	</a:t>
            </a:r>
            <a:br>
              <a:rPr lang="en-US" sz="6200" b="1" dirty="0"/>
            </a:br>
            <a:endParaRPr lang="en-US" sz="6200" kern="1200" dirty="0">
              <a:solidFill>
                <a:schemeClr val="tx1"/>
              </a:solidFill>
              <a:latin typeface="+mn-lt"/>
              <a:ea typeface="+mn-ea"/>
              <a:cs typeface="+mn-cs"/>
            </a:endParaRPr>
          </a:p>
        </p:txBody>
      </p:sp>
      <p:cxnSp>
        <p:nvCxnSpPr>
          <p:cNvPr id="23" name="Straight Connector 22">
            <a:extLst>
              <a:ext uri="{FF2B5EF4-FFF2-40B4-BE49-F238E27FC236}">
                <a16:creationId xmlns:a16="http://schemas.microsoft.com/office/drawing/2014/main" id="{84CE3422-85E8-2683-8C73-6BF1985431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B22ACFEF-1B64-A2CC-5850-6B886D73A655}"/>
              </a:ext>
            </a:extLst>
          </p:cNvPr>
          <p:cNvPicPr>
            <a:picLocks noChangeAspect="1"/>
          </p:cNvPicPr>
          <p:nvPr/>
        </p:nvPicPr>
        <p:blipFill>
          <a:blip r:embed="rId2"/>
          <a:stretch>
            <a:fillRect/>
          </a:stretch>
        </p:blipFill>
        <p:spPr>
          <a:xfrm>
            <a:off x="10244843" y="5473430"/>
            <a:ext cx="1350693" cy="733153"/>
          </a:xfrm>
          <a:prstGeom prst="rect">
            <a:avLst/>
          </a:prstGeom>
        </p:spPr>
      </p:pic>
      <p:sp>
        <p:nvSpPr>
          <p:cNvPr id="5" name="Date Placeholder 4">
            <a:extLst>
              <a:ext uri="{FF2B5EF4-FFF2-40B4-BE49-F238E27FC236}">
                <a16:creationId xmlns:a16="http://schemas.microsoft.com/office/drawing/2014/main" id="{B62EE44E-A99F-EC40-4D29-834D5DF7136E}"/>
              </a:ext>
            </a:extLst>
          </p:cNvPr>
          <p:cNvSpPr>
            <a:spLocks noGrp="1"/>
          </p:cNvSpPr>
          <p:nvPr>
            <p:ph type="dt" sz="half" idx="10"/>
          </p:nvPr>
        </p:nvSpPr>
        <p:spPr/>
        <p:txBody>
          <a:bodyPr/>
          <a:lstStyle/>
          <a:p>
            <a:r>
              <a:rPr lang="en-US"/>
              <a:t>10.15.25</a:t>
            </a:r>
            <a:endParaRPr lang="en-US" dirty="0"/>
          </a:p>
        </p:txBody>
      </p:sp>
    </p:spTree>
    <p:extLst>
      <p:ext uri="{BB962C8B-B14F-4D97-AF65-F5344CB8AC3E}">
        <p14:creationId xmlns:p14="http://schemas.microsoft.com/office/powerpoint/2010/main" val="3554066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C7894B-B1E2-739A-6764-2E43F37D0D12}"/>
              </a:ext>
            </a:extLst>
          </p:cNvPr>
          <p:cNvSpPr>
            <a:spLocks noGrp="1"/>
          </p:cNvSpPr>
          <p:nvPr>
            <p:ph type="dt" sz="half" idx="10"/>
          </p:nvPr>
        </p:nvSpPr>
        <p:spPr/>
        <p:txBody>
          <a:bodyPr/>
          <a:lstStyle/>
          <a:p>
            <a:r>
              <a:rPr lang="en-US"/>
              <a:t>10.15.25</a:t>
            </a:r>
          </a:p>
        </p:txBody>
      </p:sp>
      <p:pic>
        <p:nvPicPr>
          <p:cNvPr id="11" name="Picture 10" descr="A screenshot of a computer&#10;&#10;AI-generated content may be incorrect.">
            <a:extLst>
              <a:ext uri="{FF2B5EF4-FFF2-40B4-BE49-F238E27FC236}">
                <a16:creationId xmlns:a16="http://schemas.microsoft.com/office/drawing/2014/main" id="{AFF01A78-24F7-5542-94F6-F11BA3726B9E}"/>
              </a:ext>
            </a:extLst>
          </p:cNvPr>
          <p:cNvPicPr>
            <a:picLocks noChangeAspect="1"/>
          </p:cNvPicPr>
          <p:nvPr/>
        </p:nvPicPr>
        <p:blipFill rotWithShape="1">
          <a:blip r:embed="rId3"/>
          <a:srcRect l="4180" t="24314" r="5157" b="10226"/>
          <a:stretch>
            <a:fillRect/>
          </a:stretch>
        </p:blipFill>
        <p:spPr bwMode="auto">
          <a:xfrm>
            <a:off x="0" y="23191"/>
            <a:ext cx="12192000" cy="68579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4601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44ED66-30C8-35C6-2057-CAB44C8D02B8}"/>
              </a:ext>
            </a:extLst>
          </p:cNvPr>
          <p:cNvSpPr>
            <a:spLocks noGrp="1"/>
          </p:cNvSpPr>
          <p:nvPr>
            <p:ph type="dt" sz="half" idx="10"/>
          </p:nvPr>
        </p:nvSpPr>
        <p:spPr/>
        <p:txBody>
          <a:bodyPr/>
          <a:lstStyle/>
          <a:p>
            <a:r>
              <a:rPr lang="en-US"/>
              <a:t>10.15.25</a:t>
            </a:r>
          </a:p>
        </p:txBody>
      </p:sp>
      <p:pic>
        <p:nvPicPr>
          <p:cNvPr id="4" name="Picture 3">
            <a:extLst>
              <a:ext uri="{FF2B5EF4-FFF2-40B4-BE49-F238E27FC236}">
                <a16:creationId xmlns:a16="http://schemas.microsoft.com/office/drawing/2014/main" id="{CE2EE5E6-AAA9-87A7-3404-41C6F12D43A1}"/>
              </a:ext>
            </a:extLst>
          </p:cNvPr>
          <p:cNvPicPr>
            <a:picLocks noChangeAspect="1"/>
          </p:cNvPicPr>
          <p:nvPr/>
        </p:nvPicPr>
        <p:blipFill>
          <a:blip r:embed="rId2"/>
          <a:srcRect t="7850" b="10019"/>
          <a:stretch>
            <a:fillRect/>
          </a:stretch>
        </p:blipFill>
        <p:spPr>
          <a:xfrm>
            <a:off x="-1" y="0"/>
            <a:ext cx="12192000" cy="4520486"/>
          </a:xfrm>
          <a:prstGeom prst="rect">
            <a:avLst/>
          </a:prstGeom>
        </p:spPr>
      </p:pic>
      <p:pic>
        <p:nvPicPr>
          <p:cNvPr id="5" name="Picture 4">
            <a:extLst>
              <a:ext uri="{FF2B5EF4-FFF2-40B4-BE49-F238E27FC236}">
                <a16:creationId xmlns:a16="http://schemas.microsoft.com/office/drawing/2014/main" id="{402A6523-D03C-18DD-9770-3C6E367B704A}"/>
              </a:ext>
            </a:extLst>
          </p:cNvPr>
          <p:cNvPicPr>
            <a:picLocks noChangeAspect="1"/>
          </p:cNvPicPr>
          <p:nvPr/>
        </p:nvPicPr>
        <p:blipFill>
          <a:blip r:embed="rId3"/>
          <a:srcRect l="1444" t="29871" r="40057" b="16579"/>
          <a:stretch>
            <a:fillRect/>
          </a:stretch>
        </p:blipFill>
        <p:spPr>
          <a:xfrm>
            <a:off x="1" y="4520485"/>
            <a:ext cx="12191999" cy="2337515"/>
          </a:xfrm>
          <a:prstGeom prst="rect">
            <a:avLst/>
          </a:prstGeom>
        </p:spPr>
      </p:pic>
    </p:spTree>
    <p:extLst>
      <p:ext uri="{BB962C8B-B14F-4D97-AF65-F5344CB8AC3E}">
        <p14:creationId xmlns:p14="http://schemas.microsoft.com/office/powerpoint/2010/main" val="32030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757247-A7CB-52C9-0DDF-3B19D03AC240}"/>
              </a:ext>
            </a:extLst>
          </p:cNvPr>
          <p:cNvSpPr>
            <a:spLocks noGrp="1"/>
          </p:cNvSpPr>
          <p:nvPr>
            <p:ph type="dt" sz="half" idx="10"/>
          </p:nvPr>
        </p:nvSpPr>
        <p:spPr/>
        <p:txBody>
          <a:bodyPr/>
          <a:lstStyle/>
          <a:p>
            <a:r>
              <a:rPr lang="en-US"/>
              <a:t>10.15.25</a:t>
            </a:r>
          </a:p>
        </p:txBody>
      </p:sp>
      <p:pic>
        <p:nvPicPr>
          <p:cNvPr id="4" name="Picture 3">
            <a:extLst>
              <a:ext uri="{FF2B5EF4-FFF2-40B4-BE49-F238E27FC236}">
                <a16:creationId xmlns:a16="http://schemas.microsoft.com/office/drawing/2014/main" id="{AAF3E1F0-ABCA-7838-2261-C92B93A26668}"/>
              </a:ext>
            </a:extLst>
          </p:cNvPr>
          <p:cNvPicPr>
            <a:picLocks noChangeAspect="1"/>
          </p:cNvPicPr>
          <p:nvPr/>
        </p:nvPicPr>
        <p:blipFill>
          <a:blip r:embed="rId2"/>
          <a:srcRect l="15823" t="29331" r="8932" b="9487"/>
          <a:stretch>
            <a:fillRect/>
          </a:stretch>
        </p:blipFill>
        <p:spPr>
          <a:xfrm>
            <a:off x="0" y="0"/>
            <a:ext cx="12192000" cy="6858000"/>
          </a:xfrm>
          <a:prstGeom prst="rect">
            <a:avLst/>
          </a:prstGeom>
        </p:spPr>
      </p:pic>
    </p:spTree>
    <p:extLst>
      <p:ext uri="{BB962C8B-B14F-4D97-AF65-F5344CB8AC3E}">
        <p14:creationId xmlns:p14="http://schemas.microsoft.com/office/powerpoint/2010/main" val="1529596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0D757-0D54-07B0-DF4F-5FE18634E9C2}"/>
              </a:ext>
            </a:extLst>
          </p:cNvPr>
          <p:cNvSpPr>
            <a:spLocks noGrp="1"/>
          </p:cNvSpPr>
          <p:nvPr>
            <p:ph type="dt" sz="half" idx="10"/>
          </p:nvPr>
        </p:nvSpPr>
        <p:spPr/>
        <p:txBody>
          <a:bodyPr/>
          <a:lstStyle/>
          <a:p>
            <a:r>
              <a:rPr lang="en-US" dirty="0"/>
              <a:t>10.15.25</a:t>
            </a:r>
          </a:p>
        </p:txBody>
      </p:sp>
      <p:graphicFrame>
        <p:nvGraphicFramePr>
          <p:cNvPr id="4" name="Diagram 3">
            <a:extLst>
              <a:ext uri="{FF2B5EF4-FFF2-40B4-BE49-F238E27FC236}">
                <a16:creationId xmlns:a16="http://schemas.microsoft.com/office/drawing/2014/main" id="{D4F5CD96-9E66-B47B-10CB-52F0BCEF831D}"/>
              </a:ext>
            </a:extLst>
          </p:cNvPr>
          <p:cNvGraphicFramePr/>
          <p:nvPr/>
        </p:nvGraphicFramePr>
        <p:xfrm>
          <a:off x="671804" y="1398904"/>
          <a:ext cx="10879494" cy="4815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7B901407-13C1-B02C-F3E3-EBB7C994F3AB}"/>
              </a:ext>
            </a:extLst>
          </p:cNvPr>
          <p:cNvSpPr txBox="1"/>
          <p:nvPr/>
        </p:nvSpPr>
        <p:spPr>
          <a:xfrm>
            <a:off x="656253" y="643813"/>
            <a:ext cx="10879494" cy="707886"/>
          </a:xfrm>
          <a:prstGeom prst="rect">
            <a:avLst/>
          </a:prstGeom>
          <a:noFill/>
        </p:spPr>
        <p:txBody>
          <a:bodyPr wrap="square" rtlCol="0">
            <a:spAutoFit/>
          </a:bodyPr>
          <a:lstStyle/>
          <a:p>
            <a:r>
              <a:rPr lang="en-US" sz="4000" b="1" dirty="0"/>
              <a:t>What is your favorite compliance "quick win"?</a:t>
            </a:r>
          </a:p>
        </p:txBody>
      </p:sp>
    </p:spTree>
    <p:extLst>
      <p:ext uri="{BB962C8B-B14F-4D97-AF65-F5344CB8AC3E}">
        <p14:creationId xmlns:p14="http://schemas.microsoft.com/office/powerpoint/2010/main" val="6765629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B83D19-9042-CB27-BDE8-A299A448DE9D}"/>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55C2CBAD-CC48-7549-62B9-72E1CBE21491}"/>
              </a:ext>
            </a:extLst>
          </p:cNvPr>
          <p:cNvSpPr>
            <a:spLocks noGrp="1"/>
          </p:cNvSpPr>
          <p:nvPr>
            <p:ph type="dt" sz="half" idx="10"/>
          </p:nvPr>
        </p:nvSpPr>
        <p:spPr/>
        <p:txBody>
          <a:bodyPr/>
          <a:lstStyle/>
          <a:p>
            <a:r>
              <a:rPr lang="en-US"/>
              <a:t>10.15.25</a:t>
            </a:r>
          </a:p>
        </p:txBody>
      </p:sp>
      <p:sp>
        <p:nvSpPr>
          <p:cNvPr id="5" name="TextBox 4">
            <a:extLst>
              <a:ext uri="{FF2B5EF4-FFF2-40B4-BE49-F238E27FC236}">
                <a16:creationId xmlns:a16="http://schemas.microsoft.com/office/drawing/2014/main" id="{A7594F27-4381-1CB5-F87C-C584DAF08C2F}"/>
              </a:ext>
            </a:extLst>
          </p:cNvPr>
          <p:cNvSpPr txBox="1"/>
          <p:nvPr/>
        </p:nvSpPr>
        <p:spPr>
          <a:xfrm>
            <a:off x="0" y="274282"/>
            <a:ext cx="12192000" cy="584775"/>
          </a:xfrm>
          <a:prstGeom prst="rect">
            <a:avLst/>
          </a:prstGeom>
          <a:noFill/>
        </p:spPr>
        <p:txBody>
          <a:bodyPr wrap="square" rtlCol="0">
            <a:spAutoFit/>
          </a:bodyPr>
          <a:lstStyle/>
          <a:p>
            <a:pPr algn="ctr"/>
            <a:r>
              <a:rPr lang="en-US" sz="3200" b="1" dirty="0"/>
              <a:t>Health Top 25 Citations Jan 2025 - present</a:t>
            </a:r>
          </a:p>
        </p:txBody>
      </p:sp>
      <p:pic>
        <p:nvPicPr>
          <p:cNvPr id="3" name="Picture 2">
            <a:extLst>
              <a:ext uri="{FF2B5EF4-FFF2-40B4-BE49-F238E27FC236}">
                <a16:creationId xmlns:a16="http://schemas.microsoft.com/office/drawing/2014/main" id="{27FEDFED-809C-16B8-3994-CE70E6358276}"/>
              </a:ext>
            </a:extLst>
          </p:cNvPr>
          <p:cNvPicPr>
            <a:picLocks noChangeAspect="1"/>
          </p:cNvPicPr>
          <p:nvPr/>
        </p:nvPicPr>
        <p:blipFill>
          <a:blip r:embed="rId3"/>
          <a:stretch>
            <a:fillRect/>
          </a:stretch>
        </p:blipFill>
        <p:spPr>
          <a:xfrm>
            <a:off x="1" y="759854"/>
            <a:ext cx="12192000" cy="6098146"/>
          </a:xfrm>
          <a:prstGeom prst="rect">
            <a:avLst/>
          </a:prstGeom>
        </p:spPr>
      </p:pic>
    </p:spTree>
    <p:extLst>
      <p:ext uri="{BB962C8B-B14F-4D97-AF65-F5344CB8AC3E}">
        <p14:creationId xmlns:p14="http://schemas.microsoft.com/office/powerpoint/2010/main" val="792292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FB7AB6-193E-DDC2-1364-D0F96C6EFC07}"/>
              </a:ext>
            </a:extLst>
          </p:cNvPr>
          <p:cNvSpPr>
            <a:spLocks noGrp="1"/>
          </p:cNvSpPr>
          <p:nvPr>
            <p:ph type="dt" sz="half" idx="10"/>
          </p:nvPr>
        </p:nvSpPr>
        <p:spPr/>
        <p:txBody>
          <a:bodyPr/>
          <a:lstStyle/>
          <a:p>
            <a:r>
              <a:rPr lang="en-US"/>
              <a:t>10.15.25</a:t>
            </a:r>
          </a:p>
        </p:txBody>
      </p:sp>
      <p:pic>
        <p:nvPicPr>
          <p:cNvPr id="4" name="Picture 3">
            <a:extLst>
              <a:ext uri="{FF2B5EF4-FFF2-40B4-BE49-F238E27FC236}">
                <a16:creationId xmlns:a16="http://schemas.microsoft.com/office/drawing/2014/main" id="{9B89EBCC-523A-7CB4-8BFD-CBC44E71C2B7}"/>
              </a:ext>
            </a:extLst>
          </p:cNvPr>
          <p:cNvPicPr>
            <a:picLocks noChangeAspect="1"/>
          </p:cNvPicPr>
          <p:nvPr/>
        </p:nvPicPr>
        <p:blipFill>
          <a:blip r:embed="rId3"/>
          <a:srcRect l="5764" t="11873" r="25248" b="889"/>
          <a:stretch>
            <a:fillRect/>
          </a:stretch>
        </p:blipFill>
        <p:spPr>
          <a:xfrm>
            <a:off x="128788" y="837126"/>
            <a:ext cx="11925837" cy="6020873"/>
          </a:xfrm>
          <a:prstGeom prst="rect">
            <a:avLst/>
          </a:prstGeom>
        </p:spPr>
      </p:pic>
      <p:sp>
        <p:nvSpPr>
          <p:cNvPr id="5" name="TextBox 4">
            <a:extLst>
              <a:ext uri="{FF2B5EF4-FFF2-40B4-BE49-F238E27FC236}">
                <a16:creationId xmlns:a16="http://schemas.microsoft.com/office/drawing/2014/main" id="{B1CF2211-0C12-CBE4-0EB4-CC777379D437}"/>
              </a:ext>
            </a:extLst>
          </p:cNvPr>
          <p:cNvSpPr txBox="1"/>
          <p:nvPr/>
        </p:nvSpPr>
        <p:spPr>
          <a:xfrm>
            <a:off x="0" y="274282"/>
            <a:ext cx="12192000" cy="584775"/>
          </a:xfrm>
          <a:prstGeom prst="rect">
            <a:avLst/>
          </a:prstGeom>
          <a:noFill/>
        </p:spPr>
        <p:txBody>
          <a:bodyPr wrap="square" rtlCol="0">
            <a:spAutoFit/>
          </a:bodyPr>
          <a:lstStyle/>
          <a:p>
            <a:pPr algn="ctr"/>
            <a:r>
              <a:rPr lang="en-US" sz="3200" b="1" dirty="0"/>
              <a:t>Life Safety Top 25 Citations Jan 2025 - present</a:t>
            </a:r>
          </a:p>
        </p:txBody>
      </p:sp>
    </p:spTree>
    <p:extLst>
      <p:ext uri="{BB962C8B-B14F-4D97-AF65-F5344CB8AC3E}">
        <p14:creationId xmlns:p14="http://schemas.microsoft.com/office/powerpoint/2010/main" val="960401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84B5AF-9758-5A6B-B8E5-08ADDE3F4AC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72DF7A-202E-13D8-6E8D-B7C1534B3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DD4155-3676-C2D5-0168-90457F0D6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23AE722-BADF-A58E-EFC3-34F16E3F9C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9368B4-C15A-EEFA-E933-8196180792B2}"/>
              </a:ext>
            </a:extLst>
          </p:cNvPr>
          <p:cNvSpPr>
            <a:spLocks noGrp="1"/>
          </p:cNvSpPr>
          <p:nvPr>
            <p:ph type="title"/>
          </p:nvPr>
        </p:nvSpPr>
        <p:spPr>
          <a:xfrm>
            <a:off x="1524000" y="1293338"/>
            <a:ext cx="9144000" cy="3274592"/>
          </a:xfrm>
        </p:spPr>
        <p:txBody>
          <a:bodyPr vert="horz" lIns="91440" tIns="45720" rIns="91440" bIns="45720" rtlCol="0" anchor="ctr">
            <a:normAutofit fontScale="90000"/>
          </a:bodyPr>
          <a:lstStyle/>
          <a:p>
            <a:pPr algn="ctr"/>
            <a:br>
              <a:rPr lang="en-US" sz="4900" b="1" dirty="0"/>
            </a:br>
            <a:br>
              <a:rPr lang="en-US" sz="4900" b="1" dirty="0"/>
            </a:br>
            <a:r>
              <a:rPr lang="en-US" sz="4900" b="1" dirty="0"/>
              <a:t>Next Residential Resources Meeting</a:t>
            </a:r>
            <a:br>
              <a:rPr lang="en-US" sz="4900" dirty="0"/>
            </a:br>
            <a:r>
              <a:rPr lang="en-US" sz="4900" b="1" dirty="0"/>
              <a:t>December 17, 2025</a:t>
            </a:r>
            <a:br>
              <a:rPr lang="en-US" sz="4900" b="1" dirty="0"/>
            </a:br>
            <a:br>
              <a:rPr lang="en-US" sz="4400" b="1" dirty="0"/>
            </a:br>
            <a:r>
              <a:rPr lang="en-US" sz="2700" dirty="0"/>
              <a:t>9:30am – 11am (Residential Waiver)</a:t>
            </a:r>
            <a:br>
              <a:rPr lang="en-US" sz="2700" dirty="0"/>
            </a:br>
            <a:r>
              <a:rPr lang="en-US" sz="2700" dirty="0"/>
              <a:t>11:00am – 11:30am (General Updates)</a:t>
            </a:r>
            <a:br>
              <a:rPr lang="en-US" sz="2700" dirty="0"/>
            </a:br>
            <a:r>
              <a:rPr lang="en-US" sz="2700" dirty="0"/>
              <a:t>11:30am – 1pm (ICF)</a:t>
            </a:r>
            <a:br>
              <a:rPr lang="en-US" sz="2700" dirty="0"/>
            </a:br>
            <a:br>
              <a:rPr lang="en-US" sz="4400" dirty="0"/>
            </a:br>
            <a:endParaRPr lang="en-US" sz="4400" kern="1200" dirty="0">
              <a:latin typeface="+mj-lt"/>
              <a:ea typeface="+mj-ea"/>
              <a:cs typeface="+mj-cs"/>
            </a:endParaRPr>
          </a:p>
        </p:txBody>
      </p:sp>
      <p:sp>
        <p:nvSpPr>
          <p:cNvPr id="3" name="Text Placeholder 2">
            <a:extLst>
              <a:ext uri="{FF2B5EF4-FFF2-40B4-BE49-F238E27FC236}">
                <a16:creationId xmlns:a16="http://schemas.microsoft.com/office/drawing/2014/main" id="{1071D9B6-7EBE-A9C1-E4F4-156883505151}"/>
              </a:ext>
            </a:extLst>
          </p:cNvPr>
          <p:cNvSpPr>
            <a:spLocks noGrp="1"/>
          </p:cNvSpPr>
          <p:nvPr>
            <p:ph type="body" idx="1"/>
          </p:nvPr>
        </p:nvSpPr>
        <p:spPr>
          <a:xfrm>
            <a:off x="1524000" y="5337538"/>
            <a:ext cx="9144000" cy="1280973"/>
          </a:xfrm>
        </p:spPr>
        <p:txBody>
          <a:bodyPr vert="horz" lIns="91440" tIns="45720" rIns="91440" bIns="45720" rtlCol="0" anchor="ctr">
            <a:normAutofit/>
          </a:bodyPr>
          <a:lstStyle/>
          <a:p>
            <a:pPr algn="ctr"/>
            <a:br>
              <a:rPr lang="en-US" b="1" dirty="0"/>
            </a:br>
            <a:endParaRPr lang="en-US" sz="2400" kern="1200" dirty="0">
              <a:solidFill>
                <a:schemeClr val="tx1"/>
              </a:solidFill>
              <a:latin typeface="+mn-lt"/>
              <a:ea typeface="+mn-ea"/>
              <a:cs typeface="+mn-cs"/>
            </a:endParaRPr>
          </a:p>
        </p:txBody>
      </p:sp>
      <p:cxnSp>
        <p:nvCxnSpPr>
          <p:cNvPr id="23" name="Straight Connector 22">
            <a:extLst>
              <a:ext uri="{FF2B5EF4-FFF2-40B4-BE49-F238E27FC236}">
                <a16:creationId xmlns:a16="http://schemas.microsoft.com/office/drawing/2014/main" id="{27BBEEA0-EE4D-7A5B-6CAC-1565C0A86A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 name="Content Placeholder 4">
            <a:extLst>
              <a:ext uri="{FF2B5EF4-FFF2-40B4-BE49-F238E27FC236}">
                <a16:creationId xmlns:a16="http://schemas.microsoft.com/office/drawing/2014/main" id="{8FB784AE-A5A1-E86A-5486-CEC88C59F634}"/>
              </a:ext>
            </a:extLst>
          </p:cNvPr>
          <p:cNvPicPr>
            <a:picLocks noChangeAspect="1"/>
          </p:cNvPicPr>
          <p:nvPr/>
        </p:nvPicPr>
        <p:blipFill>
          <a:blip r:embed="rId2"/>
          <a:stretch>
            <a:fillRect/>
          </a:stretch>
        </p:blipFill>
        <p:spPr>
          <a:xfrm>
            <a:off x="10244843" y="5473430"/>
            <a:ext cx="1350693" cy="733153"/>
          </a:xfrm>
          <a:prstGeom prst="rect">
            <a:avLst/>
          </a:prstGeom>
        </p:spPr>
      </p:pic>
      <p:sp>
        <p:nvSpPr>
          <p:cNvPr id="5" name="Date Placeholder 4">
            <a:extLst>
              <a:ext uri="{FF2B5EF4-FFF2-40B4-BE49-F238E27FC236}">
                <a16:creationId xmlns:a16="http://schemas.microsoft.com/office/drawing/2014/main" id="{1FC6F681-0285-69CF-4708-232327917C8B}"/>
              </a:ext>
            </a:extLst>
          </p:cNvPr>
          <p:cNvSpPr>
            <a:spLocks noGrp="1"/>
          </p:cNvSpPr>
          <p:nvPr>
            <p:ph type="dt" sz="half" idx="10"/>
          </p:nvPr>
        </p:nvSpPr>
        <p:spPr/>
        <p:txBody>
          <a:bodyPr/>
          <a:lstStyle/>
          <a:p>
            <a:r>
              <a:rPr lang="en-US"/>
              <a:t>10.15.25</a:t>
            </a:r>
            <a:endParaRPr lang="en-US" dirty="0"/>
          </a:p>
        </p:txBody>
      </p:sp>
    </p:spTree>
    <p:extLst>
      <p:ext uri="{BB962C8B-B14F-4D97-AF65-F5344CB8AC3E}">
        <p14:creationId xmlns:p14="http://schemas.microsoft.com/office/powerpoint/2010/main" val="3411398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C957AC-B39A-6A50-8F6A-CD80BC3676AE}"/>
              </a:ext>
            </a:extLst>
          </p:cNvPr>
          <p:cNvPicPr>
            <a:picLocks noChangeAspect="1"/>
          </p:cNvPicPr>
          <p:nvPr/>
        </p:nvPicPr>
        <p:blipFill>
          <a:blip r:embed="rId2"/>
          <a:stretch>
            <a:fillRect/>
          </a:stretch>
        </p:blipFill>
        <p:spPr>
          <a:xfrm>
            <a:off x="0" y="0"/>
            <a:ext cx="12192000" cy="6896187"/>
          </a:xfrm>
          <a:prstGeom prst="rect">
            <a:avLst/>
          </a:prstGeom>
        </p:spPr>
      </p:pic>
      <p:sp>
        <p:nvSpPr>
          <p:cNvPr id="4" name="Content Placeholder 3">
            <a:extLst>
              <a:ext uri="{FF2B5EF4-FFF2-40B4-BE49-F238E27FC236}">
                <a16:creationId xmlns:a16="http://schemas.microsoft.com/office/drawing/2014/main" id="{CFB23DF3-73BD-8D45-801E-DB9DD13C04CB}"/>
              </a:ext>
            </a:extLst>
          </p:cNvPr>
          <p:cNvSpPr>
            <a:spLocks noGrp="1"/>
          </p:cNvSpPr>
          <p:nvPr>
            <p:ph idx="1"/>
          </p:nvPr>
        </p:nvSpPr>
        <p:spPr>
          <a:xfrm>
            <a:off x="5400338" y="1494971"/>
            <a:ext cx="5953461" cy="4681992"/>
          </a:xfrm>
        </p:spPr>
        <p:txBody>
          <a:bodyPr/>
          <a:lstStyle/>
          <a:p>
            <a:pPr marL="0" indent="0">
              <a:buNone/>
            </a:pPr>
            <a:endParaRPr lang="en-US" dirty="0"/>
          </a:p>
          <a:p>
            <a:pPr marL="0" indent="0">
              <a:buNone/>
            </a:pPr>
            <a:endParaRPr lang="en-US" dirty="0"/>
          </a:p>
          <a:p>
            <a:pPr lvl="0"/>
            <a:r>
              <a:rPr lang="en-US" dirty="0"/>
              <a:t>EVV Discussion and Live Polling</a:t>
            </a:r>
          </a:p>
          <a:p>
            <a:pPr lvl="0"/>
            <a:r>
              <a:rPr lang="en-US" dirty="0"/>
              <a:t>STABLE Accounts Discussion</a:t>
            </a:r>
          </a:p>
          <a:p>
            <a:pPr lvl="0"/>
            <a:r>
              <a:rPr lang="en-US" dirty="0"/>
              <a:t>Settings Reviews</a:t>
            </a:r>
          </a:p>
          <a:p>
            <a:r>
              <a:rPr lang="en-US" dirty="0"/>
              <a:t>Policy Discussion</a:t>
            </a:r>
          </a:p>
          <a:p>
            <a:pPr lvl="0"/>
            <a:r>
              <a:rPr lang="en-US" dirty="0"/>
              <a:t>Surveys and Hot Topics</a:t>
            </a:r>
          </a:p>
          <a:p>
            <a:pPr marL="0" indent="0">
              <a:buNone/>
            </a:pPr>
            <a:r>
              <a:rPr lang="en-US" dirty="0"/>
              <a:t> </a:t>
            </a:r>
          </a:p>
        </p:txBody>
      </p:sp>
      <p:sp>
        <p:nvSpPr>
          <p:cNvPr id="5" name="Date Placeholder 4">
            <a:extLst>
              <a:ext uri="{FF2B5EF4-FFF2-40B4-BE49-F238E27FC236}">
                <a16:creationId xmlns:a16="http://schemas.microsoft.com/office/drawing/2014/main" id="{5389BC84-4FA8-63DE-BECA-49AE21FEB82F}"/>
              </a:ext>
            </a:extLst>
          </p:cNvPr>
          <p:cNvSpPr>
            <a:spLocks noGrp="1"/>
          </p:cNvSpPr>
          <p:nvPr>
            <p:ph type="dt" sz="half" idx="10"/>
          </p:nvPr>
        </p:nvSpPr>
        <p:spPr/>
        <p:txBody>
          <a:bodyPr/>
          <a:lstStyle/>
          <a:p>
            <a:r>
              <a:rPr lang="en-US"/>
              <a:t>10.15.25</a:t>
            </a:r>
          </a:p>
        </p:txBody>
      </p:sp>
      <p:sp>
        <p:nvSpPr>
          <p:cNvPr id="6" name="TextBox 5">
            <a:extLst>
              <a:ext uri="{FF2B5EF4-FFF2-40B4-BE49-F238E27FC236}">
                <a16:creationId xmlns:a16="http://schemas.microsoft.com/office/drawing/2014/main" id="{DF95EFAE-61ED-5170-8CF2-D2DFCB567991}"/>
              </a:ext>
            </a:extLst>
          </p:cNvPr>
          <p:cNvSpPr txBox="1"/>
          <p:nvPr/>
        </p:nvSpPr>
        <p:spPr>
          <a:xfrm>
            <a:off x="348343" y="2459504"/>
            <a:ext cx="4107543" cy="1938992"/>
          </a:xfrm>
          <a:prstGeom prst="rect">
            <a:avLst/>
          </a:prstGeom>
          <a:noFill/>
        </p:spPr>
        <p:txBody>
          <a:bodyPr wrap="square" rtlCol="0">
            <a:spAutoFit/>
          </a:bodyPr>
          <a:lstStyle/>
          <a:p>
            <a:r>
              <a:rPr lang="en-US" sz="6000" dirty="0">
                <a:solidFill>
                  <a:schemeClr val="bg1"/>
                </a:solidFill>
              </a:rPr>
              <a:t>Residential</a:t>
            </a:r>
          </a:p>
          <a:p>
            <a:r>
              <a:rPr lang="en-US" sz="6000" dirty="0">
                <a:solidFill>
                  <a:schemeClr val="bg1"/>
                </a:solidFill>
              </a:rPr>
              <a:t>Waiver</a:t>
            </a:r>
          </a:p>
        </p:txBody>
      </p:sp>
    </p:spTree>
    <p:extLst>
      <p:ext uri="{BB962C8B-B14F-4D97-AF65-F5344CB8AC3E}">
        <p14:creationId xmlns:p14="http://schemas.microsoft.com/office/powerpoint/2010/main" val="2294245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04DC29D-9800-47F8-0E52-6F15912DB39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4A61B4-1DBA-67B9-AAF8-FBBAE54621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E3FC91-8868-F3EB-DD4A-EC9DA26CCD97}"/>
              </a:ext>
            </a:extLst>
          </p:cNvPr>
          <p:cNvSpPr>
            <a:spLocks noGrp="1"/>
          </p:cNvSpPr>
          <p:nvPr>
            <p:ph type="title"/>
          </p:nvPr>
        </p:nvSpPr>
        <p:spPr>
          <a:xfrm>
            <a:off x="838200" y="365125"/>
            <a:ext cx="10515600" cy="1325563"/>
          </a:xfrm>
        </p:spPr>
        <p:txBody>
          <a:bodyPr>
            <a:normAutofit/>
          </a:bodyPr>
          <a:lstStyle/>
          <a:p>
            <a:pPr algn="ctr"/>
            <a:r>
              <a:rPr lang="en-US" dirty="0"/>
              <a:t>EVV Live Polling Discussion</a:t>
            </a:r>
            <a:endParaRPr lang="en-US" sz="6000" dirty="0"/>
          </a:p>
        </p:txBody>
      </p:sp>
      <p:sp>
        <p:nvSpPr>
          <p:cNvPr id="10" name="sketch line">
            <a:extLst>
              <a:ext uri="{FF2B5EF4-FFF2-40B4-BE49-F238E27FC236}">
                <a16:creationId xmlns:a16="http://schemas.microsoft.com/office/drawing/2014/main" id="{5C2B3E00-58E5-E515-6835-92CC48428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6DE639-92D8-5620-E030-E727C46C7D79}"/>
              </a:ext>
            </a:extLst>
          </p:cNvPr>
          <p:cNvSpPr>
            <a:spLocks noGrp="1"/>
          </p:cNvSpPr>
          <p:nvPr>
            <p:ph idx="1"/>
          </p:nvPr>
        </p:nvSpPr>
        <p:spPr>
          <a:xfrm>
            <a:off x="838200" y="1818704"/>
            <a:ext cx="10515600" cy="4703850"/>
          </a:xfrm>
        </p:spPr>
        <p:txBody>
          <a:bodyPr>
            <a:normAutofit/>
          </a:bodyPr>
          <a:lstStyle/>
          <a:p>
            <a:pPr marL="0" indent="0">
              <a:buNone/>
            </a:pPr>
            <a:endParaRPr lang="en-US" sz="2400" dirty="0"/>
          </a:p>
          <a:p>
            <a:pPr marL="0" indent="0">
              <a:buNone/>
            </a:pPr>
            <a:r>
              <a:rPr lang="en-US" sz="3200" dirty="0"/>
              <a:t>Provider experience</a:t>
            </a:r>
          </a:p>
          <a:p>
            <a:pPr lvl="1"/>
            <a:r>
              <a:rPr lang="en-US" sz="2000" dirty="0"/>
              <a:t>How are you managing EVV?</a:t>
            </a:r>
          </a:p>
          <a:p>
            <a:pPr lvl="1"/>
            <a:r>
              <a:rPr lang="en-US" sz="2000" dirty="0"/>
              <a:t>Administrivia associated with EVV</a:t>
            </a:r>
          </a:p>
          <a:p>
            <a:pPr marL="0" indent="0">
              <a:buNone/>
            </a:pPr>
            <a:r>
              <a:rPr lang="en-US" sz="3200" dirty="0"/>
              <a:t>Identify common “pain points” </a:t>
            </a:r>
          </a:p>
          <a:p>
            <a:pPr lvl="1"/>
            <a:r>
              <a:rPr lang="en-US" sz="2000" dirty="0"/>
              <a:t>Real time feedback</a:t>
            </a:r>
          </a:p>
          <a:p>
            <a:pPr lvl="1"/>
            <a:r>
              <a:rPr lang="en-US" sz="2000" dirty="0"/>
              <a:t>Identification for action</a:t>
            </a:r>
          </a:p>
          <a:p>
            <a:pPr marL="0" indent="0">
              <a:buNone/>
            </a:pPr>
            <a:r>
              <a:rPr lang="en-US" sz="3200" dirty="0"/>
              <a:t>Informs next steps</a:t>
            </a:r>
          </a:p>
          <a:p>
            <a:pPr lvl="1"/>
            <a:r>
              <a:rPr lang="en-US" sz="2000" dirty="0"/>
              <a:t>Shape future trainings</a:t>
            </a:r>
          </a:p>
          <a:p>
            <a:pPr lvl="1"/>
            <a:r>
              <a:rPr lang="en-US" sz="2000" dirty="0"/>
              <a:t>OPRA member shared solutions</a:t>
            </a:r>
            <a:endParaRPr lang="en-US" sz="2400" dirty="0"/>
          </a:p>
          <a:p>
            <a:endParaRPr lang="en-US" sz="2400" dirty="0"/>
          </a:p>
        </p:txBody>
      </p:sp>
      <p:pic>
        <p:nvPicPr>
          <p:cNvPr id="4" name="Content Placeholder 4">
            <a:extLst>
              <a:ext uri="{FF2B5EF4-FFF2-40B4-BE49-F238E27FC236}">
                <a16:creationId xmlns:a16="http://schemas.microsoft.com/office/drawing/2014/main" id="{6C2792BE-1BD3-56AC-9150-0BCFAD0948B0}"/>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5" name="Date Placeholder 4">
            <a:extLst>
              <a:ext uri="{FF2B5EF4-FFF2-40B4-BE49-F238E27FC236}">
                <a16:creationId xmlns:a16="http://schemas.microsoft.com/office/drawing/2014/main" id="{3BFC9A24-8878-29E9-ECBF-2798A68E7B1E}"/>
              </a:ext>
            </a:extLst>
          </p:cNvPr>
          <p:cNvSpPr>
            <a:spLocks noGrp="1"/>
          </p:cNvSpPr>
          <p:nvPr>
            <p:ph type="dt" sz="half" idx="10"/>
          </p:nvPr>
        </p:nvSpPr>
        <p:spPr/>
        <p:txBody>
          <a:bodyPr/>
          <a:lstStyle/>
          <a:p>
            <a:r>
              <a:rPr lang="en-US"/>
              <a:t>10.15.25</a:t>
            </a:r>
            <a:endParaRPr lang="en-US" dirty="0"/>
          </a:p>
        </p:txBody>
      </p:sp>
    </p:spTree>
    <p:extLst>
      <p:ext uri="{BB962C8B-B14F-4D97-AF65-F5344CB8AC3E}">
        <p14:creationId xmlns:p14="http://schemas.microsoft.com/office/powerpoint/2010/main" val="1235465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6C87D-1457-A49A-4E00-2EED826300B2}"/>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BC60C647-7DE7-D520-DC79-C4DE09CC59E4}"/>
              </a:ext>
            </a:extLst>
          </p:cNvPr>
          <p:cNvSpPr>
            <a:spLocks noGrp="1"/>
          </p:cNvSpPr>
          <p:nvPr>
            <p:ph type="dt" sz="half" idx="10"/>
          </p:nvPr>
        </p:nvSpPr>
        <p:spPr/>
        <p:txBody>
          <a:bodyPr/>
          <a:lstStyle/>
          <a:p>
            <a:r>
              <a:rPr lang="en-US"/>
              <a:t>10.15.25</a:t>
            </a:r>
          </a:p>
        </p:txBody>
      </p:sp>
      <p:graphicFrame>
        <p:nvGraphicFramePr>
          <p:cNvPr id="4" name="Diagram 3">
            <a:extLst>
              <a:ext uri="{FF2B5EF4-FFF2-40B4-BE49-F238E27FC236}">
                <a16:creationId xmlns:a16="http://schemas.microsoft.com/office/drawing/2014/main" id="{346CE5C0-E97D-5B1A-D118-E710DF494B9E}"/>
              </a:ext>
            </a:extLst>
          </p:cNvPr>
          <p:cNvGraphicFramePr/>
          <p:nvPr>
            <p:extLst>
              <p:ext uri="{D42A27DB-BD31-4B8C-83A1-F6EECF244321}">
                <p14:modId xmlns:p14="http://schemas.microsoft.com/office/powerpoint/2010/main" val="511447818"/>
              </p:ext>
            </p:extLst>
          </p:nvPr>
        </p:nvGraphicFramePr>
        <p:xfrm>
          <a:off x="656253" y="1311387"/>
          <a:ext cx="10879494" cy="50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F5A428C8-A065-6078-5D9C-464646C5F026}"/>
              </a:ext>
            </a:extLst>
          </p:cNvPr>
          <p:cNvSpPr txBox="1"/>
          <p:nvPr/>
        </p:nvSpPr>
        <p:spPr>
          <a:xfrm>
            <a:off x="656253" y="347218"/>
            <a:ext cx="10879494" cy="1323439"/>
          </a:xfrm>
          <a:prstGeom prst="rect">
            <a:avLst/>
          </a:prstGeom>
          <a:noFill/>
        </p:spPr>
        <p:txBody>
          <a:bodyPr wrap="square" rtlCol="0">
            <a:spAutoFit/>
          </a:bodyPr>
          <a:lstStyle/>
          <a:p>
            <a:r>
              <a:rPr lang="en-US" sz="4000" b="1" dirty="0"/>
              <a:t>Settings Review Tips for Providers</a:t>
            </a:r>
            <a:br>
              <a:rPr lang="en-US" sz="4000" b="1" dirty="0"/>
            </a:br>
            <a:endParaRPr lang="en-US" sz="4000" b="1" dirty="0"/>
          </a:p>
        </p:txBody>
      </p:sp>
    </p:spTree>
    <p:extLst>
      <p:ext uri="{BB962C8B-B14F-4D97-AF65-F5344CB8AC3E}">
        <p14:creationId xmlns:p14="http://schemas.microsoft.com/office/powerpoint/2010/main" val="452439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87728-B4CD-3330-8A06-8121420BD2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65AD4-DD53-B614-2608-B752DFA56AE3}"/>
              </a:ext>
            </a:extLst>
          </p:cNvPr>
          <p:cNvSpPr>
            <a:spLocks noGrp="1"/>
          </p:cNvSpPr>
          <p:nvPr>
            <p:ph type="title"/>
          </p:nvPr>
        </p:nvSpPr>
        <p:spPr>
          <a:xfrm>
            <a:off x="838200" y="365125"/>
            <a:ext cx="10515600" cy="1325563"/>
          </a:xfrm>
        </p:spPr>
        <p:txBody>
          <a:bodyPr>
            <a:normAutofit/>
          </a:bodyPr>
          <a:lstStyle/>
          <a:p>
            <a:r>
              <a:rPr lang="en-US" sz="5400" b="1" dirty="0"/>
              <a:t>What is the Settings Rule?</a:t>
            </a:r>
          </a:p>
        </p:txBody>
      </p:sp>
      <p:sp>
        <p:nvSpPr>
          <p:cNvPr id="3" name="Content Placeholder 2">
            <a:extLst>
              <a:ext uri="{FF2B5EF4-FFF2-40B4-BE49-F238E27FC236}">
                <a16:creationId xmlns:a16="http://schemas.microsoft.com/office/drawing/2014/main" id="{16D2AD70-6C65-D490-FC40-34BC29A0ACF5}"/>
              </a:ext>
            </a:extLst>
          </p:cNvPr>
          <p:cNvSpPr>
            <a:spLocks noGrp="1"/>
          </p:cNvSpPr>
          <p:nvPr>
            <p:ph idx="1"/>
          </p:nvPr>
        </p:nvSpPr>
        <p:spPr>
          <a:xfrm>
            <a:off x="838200" y="1690688"/>
            <a:ext cx="10515600" cy="4765610"/>
          </a:xfrm>
        </p:spPr>
        <p:txBody>
          <a:bodyPr>
            <a:normAutofit/>
          </a:bodyPr>
          <a:lstStyle/>
          <a:p>
            <a:pPr marL="0" indent="0">
              <a:buNone/>
            </a:pPr>
            <a:r>
              <a:rPr lang="en-US" sz="3600" b="1" dirty="0"/>
              <a:t>ChatGPT Plain Language Definition:</a:t>
            </a:r>
            <a:br>
              <a:rPr lang="en-US" sz="1800" b="1" dirty="0"/>
            </a:br>
            <a:br>
              <a:rPr lang="en-US" sz="2400" dirty="0"/>
            </a:br>
            <a:r>
              <a:rPr lang="en-US" sz="2400" dirty="0"/>
              <a:t>The Settings Rule is about making sure the people we support have choices, independence, and control in their daily lives—just like anyone else.  It means people get to choose where they live, who they live with, what they do during their day, and how they spend their time.  My job is to support those choices and make sure their home feels like home, not just a workplace.</a:t>
            </a:r>
          </a:p>
          <a:p>
            <a:pPr marL="0" indent="0">
              <a:buNone/>
            </a:pPr>
            <a:r>
              <a:rPr lang="en-US" sz="3600" b="1" dirty="0"/>
              <a:t>OR:</a:t>
            </a:r>
          </a:p>
          <a:p>
            <a:pPr marL="0" indent="0">
              <a:buNone/>
            </a:pPr>
            <a:r>
              <a:rPr lang="en-US" sz="2400" dirty="0"/>
              <a:t>It’s the rule that makes sure people have rights, privacy, and choices—so they can live and work as independently as possible. </a:t>
            </a:r>
          </a:p>
          <a:p>
            <a:pPr marL="0" indent="0">
              <a:buNone/>
            </a:pPr>
            <a:endParaRPr lang="en-US" sz="2400" dirty="0"/>
          </a:p>
          <a:p>
            <a:pPr marL="0" indent="0" algn="ctr">
              <a:buNone/>
            </a:pPr>
            <a:r>
              <a:rPr lang="en-US" sz="1200" dirty="0"/>
              <a:t>(Please note that at times ChatGPT utilizes outdated or incorrect information and should be reviewed prior to use).</a:t>
            </a:r>
          </a:p>
        </p:txBody>
      </p:sp>
      <p:pic>
        <p:nvPicPr>
          <p:cNvPr id="4" name="Content Placeholder 4">
            <a:extLst>
              <a:ext uri="{FF2B5EF4-FFF2-40B4-BE49-F238E27FC236}">
                <a16:creationId xmlns:a16="http://schemas.microsoft.com/office/drawing/2014/main" id="{6C4F3D48-1E26-2C39-A89F-CF69E2B15519}"/>
              </a:ext>
            </a:extLst>
          </p:cNvPr>
          <p:cNvPicPr>
            <a:picLocks noChangeAspect="1"/>
          </p:cNvPicPr>
          <p:nvPr/>
        </p:nvPicPr>
        <p:blipFill>
          <a:blip r:embed="rId2"/>
          <a:stretch>
            <a:fillRect/>
          </a:stretch>
        </p:blipFill>
        <p:spPr>
          <a:xfrm>
            <a:off x="10510221" y="5789401"/>
            <a:ext cx="1350693" cy="733153"/>
          </a:xfrm>
          <a:prstGeom prst="rect">
            <a:avLst/>
          </a:prstGeom>
        </p:spPr>
      </p:pic>
      <p:sp>
        <p:nvSpPr>
          <p:cNvPr id="5" name="Date Placeholder 4">
            <a:extLst>
              <a:ext uri="{FF2B5EF4-FFF2-40B4-BE49-F238E27FC236}">
                <a16:creationId xmlns:a16="http://schemas.microsoft.com/office/drawing/2014/main" id="{12AF02B9-8638-BFE5-0C41-9D47991A51AA}"/>
              </a:ext>
            </a:extLst>
          </p:cNvPr>
          <p:cNvSpPr>
            <a:spLocks noGrp="1"/>
          </p:cNvSpPr>
          <p:nvPr>
            <p:ph type="dt" sz="half" idx="10"/>
          </p:nvPr>
        </p:nvSpPr>
        <p:spPr/>
        <p:txBody>
          <a:bodyPr/>
          <a:lstStyle/>
          <a:p>
            <a:r>
              <a:rPr lang="en-US"/>
              <a:t>10.15.25</a:t>
            </a:r>
            <a:endParaRPr lang="en-US" dirty="0"/>
          </a:p>
        </p:txBody>
      </p:sp>
      <p:sp>
        <p:nvSpPr>
          <p:cNvPr id="7" name="Rectangle 1">
            <a:extLst>
              <a:ext uri="{FF2B5EF4-FFF2-40B4-BE49-F238E27FC236}">
                <a16:creationId xmlns:a16="http://schemas.microsoft.com/office/drawing/2014/main" id="{89FE4C6F-7DCD-DB2F-0C12-06DC1C8288D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rgbClr val="FFFFFF"/>
                </a:solidFill>
                <a:effectLst/>
                <a:latin typeface="YACkoBhm29U_0"/>
              </a:rPr>
              <a:t>Toolbox for</a:t>
            </a:r>
            <a:br>
              <a:rPr kumimoji="0" lang="en-US" altLang="en-US" sz="100" b="0" i="0" u="none" strike="noStrike" cap="none" normalizeH="0" baseline="0">
                <a:ln>
                  <a:noFill/>
                </a:ln>
                <a:solidFill>
                  <a:srgbClr val="FFFFFF"/>
                </a:solidFill>
                <a:effectLst/>
                <a:latin typeface="YACkoBhm29U_0"/>
              </a:rPr>
            </a:br>
            <a:r>
              <a:rPr kumimoji="0" lang="en-US" altLang="en-US" sz="100" b="0" i="0" u="none" strike="noStrike" cap="none" normalizeH="0" baseline="0">
                <a:ln>
                  <a:noFill/>
                </a:ln>
                <a:solidFill>
                  <a:srgbClr val="FFFFFF"/>
                </a:solidFill>
                <a:effectLst/>
                <a:latin typeface="YACkoBhm29U_0"/>
              </a:rPr>
              <a:t>Compliance</a:t>
            </a:r>
            <a:br>
              <a:rPr kumimoji="0" lang="en-US" altLang="en-US" sz="100" b="0" i="0" u="none" strike="noStrike" cap="none" normalizeH="0" baseline="0">
                <a:ln>
                  <a:noFill/>
                </a:ln>
                <a:solidFill>
                  <a:srgbClr val="FFFFFF"/>
                </a:solidFill>
                <a:effectLst/>
                <a:latin typeface="YACkoBhm29U_0"/>
              </a:rPr>
            </a:br>
            <a:r>
              <a:rPr kumimoji="0" lang="en-US" altLang="en-US" sz="100" b="0" i="0" u="none" strike="noStrike" cap="none" normalizeH="0" baseline="0">
                <a:ln>
                  <a:noFill/>
                </a:ln>
                <a:solidFill>
                  <a:srgbClr val="FFFFFF"/>
                </a:solidFill>
                <a:effectLst/>
                <a:latin typeface="YACkoBhm29U_0"/>
              </a:rPr>
              <a:t>Training</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rgbClr val="FFFFFF"/>
                </a:solidFill>
                <a:effectLst/>
                <a:latin typeface="YAFdJs2qTWQ_0"/>
              </a:rPr>
              <a:t>OPRA QIDP Learning Series- Sept 2025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2">
            <a:extLst>
              <a:ext uri="{FF2B5EF4-FFF2-40B4-BE49-F238E27FC236}">
                <a16:creationId xmlns:a16="http://schemas.microsoft.com/office/drawing/2014/main" id="{F74A676D-9697-17A5-3575-1288AE03918B}"/>
              </a:ext>
            </a:extLst>
          </p:cNvPr>
          <p:cNvSpPr>
            <a:spLocks noChangeArrowheads="1"/>
          </p:cNvSpPr>
          <p:nvPr/>
        </p:nvSpPr>
        <p:spPr bwMode="auto">
          <a:xfrm>
            <a:off x="152400" y="1524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rgbClr val="FFFFFF"/>
                </a:solidFill>
                <a:effectLst/>
                <a:latin typeface="YACkoBhm29U_0"/>
              </a:rPr>
              <a:t>Toolbox for</a:t>
            </a:r>
            <a:br>
              <a:rPr kumimoji="0" lang="en-US" altLang="en-US" sz="100" b="0" i="0" u="none" strike="noStrike" cap="none" normalizeH="0" baseline="0">
                <a:ln>
                  <a:noFill/>
                </a:ln>
                <a:solidFill>
                  <a:srgbClr val="FFFFFF"/>
                </a:solidFill>
                <a:effectLst/>
                <a:latin typeface="YACkoBhm29U_0"/>
              </a:rPr>
            </a:br>
            <a:r>
              <a:rPr kumimoji="0" lang="en-US" altLang="en-US" sz="100" b="0" i="0" u="none" strike="noStrike" cap="none" normalizeH="0" baseline="0">
                <a:ln>
                  <a:noFill/>
                </a:ln>
                <a:solidFill>
                  <a:srgbClr val="FFFFFF"/>
                </a:solidFill>
                <a:effectLst/>
                <a:latin typeface="YACkoBhm29U_0"/>
              </a:rPr>
              <a:t>Compliance</a:t>
            </a:r>
            <a:br>
              <a:rPr kumimoji="0" lang="en-US" altLang="en-US" sz="100" b="0" i="0" u="none" strike="noStrike" cap="none" normalizeH="0" baseline="0">
                <a:ln>
                  <a:noFill/>
                </a:ln>
                <a:solidFill>
                  <a:srgbClr val="FFFFFF"/>
                </a:solidFill>
                <a:effectLst/>
                <a:latin typeface="YACkoBhm29U_0"/>
              </a:rPr>
            </a:br>
            <a:r>
              <a:rPr kumimoji="0" lang="en-US" altLang="en-US" sz="100" b="0" i="0" u="none" strike="noStrike" cap="none" normalizeH="0" baseline="0">
                <a:ln>
                  <a:noFill/>
                </a:ln>
                <a:solidFill>
                  <a:srgbClr val="FFFFFF"/>
                </a:solidFill>
                <a:effectLst/>
                <a:latin typeface="YACkoBhm29U_0"/>
              </a:rPr>
              <a:t>Training</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 b="0" i="0" u="none" strike="noStrike" cap="none" normalizeH="0" baseline="0">
                <a:ln>
                  <a:noFill/>
                </a:ln>
                <a:solidFill>
                  <a:srgbClr val="FFFFFF"/>
                </a:solidFill>
                <a:effectLst/>
                <a:latin typeface="YAFdJs2qTWQ_0"/>
              </a:rPr>
              <a:t>OPRA QIDP Learning Series- Sept 2025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4753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EE2E30-C27B-4E9B-604A-53C9F306DF07}"/>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91D9356-0C57-7BAD-BCC6-22A51C8538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98267-2A62-4E00-52B3-4E9486029737}"/>
              </a:ext>
            </a:extLst>
          </p:cNvPr>
          <p:cNvSpPr>
            <a:spLocks noGrp="1"/>
          </p:cNvSpPr>
          <p:nvPr>
            <p:ph type="title"/>
          </p:nvPr>
        </p:nvSpPr>
        <p:spPr>
          <a:xfrm>
            <a:off x="838200" y="365125"/>
            <a:ext cx="10515600" cy="1325563"/>
          </a:xfrm>
        </p:spPr>
        <p:txBody>
          <a:bodyPr>
            <a:normAutofit/>
          </a:bodyPr>
          <a:lstStyle/>
          <a:p>
            <a:pPr algn="ctr"/>
            <a:r>
              <a:rPr lang="en-US" dirty="0"/>
              <a:t>General Updates and Information</a:t>
            </a:r>
            <a:br>
              <a:rPr lang="en-US" dirty="0"/>
            </a:br>
            <a:r>
              <a:rPr lang="en-US" dirty="0"/>
              <a:t>(11am – 11:30am)</a:t>
            </a:r>
            <a:endParaRPr lang="en-US" sz="6000" dirty="0"/>
          </a:p>
        </p:txBody>
      </p:sp>
      <p:sp>
        <p:nvSpPr>
          <p:cNvPr id="10" name="sketch line">
            <a:extLst>
              <a:ext uri="{FF2B5EF4-FFF2-40B4-BE49-F238E27FC236}">
                <a16:creationId xmlns:a16="http://schemas.microsoft.com/office/drawing/2014/main" id="{ED5CBC08-2924-8CB4-DBAA-225C5B14C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2C68AAF-CC48-7CCB-8B80-F527CF65E2EB}"/>
              </a:ext>
            </a:extLst>
          </p:cNvPr>
          <p:cNvSpPr>
            <a:spLocks noGrp="1"/>
          </p:cNvSpPr>
          <p:nvPr>
            <p:ph idx="1"/>
          </p:nvPr>
        </p:nvSpPr>
        <p:spPr>
          <a:xfrm>
            <a:off x="838200" y="1929383"/>
            <a:ext cx="10515600" cy="4593171"/>
          </a:xfrm>
        </p:spPr>
        <p:txBody>
          <a:bodyPr>
            <a:normAutofit/>
          </a:bodyPr>
          <a:lstStyle/>
          <a:p>
            <a:pPr marL="0" indent="0">
              <a:buNone/>
            </a:pPr>
            <a:br>
              <a:rPr lang="en-US" sz="2000" dirty="0"/>
            </a:br>
            <a:endParaRPr lang="en-US" sz="2000" dirty="0"/>
          </a:p>
          <a:p>
            <a:r>
              <a:rPr lang="en-US" sz="3200" dirty="0"/>
              <a:t>Ann </a:t>
            </a:r>
            <a:r>
              <a:rPr lang="en-US" sz="3200" dirty="0" err="1"/>
              <a:t>Weisent</a:t>
            </a:r>
            <a:r>
              <a:rPr lang="en-US" sz="3200" dirty="0"/>
              <a:t>, DODD</a:t>
            </a:r>
            <a:br>
              <a:rPr lang="en-US" sz="2400" dirty="0"/>
            </a:br>
            <a:r>
              <a:rPr lang="en-US" sz="2000" dirty="0"/>
              <a:t>DSP &amp; Provider Supports Manager, Office of Quality &amp; Innovation</a:t>
            </a:r>
            <a:endParaRPr lang="en-US" sz="2400" dirty="0"/>
          </a:p>
          <a:p>
            <a:r>
              <a:rPr lang="en-US" sz="3200" dirty="0"/>
              <a:t>Federal Update</a:t>
            </a:r>
            <a:br>
              <a:rPr lang="en-US" sz="2400" dirty="0"/>
            </a:br>
            <a:r>
              <a:rPr lang="en-US" sz="2000" dirty="0"/>
              <a:t>Government Shutdown</a:t>
            </a:r>
            <a:br>
              <a:rPr lang="en-US" sz="2000" dirty="0"/>
            </a:br>
            <a:r>
              <a:rPr lang="en-US" sz="2000" dirty="0"/>
              <a:t>Department of Education layoffs</a:t>
            </a:r>
            <a:endParaRPr lang="en-US" sz="2400" dirty="0"/>
          </a:p>
          <a:p>
            <a:r>
              <a:rPr lang="en-US" sz="3200" dirty="0"/>
              <a:t>Upcoming Important Dates</a:t>
            </a:r>
            <a:br>
              <a:rPr lang="en-US" sz="2200" dirty="0"/>
            </a:br>
            <a:r>
              <a:rPr lang="en-US" sz="2000" dirty="0"/>
              <a:t>OPRA Health Care Committee 10/16/25</a:t>
            </a:r>
            <a:br>
              <a:rPr lang="en-US" sz="2000" dirty="0"/>
            </a:br>
            <a:r>
              <a:rPr lang="en-US" sz="2000" dirty="0"/>
              <a:t>OPRA Annual Fall Conference 10/22-10/24</a:t>
            </a:r>
            <a:br>
              <a:rPr lang="en-US" sz="2200" dirty="0"/>
            </a:br>
            <a:br>
              <a:rPr lang="en-US" sz="2200" dirty="0"/>
            </a:br>
            <a:endParaRPr lang="en-US" sz="2200" dirty="0"/>
          </a:p>
          <a:p>
            <a:endParaRPr lang="en-US" sz="2200" dirty="0"/>
          </a:p>
        </p:txBody>
      </p:sp>
      <p:pic>
        <p:nvPicPr>
          <p:cNvPr id="4" name="Content Placeholder 4">
            <a:extLst>
              <a:ext uri="{FF2B5EF4-FFF2-40B4-BE49-F238E27FC236}">
                <a16:creationId xmlns:a16="http://schemas.microsoft.com/office/drawing/2014/main" id="{55721618-E4CF-7CA3-81D1-AA6C11F4E567}"/>
              </a:ext>
            </a:extLst>
          </p:cNvPr>
          <p:cNvPicPr>
            <a:picLocks noChangeAspect="1"/>
          </p:cNvPicPr>
          <p:nvPr/>
        </p:nvPicPr>
        <p:blipFill>
          <a:blip r:embed="rId3"/>
          <a:stretch>
            <a:fillRect/>
          </a:stretch>
        </p:blipFill>
        <p:spPr>
          <a:xfrm>
            <a:off x="10510221" y="5789401"/>
            <a:ext cx="1350693" cy="733153"/>
          </a:xfrm>
          <a:prstGeom prst="rect">
            <a:avLst/>
          </a:prstGeom>
        </p:spPr>
      </p:pic>
      <p:sp>
        <p:nvSpPr>
          <p:cNvPr id="5" name="Date Placeholder 4">
            <a:extLst>
              <a:ext uri="{FF2B5EF4-FFF2-40B4-BE49-F238E27FC236}">
                <a16:creationId xmlns:a16="http://schemas.microsoft.com/office/drawing/2014/main" id="{8B1FDE82-D492-7853-C264-0E16C1E8E94E}"/>
              </a:ext>
            </a:extLst>
          </p:cNvPr>
          <p:cNvSpPr>
            <a:spLocks noGrp="1"/>
          </p:cNvSpPr>
          <p:nvPr>
            <p:ph type="dt" sz="half" idx="10"/>
          </p:nvPr>
        </p:nvSpPr>
        <p:spPr/>
        <p:txBody>
          <a:bodyPr/>
          <a:lstStyle/>
          <a:p>
            <a:r>
              <a:rPr lang="en-US"/>
              <a:t>10.15.25</a:t>
            </a:r>
          </a:p>
        </p:txBody>
      </p:sp>
    </p:spTree>
    <p:extLst>
      <p:ext uri="{BB962C8B-B14F-4D97-AF65-F5344CB8AC3E}">
        <p14:creationId xmlns:p14="http://schemas.microsoft.com/office/powerpoint/2010/main" val="202294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FA698-3F3E-3BC9-D053-2C99326ED44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DC6460-EE29-966E-D9B5-773747FE35CE}"/>
              </a:ext>
            </a:extLst>
          </p:cNvPr>
          <p:cNvPicPr>
            <a:picLocks noChangeAspect="1"/>
          </p:cNvPicPr>
          <p:nvPr/>
        </p:nvPicPr>
        <p:blipFill>
          <a:blip r:embed="rId2"/>
          <a:stretch>
            <a:fillRect/>
          </a:stretch>
        </p:blipFill>
        <p:spPr>
          <a:xfrm>
            <a:off x="0" y="0"/>
            <a:ext cx="12192000" cy="6858000"/>
          </a:xfrm>
          <a:prstGeom prst="rect">
            <a:avLst/>
          </a:prstGeom>
        </p:spPr>
      </p:pic>
      <p:sp>
        <p:nvSpPr>
          <p:cNvPr id="4" name="Content Placeholder 3">
            <a:extLst>
              <a:ext uri="{FF2B5EF4-FFF2-40B4-BE49-F238E27FC236}">
                <a16:creationId xmlns:a16="http://schemas.microsoft.com/office/drawing/2014/main" id="{46A62145-8BE1-3662-6412-0C14BA0BB2C5}"/>
              </a:ext>
            </a:extLst>
          </p:cNvPr>
          <p:cNvSpPr>
            <a:spLocks noGrp="1"/>
          </p:cNvSpPr>
          <p:nvPr>
            <p:ph idx="1"/>
          </p:nvPr>
        </p:nvSpPr>
        <p:spPr>
          <a:xfrm>
            <a:off x="5400338" y="824248"/>
            <a:ext cx="5953461" cy="5352715"/>
          </a:xfrm>
        </p:spPr>
        <p:txBody>
          <a:bodyPr/>
          <a:lstStyle/>
          <a:p>
            <a:pPr marL="0" lvl="0" indent="0">
              <a:buNone/>
            </a:pPr>
            <a:br>
              <a:rPr lang="en-US" sz="2400" dirty="0"/>
            </a:br>
            <a:endParaRPr lang="en-US" sz="2400" dirty="0"/>
          </a:p>
          <a:p>
            <a:pPr lvl="0"/>
            <a:r>
              <a:rPr lang="en-US" dirty="0"/>
              <a:t>ICF Reimbursement Group Update (Day Services)</a:t>
            </a:r>
          </a:p>
          <a:p>
            <a:pPr lvl="0"/>
            <a:r>
              <a:rPr lang="en-US" dirty="0"/>
              <a:t>Policy Discussion</a:t>
            </a:r>
          </a:p>
          <a:p>
            <a:pPr lvl="0"/>
            <a:r>
              <a:rPr lang="en-US" dirty="0"/>
              <a:t>QIDP Peer Learning Session 2</a:t>
            </a:r>
          </a:p>
          <a:p>
            <a:pPr lvl="0"/>
            <a:r>
              <a:rPr lang="en-US" dirty="0"/>
              <a:t>QCOR Data Review (Jan – October 2025)</a:t>
            </a:r>
          </a:p>
          <a:p>
            <a:pPr lvl="0"/>
            <a:r>
              <a:rPr lang="en-US" dirty="0"/>
              <a:t>Tools for Compliance</a:t>
            </a:r>
          </a:p>
          <a:p>
            <a:pPr lvl="0"/>
            <a:r>
              <a:rPr lang="en-US" dirty="0"/>
              <a:t>Surveys and Hot Topics</a:t>
            </a:r>
          </a:p>
          <a:p>
            <a:pPr marL="0" indent="0">
              <a:buNone/>
            </a:pPr>
            <a:endParaRPr lang="en-US" dirty="0"/>
          </a:p>
        </p:txBody>
      </p:sp>
      <p:sp>
        <p:nvSpPr>
          <p:cNvPr id="5" name="Date Placeholder 4">
            <a:extLst>
              <a:ext uri="{FF2B5EF4-FFF2-40B4-BE49-F238E27FC236}">
                <a16:creationId xmlns:a16="http://schemas.microsoft.com/office/drawing/2014/main" id="{D270AA08-77D1-4A04-4978-D2F6839A6FBC}"/>
              </a:ext>
            </a:extLst>
          </p:cNvPr>
          <p:cNvSpPr>
            <a:spLocks noGrp="1"/>
          </p:cNvSpPr>
          <p:nvPr>
            <p:ph type="dt" sz="half" idx="10"/>
          </p:nvPr>
        </p:nvSpPr>
        <p:spPr/>
        <p:txBody>
          <a:bodyPr/>
          <a:lstStyle/>
          <a:p>
            <a:r>
              <a:rPr lang="en-US"/>
              <a:t>10.15.25</a:t>
            </a:r>
          </a:p>
        </p:txBody>
      </p:sp>
      <p:sp>
        <p:nvSpPr>
          <p:cNvPr id="6" name="TextBox 5">
            <a:extLst>
              <a:ext uri="{FF2B5EF4-FFF2-40B4-BE49-F238E27FC236}">
                <a16:creationId xmlns:a16="http://schemas.microsoft.com/office/drawing/2014/main" id="{4CDCD2A8-19D8-C309-485C-D5BF0B3AB7EE}"/>
              </a:ext>
            </a:extLst>
          </p:cNvPr>
          <p:cNvSpPr txBox="1"/>
          <p:nvPr/>
        </p:nvSpPr>
        <p:spPr>
          <a:xfrm>
            <a:off x="454594" y="2624177"/>
            <a:ext cx="4107543" cy="1323439"/>
          </a:xfrm>
          <a:prstGeom prst="rect">
            <a:avLst/>
          </a:prstGeom>
          <a:noFill/>
        </p:spPr>
        <p:txBody>
          <a:bodyPr wrap="square" rtlCol="0">
            <a:spAutoFit/>
          </a:bodyPr>
          <a:lstStyle/>
          <a:p>
            <a:r>
              <a:rPr lang="en-US" sz="8000" dirty="0">
                <a:solidFill>
                  <a:schemeClr val="bg1"/>
                </a:solidFill>
              </a:rPr>
              <a:t>ICF</a:t>
            </a:r>
            <a:endParaRPr lang="en-US" sz="7200" dirty="0">
              <a:solidFill>
                <a:schemeClr val="bg1"/>
              </a:solidFill>
            </a:endParaRPr>
          </a:p>
        </p:txBody>
      </p:sp>
    </p:spTree>
    <p:extLst>
      <p:ext uri="{BB962C8B-B14F-4D97-AF65-F5344CB8AC3E}">
        <p14:creationId xmlns:p14="http://schemas.microsoft.com/office/powerpoint/2010/main" val="2722796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6F394-8413-9633-6747-86F0B4EB59AA}"/>
            </a:ext>
          </a:extLst>
        </p:cNvPr>
        <p:cNvGrpSpPr/>
        <p:nvPr/>
      </p:nvGrpSpPr>
      <p:grpSpPr>
        <a:xfrm>
          <a:off x="0" y="0"/>
          <a:ext cx="0" cy="0"/>
          <a:chOff x="0" y="0"/>
          <a:chExt cx="0" cy="0"/>
        </a:xfrm>
      </p:grpSpPr>
      <p:sp>
        <p:nvSpPr>
          <p:cNvPr id="4" name="Date Placeholder 3">
            <a:extLst>
              <a:ext uri="{FF2B5EF4-FFF2-40B4-BE49-F238E27FC236}">
                <a16:creationId xmlns:a16="http://schemas.microsoft.com/office/drawing/2014/main" id="{4F7CDBC9-E669-7608-093A-78BF8959E4C9}"/>
              </a:ext>
            </a:extLst>
          </p:cNvPr>
          <p:cNvSpPr>
            <a:spLocks noGrp="1"/>
          </p:cNvSpPr>
          <p:nvPr>
            <p:ph type="dt" sz="half" idx="10"/>
          </p:nvPr>
        </p:nvSpPr>
        <p:spPr/>
        <p:txBody>
          <a:bodyPr/>
          <a:lstStyle/>
          <a:p>
            <a:r>
              <a:rPr lang="en-US"/>
              <a:t>10.15.25</a:t>
            </a:r>
          </a:p>
        </p:txBody>
      </p:sp>
      <p:pic>
        <p:nvPicPr>
          <p:cNvPr id="6" name="Picture 5">
            <a:extLst>
              <a:ext uri="{FF2B5EF4-FFF2-40B4-BE49-F238E27FC236}">
                <a16:creationId xmlns:a16="http://schemas.microsoft.com/office/drawing/2014/main" id="{ADEB14D8-9E0A-6F03-9493-51A35E3A4CC7}"/>
              </a:ext>
            </a:extLst>
          </p:cNvPr>
          <p:cNvPicPr>
            <a:picLocks noChangeAspect="1"/>
          </p:cNvPicPr>
          <p:nvPr/>
        </p:nvPicPr>
        <p:blipFill>
          <a:blip r:embed="rId2"/>
          <a:srcRect t="8233"/>
          <a:stretch>
            <a:fillRect/>
          </a:stretch>
        </p:blipFill>
        <p:spPr>
          <a:xfrm>
            <a:off x="0" y="-59105"/>
            <a:ext cx="12192000" cy="6917105"/>
          </a:xfrm>
          <a:prstGeom prst="rect">
            <a:avLst/>
          </a:prstGeom>
        </p:spPr>
      </p:pic>
    </p:spTree>
    <p:extLst>
      <p:ext uri="{BB962C8B-B14F-4D97-AF65-F5344CB8AC3E}">
        <p14:creationId xmlns:p14="http://schemas.microsoft.com/office/powerpoint/2010/main" val="399528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BF5C30-8975-4715-8363-638D48C35DB5}"/>
              </a:ext>
            </a:extLst>
          </p:cNvPr>
          <p:cNvSpPr>
            <a:spLocks noGrp="1"/>
          </p:cNvSpPr>
          <p:nvPr>
            <p:ph type="dt" sz="half" idx="10"/>
          </p:nvPr>
        </p:nvSpPr>
        <p:spPr/>
        <p:txBody>
          <a:bodyPr/>
          <a:lstStyle/>
          <a:p>
            <a:r>
              <a:rPr lang="en-US"/>
              <a:t>10.15.25</a:t>
            </a:r>
          </a:p>
        </p:txBody>
      </p:sp>
      <p:pic>
        <p:nvPicPr>
          <p:cNvPr id="4" name="Picture 3">
            <a:extLst>
              <a:ext uri="{FF2B5EF4-FFF2-40B4-BE49-F238E27FC236}">
                <a16:creationId xmlns:a16="http://schemas.microsoft.com/office/drawing/2014/main" id="{76B6C338-7342-D112-D928-0DAD3DDA9F3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35392288"/>
      </p:ext>
    </p:extLst>
  </p:cSld>
  <p:clrMapOvr>
    <a:masterClrMapping/>
  </p:clrMapOvr>
</p:sld>
</file>

<file path=ppt/theme/theme1.xml><?xml version="1.0" encoding="utf-8"?>
<a:theme xmlns:a="http://schemas.openxmlformats.org/drawingml/2006/main" name="Office Theme">
  <a:themeElements>
    <a:clrScheme name="Custom 4">
      <a:dk1>
        <a:srgbClr val="000000"/>
      </a:dk1>
      <a:lt1>
        <a:srgbClr val="FFFFFF"/>
      </a:lt1>
      <a:dk2>
        <a:srgbClr val="0E2841"/>
      </a:dk2>
      <a:lt2>
        <a:srgbClr val="E8E8E8"/>
      </a:lt2>
      <a:accent1>
        <a:srgbClr val="991A1E"/>
      </a:accent1>
      <a:accent2>
        <a:srgbClr val="326198"/>
      </a:accent2>
      <a:accent3>
        <a:srgbClr val="D6AD64"/>
      </a:accent3>
      <a:accent4>
        <a:srgbClr val="F4A36B"/>
      </a:accent4>
      <a:accent5>
        <a:srgbClr val="93B9AA"/>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4127</TotalTime>
  <Words>680</Words>
  <Application>Microsoft Macintosh PowerPoint</Application>
  <PresentationFormat>Widescreen</PresentationFormat>
  <Paragraphs>107</Paragraphs>
  <Slides>16</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Aptos</vt:lpstr>
      <vt:lpstr>Aptos Display</vt:lpstr>
      <vt:lpstr>Arial</vt:lpstr>
      <vt:lpstr>YACkoBhm29U_0</vt:lpstr>
      <vt:lpstr>YAFdJs2qTWQ_0</vt:lpstr>
      <vt:lpstr>Office Theme</vt:lpstr>
      <vt:lpstr>  OPRA Residential Resources Committee Meeting October 15, 2025  9:30am – 11am (Residential Waiver) 11:00am – 11:30am (General Updates) 11:30am – 1pm (ICF)  </vt:lpstr>
      <vt:lpstr>PowerPoint Presentation</vt:lpstr>
      <vt:lpstr>EVV Live Polling Discussion</vt:lpstr>
      <vt:lpstr>PowerPoint Presentation</vt:lpstr>
      <vt:lpstr>What is the Settings Rule?</vt:lpstr>
      <vt:lpstr>General Updates and Information (11am – 11:30am)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Next Residential Resources Meeting December 17, 2025  9:30am – 11am (Residential Waiver) 11:00am – 11:30am (General Updates) 11:30am – 1pm (ICF)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Teresa Kobelt</dc:creator>
  <cp:lastModifiedBy>Rachel Hayes</cp:lastModifiedBy>
  <cp:revision>14</cp:revision>
  <dcterms:created xsi:type="dcterms:W3CDTF">2025-03-13T12:29:43Z</dcterms:created>
  <dcterms:modified xsi:type="dcterms:W3CDTF">2025-10-16T19:30:06Z</dcterms:modified>
</cp:coreProperties>
</file>