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8" r:id="rId4"/>
  </p:sldMasterIdLst>
  <p:notesMasterIdLst>
    <p:notesMasterId r:id="rId36"/>
  </p:notesMasterIdLst>
  <p:sldIdLst>
    <p:sldId id="398" r:id="rId5"/>
    <p:sldId id="399" r:id="rId6"/>
    <p:sldId id="625" r:id="rId7"/>
    <p:sldId id="521" r:id="rId8"/>
    <p:sldId id="557" r:id="rId9"/>
    <p:sldId id="402" r:id="rId10"/>
    <p:sldId id="403" r:id="rId11"/>
    <p:sldId id="530" r:id="rId12"/>
    <p:sldId id="525" r:id="rId13"/>
    <p:sldId id="533" r:id="rId14"/>
    <p:sldId id="411" r:id="rId15"/>
    <p:sldId id="412" r:id="rId16"/>
    <p:sldId id="415" r:id="rId17"/>
    <p:sldId id="563" r:id="rId18"/>
    <p:sldId id="538" r:id="rId19"/>
    <p:sldId id="626" r:id="rId20"/>
    <p:sldId id="282" r:id="rId21"/>
    <p:sldId id="621" r:id="rId22"/>
    <p:sldId id="333" r:id="rId23"/>
    <p:sldId id="558" r:id="rId24"/>
    <p:sldId id="622" r:id="rId25"/>
    <p:sldId id="559" r:id="rId26"/>
    <p:sldId id="284" r:id="rId27"/>
    <p:sldId id="290" r:id="rId28"/>
    <p:sldId id="1942" r:id="rId29"/>
    <p:sldId id="390" r:id="rId30"/>
    <p:sldId id="392" r:id="rId31"/>
    <p:sldId id="395" r:id="rId32"/>
    <p:sldId id="531" r:id="rId33"/>
    <p:sldId id="562" r:id="rId34"/>
    <p:sldId id="623" r:id="rId35"/>
  </p:sldIdLst>
  <p:sldSz cx="12192000" cy="6858000"/>
  <p:notesSz cx="6858000" cy="1943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E27A63-07E4-4509-8EA1-E6C1A61F2D21}" v="76" dt="2024-02-21T15:10:40.7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849" autoAdjust="0"/>
  </p:normalViewPr>
  <p:slideViewPr>
    <p:cSldViewPr snapToGrid="0">
      <p:cViewPr varScale="1">
        <p:scale>
          <a:sx n="79" d="100"/>
          <a:sy n="79" d="100"/>
        </p:scale>
        <p:origin x="1794" y="96"/>
      </p:cViewPr>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gan, Angel" userId="679b66f4-1bf1-40e2-9bf7-71d020987b82" providerId="ADAL" clId="{B70805F4-AA06-4613-8922-A29FA2EB9AA8}"/>
    <pc:docChg chg="addSld modSld">
      <pc:chgData name="Morgan, Angel" userId="679b66f4-1bf1-40e2-9bf7-71d020987b82" providerId="ADAL" clId="{B70805F4-AA06-4613-8922-A29FA2EB9AA8}" dt="2024-01-25T15:04:42.554" v="27" actId="680"/>
      <pc:docMkLst>
        <pc:docMk/>
      </pc:docMkLst>
      <pc:sldChg chg="modNotesTx">
        <pc:chgData name="Morgan, Angel" userId="679b66f4-1bf1-40e2-9bf7-71d020987b82" providerId="ADAL" clId="{B70805F4-AA06-4613-8922-A29FA2EB9AA8}" dt="2024-01-25T15:02:17.854" v="26" actId="20577"/>
        <pc:sldMkLst>
          <pc:docMk/>
          <pc:sldMk cId="392934181" sldId="398"/>
        </pc:sldMkLst>
      </pc:sldChg>
      <pc:sldChg chg="new">
        <pc:chgData name="Morgan, Angel" userId="679b66f4-1bf1-40e2-9bf7-71d020987b82" providerId="ADAL" clId="{B70805F4-AA06-4613-8922-A29FA2EB9AA8}" dt="2024-01-25T15:04:42.554" v="27" actId="680"/>
        <pc:sldMkLst>
          <pc:docMk/>
          <pc:sldMk cId="930420445" sldId="1943"/>
        </pc:sldMkLst>
      </pc:sldChg>
    </pc:docChg>
  </pc:docChgLst>
  <pc:docChgLst>
    <pc:chgData name="Morgan, Angel" userId="679b66f4-1bf1-40e2-9bf7-71d020987b82" providerId="ADAL" clId="{22E27A63-07E4-4509-8EA1-E6C1A61F2D21}"/>
    <pc:docChg chg="custSel delSld modSld sldOrd">
      <pc:chgData name="Morgan, Angel" userId="679b66f4-1bf1-40e2-9bf7-71d020987b82" providerId="ADAL" clId="{22E27A63-07E4-4509-8EA1-E6C1A61F2D21}" dt="2024-02-21T15:09:07.353" v="1152" actId="20577"/>
      <pc:docMkLst>
        <pc:docMk/>
      </pc:docMkLst>
      <pc:sldChg chg="del">
        <pc:chgData name="Morgan, Angel" userId="679b66f4-1bf1-40e2-9bf7-71d020987b82" providerId="ADAL" clId="{22E27A63-07E4-4509-8EA1-E6C1A61F2D21}" dt="2024-02-16T14:40:23.378" v="43" actId="47"/>
        <pc:sldMkLst>
          <pc:docMk/>
          <pc:sldMk cId="3523367845" sldId="257"/>
        </pc:sldMkLst>
      </pc:sldChg>
      <pc:sldChg chg="del">
        <pc:chgData name="Morgan, Angel" userId="679b66f4-1bf1-40e2-9bf7-71d020987b82" providerId="ADAL" clId="{22E27A63-07E4-4509-8EA1-E6C1A61F2D21}" dt="2024-02-16T14:40:23.378" v="43" actId="47"/>
        <pc:sldMkLst>
          <pc:docMk/>
          <pc:sldMk cId="656175534" sldId="264"/>
        </pc:sldMkLst>
      </pc:sldChg>
      <pc:sldChg chg="del">
        <pc:chgData name="Morgan, Angel" userId="679b66f4-1bf1-40e2-9bf7-71d020987b82" providerId="ADAL" clId="{22E27A63-07E4-4509-8EA1-E6C1A61F2D21}" dt="2024-02-16T14:40:23.378" v="43" actId="47"/>
        <pc:sldMkLst>
          <pc:docMk/>
          <pc:sldMk cId="4287988942" sldId="268"/>
        </pc:sldMkLst>
      </pc:sldChg>
      <pc:sldChg chg="del">
        <pc:chgData name="Morgan, Angel" userId="679b66f4-1bf1-40e2-9bf7-71d020987b82" providerId="ADAL" clId="{22E27A63-07E4-4509-8EA1-E6C1A61F2D21}" dt="2024-02-16T14:40:23.378" v="43" actId="47"/>
        <pc:sldMkLst>
          <pc:docMk/>
          <pc:sldMk cId="4015529340" sldId="271"/>
        </pc:sldMkLst>
      </pc:sldChg>
      <pc:sldChg chg="del">
        <pc:chgData name="Morgan, Angel" userId="679b66f4-1bf1-40e2-9bf7-71d020987b82" providerId="ADAL" clId="{22E27A63-07E4-4509-8EA1-E6C1A61F2D21}" dt="2024-02-16T14:40:23.378" v="43" actId="47"/>
        <pc:sldMkLst>
          <pc:docMk/>
          <pc:sldMk cId="1566198298" sldId="277"/>
        </pc:sldMkLst>
      </pc:sldChg>
      <pc:sldChg chg="del">
        <pc:chgData name="Morgan, Angel" userId="679b66f4-1bf1-40e2-9bf7-71d020987b82" providerId="ADAL" clId="{22E27A63-07E4-4509-8EA1-E6C1A61F2D21}" dt="2024-02-16T14:40:23.378" v="43" actId="47"/>
        <pc:sldMkLst>
          <pc:docMk/>
          <pc:sldMk cId="3440040119" sldId="278"/>
        </pc:sldMkLst>
      </pc:sldChg>
      <pc:sldChg chg="modNotesTx">
        <pc:chgData name="Morgan, Angel" userId="679b66f4-1bf1-40e2-9bf7-71d020987b82" providerId="ADAL" clId="{22E27A63-07E4-4509-8EA1-E6C1A61F2D21}" dt="2024-02-20T16:19:16.237" v="1099" actId="20577"/>
        <pc:sldMkLst>
          <pc:docMk/>
          <pc:sldMk cId="188265676" sldId="290"/>
        </pc:sldMkLst>
      </pc:sldChg>
      <pc:sldChg chg="del">
        <pc:chgData name="Morgan, Angel" userId="679b66f4-1bf1-40e2-9bf7-71d020987b82" providerId="ADAL" clId="{22E27A63-07E4-4509-8EA1-E6C1A61F2D21}" dt="2024-02-16T14:40:23.378" v="43" actId="47"/>
        <pc:sldMkLst>
          <pc:docMk/>
          <pc:sldMk cId="2801674015" sldId="295"/>
        </pc:sldMkLst>
      </pc:sldChg>
      <pc:sldChg chg="modSp mod">
        <pc:chgData name="Morgan, Angel" userId="679b66f4-1bf1-40e2-9bf7-71d020987b82" providerId="ADAL" clId="{22E27A63-07E4-4509-8EA1-E6C1A61F2D21}" dt="2024-02-16T14:43:44.912" v="105" actId="20577"/>
        <pc:sldMkLst>
          <pc:docMk/>
          <pc:sldMk cId="392934181" sldId="398"/>
        </pc:sldMkLst>
        <pc:spChg chg="mod">
          <ac:chgData name="Morgan, Angel" userId="679b66f4-1bf1-40e2-9bf7-71d020987b82" providerId="ADAL" clId="{22E27A63-07E4-4509-8EA1-E6C1A61F2D21}" dt="2024-02-16T14:43:44.912" v="105" actId="20577"/>
          <ac:spMkLst>
            <pc:docMk/>
            <pc:sldMk cId="392934181" sldId="398"/>
            <ac:spMk id="2" creationId="{0DE9F8CF-B555-4849-B023-66BA43B3BD9D}"/>
          </ac:spMkLst>
        </pc:spChg>
        <pc:spChg chg="mod">
          <ac:chgData name="Morgan, Angel" userId="679b66f4-1bf1-40e2-9bf7-71d020987b82" providerId="ADAL" clId="{22E27A63-07E4-4509-8EA1-E6C1A61F2D21}" dt="2024-02-16T14:33:41.393" v="41" actId="20577"/>
          <ac:spMkLst>
            <pc:docMk/>
            <pc:sldMk cId="392934181" sldId="398"/>
            <ac:spMk id="3" creationId="{4BBBD1CC-3E2D-4D96-9DFD-D4D74C752119}"/>
          </ac:spMkLst>
        </pc:spChg>
      </pc:sldChg>
      <pc:sldChg chg="ord">
        <pc:chgData name="Morgan, Angel" userId="679b66f4-1bf1-40e2-9bf7-71d020987b82" providerId="ADAL" clId="{22E27A63-07E4-4509-8EA1-E6C1A61F2D21}" dt="2024-02-16T14:43:13.125" v="91"/>
        <pc:sldMkLst>
          <pc:docMk/>
          <pc:sldMk cId="1129045196" sldId="399"/>
        </pc:sldMkLst>
      </pc:sldChg>
      <pc:sldChg chg="modSp mod">
        <pc:chgData name="Morgan, Angel" userId="679b66f4-1bf1-40e2-9bf7-71d020987b82" providerId="ADAL" clId="{22E27A63-07E4-4509-8EA1-E6C1A61F2D21}" dt="2024-02-20T16:03:57.356" v="426" actId="20577"/>
        <pc:sldMkLst>
          <pc:docMk/>
          <pc:sldMk cId="3832866182" sldId="402"/>
        </pc:sldMkLst>
        <pc:spChg chg="mod">
          <ac:chgData name="Morgan, Angel" userId="679b66f4-1bf1-40e2-9bf7-71d020987b82" providerId="ADAL" clId="{22E27A63-07E4-4509-8EA1-E6C1A61F2D21}" dt="2024-02-20T16:03:57.356" v="426" actId="20577"/>
          <ac:spMkLst>
            <pc:docMk/>
            <pc:sldMk cId="3832866182" sldId="402"/>
            <ac:spMk id="3" creationId="{BB02AC54-F6EA-43FB-AD52-5D88DCFF0DB7}"/>
          </ac:spMkLst>
        </pc:spChg>
      </pc:sldChg>
      <pc:sldChg chg="modNotesTx">
        <pc:chgData name="Morgan, Angel" userId="679b66f4-1bf1-40e2-9bf7-71d020987b82" providerId="ADAL" clId="{22E27A63-07E4-4509-8EA1-E6C1A61F2D21}" dt="2024-02-20T16:03:15.660" v="403" actId="20577"/>
        <pc:sldMkLst>
          <pc:docMk/>
          <pc:sldMk cId="4107133899" sldId="403"/>
        </pc:sldMkLst>
      </pc:sldChg>
      <pc:sldChg chg="modNotesTx">
        <pc:chgData name="Morgan, Angel" userId="679b66f4-1bf1-40e2-9bf7-71d020987b82" providerId="ADAL" clId="{22E27A63-07E4-4509-8EA1-E6C1A61F2D21}" dt="2024-02-20T16:06:04.059" v="571" actId="20577"/>
        <pc:sldMkLst>
          <pc:docMk/>
          <pc:sldMk cId="4118339527" sldId="411"/>
        </pc:sldMkLst>
      </pc:sldChg>
      <pc:sldChg chg="modNotesTx">
        <pc:chgData name="Morgan, Angel" userId="679b66f4-1bf1-40e2-9bf7-71d020987b82" providerId="ADAL" clId="{22E27A63-07E4-4509-8EA1-E6C1A61F2D21}" dt="2024-02-16T14:50:04.183" v="386" actId="20577"/>
        <pc:sldMkLst>
          <pc:docMk/>
          <pc:sldMk cId="1789331975" sldId="521"/>
        </pc:sldMkLst>
      </pc:sldChg>
      <pc:sldChg chg="modNotesTx">
        <pc:chgData name="Morgan, Angel" userId="679b66f4-1bf1-40e2-9bf7-71d020987b82" providerId="ADAL" clId="{22E27A63-07E4-4509-8EA1-E6C1A61F2D21}" dt="2024-02-16T14:45:16.213" v="185" actId="20577"/>
        <pc:sldMkLst>
          <pc:docMk/>
          <pc:sldMk cId="4111634366" sldId="525"/>
        </pc:sldMkLst>
      </pc:sldChg>
      <pc:sldChg chg="addSp delSp modSp mod">
        <pc:chgData name="Morgan, Angel" userId="679b66f4-1bf1-40e2-9bf7-71d020987b82" providerId="ADAL" clId="{22E27A63-07E4-4509-8EA1-E6C1A61F2D21}" dt="2024-02-20T16:59:36.856" v="1120" actId="14861"/>
        <pc:sldMkLst>
          <pc:docMk/>
          <pc:sldMk cId="3499554812" sldId="533"/>
        </pc:sldMkLst>
        <pc:spChg chg="add del mod">
          <ac:chgData name="Morgan, Angel" userId="679b66f4-1bf1-40e2-9bf7-71d020987b82" providerId="ADAL" clId="{22E27A63-07E4-4509-8EA1-E6C1A61F2D21}" dt="2024-02-20T16:59:10.350" v="1118" actId="478"/>
          <ac:spMkLst>
            <pc:docMk/>
            <pc:sldMk cId="3499554812" sldId="533"/>
            <ac:spMk id="8" creationId="{DD53EAD6-BB63-6EA1-5F83-1DD35E0C93F4}"/>
          </ac:spMkLst>
        </pc:spChg>
        <pc:graphicFrameChg chg="mod">
          <ac:chgData name="Morgan, Angel" userId="679b66f4-1bf1-40e2-9bf7-71d020987b82" providerId="ADAL" clId="{22E27A63-07E4-4509-8EA1-E6C1A61F2D21}" dt="2024-02-20T16:59:36.856" v="1120" actId="14861"/>
          <ac:graphicFrameMkLst>
            <pc:docMk/>
            <pc:sldMk cId="3499554812" sldId="533"/>
            <ac:graphicFrameMk id="5" creationId="{17A77F6A-E991-AA87-096D-153DA6DB0759}"/>
          </ac:graphicFrameMkLst>
        </pc:graphicFrameChg>
        <pc:picChg chg="add del mod">
          <ac:chgData name="Morgan, Angel" userId="679b66f4-1bf1-40e2-9bf7-71d020987b82" providerId="ADAL" clId="{22E27A63-07E4-4509-8EA1-E6C1A61F2D21}" dt="2024-02-20T16:55:33.924" v="1105" actId="478"/>
          <ac:picMkLst>
            <pc:docMk/>
            <pc:sldMk cId="3499554812" sldId="533"/>
            <ac:picMk id="4" creationId="{5B3173E8-4EF7-6C4D-7D58-48D5FAF6B2D4}"/>
          </ac:picMkLst>
        </pc:picChg>
        <pc:picChg chg="add del mod">
          <ac:chgData name="Morgan, Angel" userId="679b66f4-1bf1-40e2-9bf7-71d020987b82" providerId="ADAL" clId="{22E27A63-07E4-4509-8EA1-E6C1A61F2D21}" dt="2024-02-20T16:58:23.089" v="1116" actId="478"/>
          <ac:picMkLst>
            <pc:docMk/>
            <pc:sldMk cId="3499554812" sldId="533"/>
            <ac:picMk id="7" creationId="{A105367F-0118-C812-CA7D-CE0176631359}"/>
          </ac:picMkLst>
        </pc:picChg>
      </pc:sldChg>
      <pc:sldChg chg="modSp mod">
        <pc:chgData name="Morgan, Angel" userId="679b66f4-1bf1-40e2-9bf7-71d020987b82" providerId="ADAL" clId="{22E27A63-07E4-4509-8EA1-E6C1A61F2D21}" dt="2024-02-21T15:09:07.353" v="1152" actId="20577"/>
        <pc:sldMkLst>
          <pc:docMk/>
          <pc:sldMk cId="3402512928" sldId="538"/>
        </pc:sldMkLst>
        <pc:spChg chg="mod">
          <ac:chgData name="Morgan, Angel" userId="679b66f4-1bf1-40e2-9bf7-71d020987b82" providerId="ADAL" clId="{22E27A63-07E4-4509-8EA1-E6C1A61F2D21}" dt="2024-02-21T15:09:07.353" v="1152" actId="20577"/>
          <ac:spMkLst>
            <pc:docMk/>
            <pc:sldMk cId="3402512928" sldId="538"/>
            <ac:spMk id="3" creationId="{92EFDD21-8346-495E-A9BA-0293EC26CA1E}"/>
          </ac:spMkLst>
        </pc:spChg>
      </pc:sldChg>
      <pc:sldChg chg="del">
        <pc:chgData name="Morgan, Angel" userId="679b66f4-1bf1-40e2-9bf7-71d020987b82" providerId="ADAL" clId="{22E27A63-07E4-4509-8EA1-E6C1A61F2D21}" dt="2024-02-16T14:40:23.378" v="43" actId="47"/>
        <pc:sldMkLst>
          <pc:docMk/>
          <pc:sldMk cId="3299217650" sldId="565"/>
        </pc:sldMkLst>
      </pc:sldChg>
      <pc:sldChg chg="modSp del mod">
        <pc:chgData name="Morgan, Angel" userId="679b66f4-1bf1-40e2-9bf7-71d020987b82" providerId="ADAL" clId="{22E27A63-07E4-4509-8EA1-E6C1A61F2D21}" dt="2024-02-16T14:42:58.759" v="89" actId="47"/>
        <pc:sldMkLst>
          <pc:docMk/>
          <pc:sldMk cId="1520863953" sldId="566"/>
        </pc:sldMkLst>
        <pc:spChg chg="mod">
          <ac:chgData name="Morgan, Angel" userId="679b66f4-1bf1-40e2-9bf7-71d020987b82" providerId="ADAL" clId="{22E27A63-07E4-4509-8EA1-E6C1A61F2D21}" dt="2024-02-16T14:42:54.784" v="88" actId="27636"/>
          <ac:spMkLst>
            <pc:docMk/>
            <pc:sldMk cId="1520863953" sldId="566"/>
            <ac:spMk id="3" creationId="{C9FBA695-3A7A-7C1A-625B-4759A35FEFDD}"/>
          </ac:spMkLst>
        </pc:spChg>
      </pc:sldChg>
      <pc:sldChg chg="del">
        <pc:chgData name="Morgan, Angel" userId="679b66f4-1bf1-40e2-9bf7-71d020987b82" providerId="ADAL" clId="{22E27A63-07E4-4509-8EA1-E6C1A61F2D21}" dt="2024-02-16T14:43:29.257" v="92" actId="47"/>
        <pc:sldMkLst>
          <pc:docMk/>
          <pc:sldMk cId="1538300657" sldId="570"/>
        </pc:sldMkLst>
      </pc:sldChg>
      <pc:sldChg chg="del">
        <pc:chgData name="Morgan, Angel" userId="679b66f4-1bf1-40e2-9bf7-71d020987b82" providerId="ADAL" clId="{22E27A63-07E4-4509-8EA1-E6C1A61F2D21}" dt="2024-02-16T14:40:23.378" v="43" actId="47"/>
        <pc:sldMkLst>
          <pc:docMk/>
          <pc:sldMk cId="2906964812" sldId="624"/>
        </pc:sldMkLst>
      </pc:sldChg>
      <pc:sldChg chg="modSp mod ord modNotesTx">
        <pc:chgData name="Morgan, Angel" userId="679b66f4-1bf1-40e2-9bf7-71d020987b82" providerId="ADAL" clId="{22E27A63-07E4-4509-8EA1-E6C1A61F2D21}" dt="2024-02-20T14:04:48.753" v="402" actId="1076"/>
        <pc:sldMkLst>
          <pc:docMk/>
          <pc:sldMk cId="4281399132" sldId="625"/>
        </pc:sldMkLst>
        <pc:spChg chg="mod">
          <ac:chgData name="Morgan, Angel" userId="679b66f4-1bf1-40e2-9bf7-71d020987b82" providerId="ADAL" clId="{22E27A63-07E4-4509-8EA1-E6C1A61F2D21}" dt="2024-02-20T14:04:48.753" v="402" actId="1076"/>
          <ac:spMkLst>
            <pc:docMk/>
            <pc:sldMk cId="4281399132" sldId="625"/>
            <ac:spMk id="3" creationId="{6425B769-86DC-E360-A884-BDD8FE361C95}"/>
          </ac:spMkLst>
        </pc:spChg>
      </pc:sldChg>
      <pc:sldChg chg="del">
        <pc:chgData name="Morgan, Angel" userId="679b66f4-1bf1-40e2-9bf7-71d020987b82" providerId="ADAL" clId="{22E27A63-07E4-4509-8EA1-E6C1A61F2D21}" dt="2024-02-16T14:33:49.750" v="42" actId="47"/>
        <pc:sldMkLst>
          <pc:docMk/>
          <pc:sldMk cId="930420445" sldId="1943"/>
        </pc:sldMkLst>
      </pc:sldChg>
    </pc:docChg>
  </pc:docChgLst>
</pc:chgInfo>
</file>

<file path=ppt/diagrams/_rels/data12.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hyperlink" Target="mailto:OSSAS@dodd.ohio.gov" TargetMode="External"/><Relationship Id="rId1" Type="http://schemas.openxmlformats.org/officeDocument/2006/relationships/hyperlink" Target="http://Compliance" TargetMode="Externa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ata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ata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hyperlink" Target="https://dodd.ohio.gov/compliance/Office+of+Compliance/Provider-Resources" TargetMode="External"/><Relationship Id="rId5" Type="http://schemas.openxmlformats.org/officeDocument/2006/relationships/image" Target="../media/image27.svg"/><Relationship Id="rId4" Type="http://schemas.openxmlformats.org/officeDocument/2006/relationships/image" Target="../media/image26.png"/></Relationships>
</file>

<file path=ppt/diagrams/_rels/data9.xml.rels><?xml version="1.0" encoding="UTF-8" standalone="yes"?>
<Relationships xmlns="http://schemas.openxmlformats.org/package/2006/relationships"><Relationship Id="rId1" Type="http://schemas.openxmlformats.org/officeDocument/2006/relationships/hyperlink" Target="https://dodd.ohio.gov/compliance/ossas/annual-training-information" TargetMode="External"/></Relationships>
</file>

<file path=ppt/diagrams/_rels/drawing12.xml.rels><?xml version="1.0" encoding="UTF-8" standalone="yes"?>
<Relationships xmlns="http://schemas.openxmlformats.org/package/2006/relationships"><Relationship Id="rId8" Type="http://schemas.openxmlformats.org/officeDocument/2006/relationships/hyperlink" Target="mailto:OSSAS@dodd.ohio.gov" TargetMode="External"/><Relationship Id="rId3" Type="http://schemas.openxmlformats.org/officeDocument/2006/relationships/image" Target="../media/image39.png"/><Relationship Id="rId7" Type="http://schemas.openxmlformats.org/officeDocument/2006/relationships/image" Target="../media/image42.sv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1.png"/><Relationship Id="rId5" Type="http://schemas.openxmlformats.org/officeDocument/2006/relationships/hyperlink" Target="http://Compliance" TargetMode="External"/><Relationship Id="rId4" Type="http://schemas.openxmlformats.org/officeDocument/2006/relationships/image" Target="../media/image40.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6.xml.rels><?xml version="1.0" encoding="UTF-8" standalone="yes"?>
<Relationships xmlns="http://schemas.openxmlformats.org/package/2006/relationships"><Relationship Id="rId3" Type="http://schemas.openxmlformats.org/officeDocument/2006/relationships/hyperlink" Target="https://dodd.ohio.gov/compliance/Office+of+Compliance/Provider-Resources" TargetMode="External"/><Relationship Id="rId2" Type="http://schemas.openxmlformats.org/officeDocument/2006/relationships/image" Target="../media/image25.svg"/><Relationship Id="rId1" Type="http://schemas.openxmlformats.org/officeDocument/2006/relationships/image" Target="../media/image24.png"/><Relationship Id="rId5" Type="http://schemas.openxmlformats.org/officeDocument/2006/relationships/image" Target="../media/image27.svg"/><Relationship Id="rId4" Type="http://schemas.openxmlformats.org/officeDocument/2006/relationships/image" Target="../media/image26.png"/></Relationships>
</file>

<file path=ppt/diagrams/_rels/drawing9.xml.rels><?xml version="1.0" encoding="UTF-8" standalone="yes"?>
<Relationships xmlns="http://schemas.openxmlformats.org/package/2006/relationships"><Relationship Id="rId1" Type="http://schemas.openxmlformats.org/officeDocument/2006/relationships/hyperlink" Target="https://dodd.ohio.gov/compliance/ossas/annual-training-information"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04A360-48D2-44ED-BE50-6666ADABAAE0}" type="doc">
      <dgm:prSet loTypeId="urn:microsoft.com/office/officeart/2005/8/layout/process4" loCatId="process" qsTypeId="urn:microsoft.com/office/officeart/2005/8/quickstyle/simple1" qsCatId="simple" csTypeId="urn:microsoft.com/office/officeart/2005/8/colors/colorful5" csCatId="colorful"/>
      <dgm:spPr/>
      <dgm:t>
        <a:bodyPr/>
        <a:lstStyle/>
        <a:p>
          <a:endParaRPr lang="en-US"/>
        </a:p>
      </dgm:t>
    </dgm:pt>
    <dgm:pt modelId="{1686B65C-1862-4A0E-AD7D-D01F60DF03D9}">
      <dgm:prSet/>
      <dgm:spPr/>
      <dgm:t>
        <a:bodyPr/>
        <a:lstStyle/>
        <a:p>
          <a:r>
            <a:rPr lang="en-US" b="1" i="0"/>
            <a:t>DODD shares responsibility for conducting compliance reviews with county boards and COGs</a:t>
          </a:r>
          <a:r>
            <a:rPr lang="en-US" b="0" i="0"/>
            <a:t>​</a:t>
          </a:r>
          <a:endParaRPr lang="en-US"/>
        </a:p>
      </dgm:t>
    </dgm:pt>
    <dgm:pt modelId="{4DC567E6-97A5-4149-8CDB-4837425C0F0F}" type="parTrans" cxnId="{43EAB9C7-1E94-4EFA-8D66-48EABDC957D2}">
      <dgm:prSet/>
      <dgm:spPr/>
      <dgm:t>
        <a:bodyPr/>
        <a:lstStyle/>
        <a:p>
          <a:endParaRPr lang="en-US"/>
        </a:p>
      </dgm:t>
    </dgm:pt>
    <dgm:pt modelId="{BADF537F-DF4E-439D-8CCD-143EF56047D0}" type="sibTrans" cxnId="{43EAB9C7-1E94-4EFA-8D66-48EABDC957D2}">
      <dgm:prSet/>
      <dgm:spPr/>
      <dgm:t>
        <a:bodyPr/>
        <a:lstStyle/>
        <a:p>
          <a:endParaRPr lang="en-US"/>
        </a:p>
      </dgm:t>
    </dgm:pt>
    <dgm:pt modelId="{0F0A6424-142D-4807-95AD-342F098BB7DB}">
      <dgm:prSet/>
      <dgm:spPr/>
      <dgm:t>
        <a:bodyPr/>
        <a:lstStyle/>
        <a:p>
          <a:r>
            <a:rPr lang="en-US" b="1"/>
            <a:t>All reviewers are trained by DODD </a:t>
          </a:r>
        </a:p>
      </dgm:t>
    </dgm:pt>
    <dgm:pt modelId="{2BC83CAE-AD3B-4C15-9192-DDC484A83154}" type="parTrans" cxnId="{A7313BD0-D939-427D-959C-B28C29B1F3E6}">
      <dgm:prSet/>
      <dgm:spPr/>
      <dgm:t>
        <a:bodyPr/>
        <a:lstStyle/>
        <a:p>
          <a:endParaRPr lang="en-US"/>
        </a:p>
      </dgm:t>
    </dgm:pt>
    <dgm:pt modelId="{64B6C633-9311-471B-A149-D978C2C41318}" type="sibTrans" cxnId="{A7313BD0-D939-427D-959C-B28C29B1F3E6}">
      <dgm:prSet/>
      <dgm:spPr/>
      <dgm:t>
        <a:bodyPr/>
        <a:lstStyle/>
        <a:p>
          <a:endParaRPr lang="en-US"/>
        </a:p>
      </dgm:t>
    </dgm:pt>
    <dgm:pt modelId="{B027954E-E517-4671-9333-F27A3833D978}">
      <dgm:prSet/>
      <dgm:spPr/>
      <dgm:t>
        <a:bodyPr/>
        <a:lstStyle/>
        <a:p>
          <a:r>
            <a:rPr lang="en-US" b="1"/>
            <a:t>The review process and documents are the same no matter who conducts the review</a:t>
          </a:r>
        </a:p>
      </dgm:t>
    </dgm:pt>
    <dgm:pt modelId="{A6001E7A-04B5-43BC-BE43-D6D97472C23B}" type="parTrans" cxnId="{A17D058B-F126-403C-8E77-EF68FBDAC09F}">
      <dgm:prSet/>
      <dgm:spPr/>
      <dgm:t>
        <a:bodyPr/>
        <a:lstStyle/>
        <a:p>
          <a:endParaRPr lang="en-US"/>
        </a:p>
      </dgm:t>
    </dgm:pt>
    <dgm:pt modelId="{3D291FB7-D4F0-4BB2-816D-DD5C6643972B}" type="sibTrans" cxnId="{A17D058B-F126-403C-8E77-EF68FBDAC09F}">
      <dgm:prSet/>
      <dgm:spPr/>
      <dgm:t>
        <a:bodyPr/>
        <a:lstStyle/>
        <a:p>
          <a:endParaRPr lang="en-US"/>
        </a:p>
      </dgm:t>
    </dgm:pt>
    <dgm:pt modelId="{DAE28761-27D3-46D5-A425-8C1BC3476B89}" type="pres">
      <dgm:prSet presAssocID="{7D04A360-48D2-44ED-BE50-6666ADABAAE0}" presName="Name0" presStyleCnt="0">
        <dgm:presLayoutVars>
          <dgm:dir/>
          <dgm:animLvl val="lvl"/>
          <dgm:resizeHandles val="exact"/>
        </dgm:presLayoutVars>
      </dgm:prSet>
      <dgm:spPr/>
    </dgm:pt>
    <dgm:pt modelId="{7477D57F-21E9-4186-9D27-A33E88FADD03}" type="pres">
      <dgm:prSet presAssocID="{B027954E-E517-4671-9333-F27A3833D978}" presName="boxAndChildren" presStyleCnt="0"/>
      <dgm:spPr/>
    </dgm:pt>
    <dgm:pt modelId="{C86CFBBF-CA13-485F-87FF-54BE426CE095}" type="pres">
      <dgm:prSet presAssocID="{B027954E-E517-4671-9333-F27A3833D978}" presName="parentTextBox" presStyleLbl="node1" presStyleIdx="0" presStyleCnt="3"/>
      <dgm:spPr/>
    </dgm:pt>
    <dgm:pt modelId="{5BBA2EB0-06F7-4A4C-9DEC-B2375938EBCD}" type="pres">
      <dgm:prSet presAssocID="{64B6C633-9311-471B-A149-D978C2C41318}" presName="sp" presStyleCnt="0"/>
      <dgm:spPr/>
    </dgm:pt>
    <dgm:pt modelId="{36B3C1AF-49BE-403E-AA9B-7CCC3208898A}" type="pres">
      <dgm:prSet presAssocID="{0F0A6424-142D-4807-95AD-342F098BB7DB}" presName="arrowAndChildren" presStyleCnt="0"/>
      <dgm:spPr/>
    </dgm:pt>
    <dgm:pt modelId="{AC8130E4-3A72-493B-A68A-964EA6353E15}" type="pres">
      <dgm:prSet presAssocID="{0F0A6424-142D-4807-95AD-342F098BB7DB}" presName="parentTextArrow" presStyleLbl="node1" presStyleIdx="1" presStyleCnt="3"/>
      <dgm:spPr/>
    </dgm:pt>
    <dgm:pt modelId="{C8DD688D-D165-4117-AD0C-53644B86DE38}" type="pres">
      <dgm:prSet presAssocID="{BADF537F-DF4E-439D-8CCD-143EF56047D0}" presName="sp" presStyleCnt="0"/>
      <dgm:spPr/>
    </dgm:pt>
    <dgm:pt modelId="{FA3CCEF5-60E9-4471-8A25-331B1CE7BF56}" type="pres">
      <dgm:prSet presAssocID="{1686B65C-1862-4A0E-AD7D-D01F60DF03D9}" presName="arrowAndChildren" presStyleCnt="0"/>
      <dgm:spPr/>
    </dgm:pt>
    <dgm:pt modelId="{B58C59C9-797D-4072-AB39-E4CE9A84F04F}" type="pres">
      <dgm:prSet presAssocID="{1686B65C-1862-4A0E-AD7D-D01F60DF03D9}" presName="parentTextArrow" presStyleLbl="node1" presStyleIdx="2" presStyleCnt="3"/>
      <dgm:spPr/>
    </dgm:pt>
  </dgm:ptLst>
  <dgm:cxnLst>
    <dgm:cxn modelId="{0F7A3C37-D4FF-49D1-8913-D9BDA5FAC188}" type="presOf" srcId="{1686B65C-1862-4A0E-AD7D-D01F60DF03D9}" destId="{B58C59C9-797D-4072-AB39-E4CE9A84F04F}" srcOrd="0" destOrd="0" presId="urn:microsoft.com/office/officeart/2005/8/layout/process4"/>
    <dgm:cxn modelId="{4263C084-877D-4A7B-B41C-CF221A634DA3}" type="presOf" srcId="{0F0A6424-142D-4807-95AD-342F098BB7DB}" destId="{AC8130E4-3A72-493B-A68A-964EA6353E15}" srcOrd="0" destOrd="0" presId="urn:microsoft.com/office/officeart/2005/8/layout/process4"/>
    <dgm:cxn modelId="{A17D058B-F126-403C-8E77-EF68FBDAC09F}" srcId="{7D04A360-48D2-44ED-BE50-6666ADABAAE0}" destId="{B027954E-E517-4671-9333-F27A3833D978}" srcOrd="2" destOrd="0" parTransId="{A6001E7A-04B5-43BC-BE43-D6D97472C23B}" sibTransId="{3D291FB7-D4F0-4BB2-816D-DD5C6643972B}"/>
    <dgm:cxn modelId="{2C1BDEA9-CA6D-41E1-8C2C-96E4076E9B39}" type="presOf" srcId="{7D04A360-48D2-44ED-BE50-6666ADABAAE0}" destId="{DAE28761-27D3-46D5-A425-8C1BC3476B89}" srcOrd="0" destOrd="0" presId="urn:microsoft.com/office/officeart/2005/8/layout/process4"/>
    <dgm:cxn modelId="{43EAB9C7-1E94-4EFA-8D66-48EABDC957D2}" srcId="{7D04A360-48D2-44ED-BE50-6666ADABAAE0}" destId="{1686B65C-1862-4A0E-AD7D-D01F60DF03D9}" srcOrd="0" destOrd="0" parTransId="{4DC567E6-97A5-4149-8CDB-4837425C0F0F}" sibTransId="{BADF537F-DF4E-439D-8CCD-143EF56047D0}"/>
    <dgm:cxn modelId="{A7313BD0-D939-427D-959C-B28C29B1F3E6}" srcId="{7D04A360-48D2-44ED-BE50-6666ADABAAE0}" destId="{0F0A6424-142D-4807-95AD-342F098BB7DB}" srcOrd="1" destOrd="0" parTransId="{2BC83CAE-AD3B-4C15-9192-DDC484A83154}" sibTransId="{64B6C633-9311-471B-A149-D978C2C41318}"/>
    <dgm:cxn modelId="{3D40E1D0-050C-4023-B898-AC7723837999}" type="presOf" srcId="{B027954E-E517-4671-9333-F27A3833D978}" destId="{C86CFBBF-CA13-485F-87FF-54BE426CE095}" srcOrd="0" destOrd="0" presId="urn:microsoft.com/office/officeart/2005/8/layout/process4"/>
    <dgm:cxn modelId="{316E52A2-7417-43BA-B956-5B1BE73ABF9F}" type="presParOf" srcId="{DAE28761-27D3-46D5-A425-8C1BC3476B89}" destId="{7477D57F-21E9-4186-9D27-A33E88FADD03}" srcOrd="0" destOrd="0" presId="urn:microsoft.com/office/officeart/2005/8/layout/process4"/>
    <dgm:cxn modelId="{A2534DB2-CBCD-43B3-8C39-6DCD40035DC2}" type="presParOf" srcId="{7477D57F-21E9-4186-9D27-A33E88FADD03}" destId="{C86CFBBF-CA13-485F-87FF-54BE426CE095}" srcOrd="0" destOrd="0" presId="urn:microsoft.com/office/officeart/2005/8/layout/process4"/>
    <dgm:cxn modelId="{14E1ADF8-AC15-4523-8602-71CB1FA2759B}" type="presParOf" srcId="{DAE28761-27D3-46D5-A425-8C1BC3476B89}" destId="{5BBA2EB0-06F7-4A4C-9DEC-B2375938EBCD}" srcOrd="1" destOrd="0" presId="urn:microsoft.com/office/officeart/2005/8/layout/process4"/>
    <dgm:cxn modelId="{5E9D1630-5ED3-4A5D-B6DE-7EB2C600EA28}" type="presParOf" srcId="{DAE28761-27D3-46D5-A425-8C1BC3476B89}" destId="{36B3C1AF-49BE-403E-AA9B-7CCC3208898A}" srcOrd="2" destOrd="0" presId="urn:microsoft.com/office/officeart/2005/8/layout/process4"/>
    <dgm:cxn modelId="{485CB967-2CE8-42A6-9F74-8980B573F4EC}" type="presParOf" srcId="{36B3C1AF-49BE-403E-AA9B-7CCC3208898A}" destId="{AC8130E4-3A72-493B-A68A-964EA6353E15}" srcOrd="0" destOrd="0" presId="urn:microsoft.com/office/officeart/2005/8/layout/process4"/>
    <dgm:cxn modelId="{3198DFBF-7526-489E-A271-F11B737BFE0D}" type="presParOf" srcId="{DAE28761-27D3-46D5-A425-8C1BC3476B89}" destId="{C8DD688D-D165-4117-AD0C-53644B86DE38}" srcOrd="3" destOrd="0" presId="urn:microsoft.com/office/officeart/2005/8/layout/process4"/>
    <dgm:cxn modelId="{AD07E4FF-D499-4F88-8E79-997048CF6AE2}" type="presParOf" srcId="{DAE28761-27D3-46D5-A425-8C1BC3476B89}" destId="{FA3CCEF5-60E9-4471-8A25-331B1CE7BF56}" srcOrd="4" destOrd="0" presId="urn:microsoft.com/office/officeart/2005/8/layout/process4"/>
    <dgm:cxn modelId="{BB3B0459-528E-418E-AAAD-0577F4EE2E3A}" type="presParOf" srcId="{FA3CCEF5-60E9-4471-8A25-331B1CE7BF56}" destId="{B58C59C9-797D-4072-AB39-E4CE9A84F04F}"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BDA25A2-2CEA-481A-BFA9-CB903360EB17}"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C7C8A286-C585-4BFF-8316-BD1837CA24ED}">
      <dgm:prSet/>
      <dgm:spPr/>
      <dgm:t>
        <a:bodyPr/>
        <a:lstStyle/>
        <a:p>
          <a:r>
            <a:rPr lang="en-US"/>
            <a:t>MUI/UI Requirements</a:t>
          </a:r>
        </a:p>
      </dgm:t>
    </dgm:pt>
    <dgm:pt modelId="{B89FBED9-B5A3-4A65-A742-9AD1B6566713}" type="parTrans" cxnId="{D03C461B-1616-4954-9564-4FD68F2B0459}">
      <dgm:prSet/>
      <dgm:spPr/>
      <dgm:t>
        <a:bodyPr/>
        <a:lstStyle/>
        <a:p>
          <a:endParaRPr lang="en-US"/>
        </a:p>
      </dgm:t>
    </dgm:pt>
    <dgm:pt modelId="{86A6A177-9975-46C1-8FB9-6A17729145CE}" type="sibTrans" cxnId="{D03C461B-1616-4954-9564-4FD68F2B0459}">
      <dgm:prSet/>
      <dgm:spPr/>
      <dgm:t>
        <a:bodyPr/>
        <a:lstStyle/>
        <a:p>
          <a:endParaRPr lang="en-US"/>
        </a:p>
      </dgm:t>
    </dgm:pt>
    <dgm:pt modelId="{FE74A7C2-ED3C-4302-9E7A-63627F68C27D}">
      <dgm:prSet custT="1"/>
      <dgm:spPr/>
      <dgm:t>
        <a:bodyPr/>
        <a:lstStyle/>
        <a:p>
          <a:r>
            <a:rPr lang="en-US" sz="2300"/>
            <a:t>UI Logs contain required information- frequently lacking preventative measures</a:t>
          </a:r>
        </a:p>
      </dgm:t>
    </dgm:pt>
    <dgm:pt modelId="{530211A7-4A5F-48DB-B2FE-B76E10A21D51}" type="parTrans" cxnId="{2D8EE956-C0F4-41B1-92EC-8C82BC54E502}">
      <dgm:prSet/>
      <dgm:spPr/>
      <dgm:t>
        <a:bodyPr/>
        <a:lstStyle/>
        <a:p>
          <a:endParaRPr lang="en-US"/>
        </a:p>
      </dgm:t>
    </dgm:pt>
    <dgm:pt modelId="{E1B5ADA6-925C-473F-92BA-900701FBC3EA}" type="sibTrans" cxnId="{2D8EE956-C0F4-41B1-92EC-8C82BC54E502}">
      <dgm:prSet/>
      <dgm:spPr/>
      <dgm:t>
        <a:bodyPr/>
        <a:lstStyle/>
        <a:p>
          <a:endParaRPr lang="en-US"/>
        </a:p>
      </dgm:t>
    </dgm:pt>
    <dgm:pt modelId="{2AD7BA89-AEC5-405C-955A-7A207F7DBCB7}">
      <dgm:prSet/>
      <dgm:spPr/>
      <dgm:t>
        <a:bodyPr/>
        <a:lstStyle/>
        <a:p>
          <a:r>
            <a:rPr lang="en-US"/>
            <a:t>Review of UIs- review must be documented</a:t>
          </a:r>
        </a:p>
      </dgm:t>
    </dgm:pt>
    <dgm:pt modelId="{4FC9F79A-E2F8-4577-AE9D-38B1FFD27805}" type="parTrans" cxnId="{31C77EE5-AD42-488A-9BC3-C92BDCFA531E}">
      <dgm:prSet/>
      <dgm:spPr/>
      <dgm:t>
        <a:bodyPr/>
        <a:lstStyle/>
        <a:p>
          <a:endParaRPr lang="en-US"/>
        </a:p>
      </dgm:t>
    </dgm:pt>
    <dgm:pt modelId="{3A175D31-F911-45B3-9614-59BCE8A3E5F3}" type="sibTrans" cxnId="{31C77EE5-AD42-488A-9BC3-C92BDCFA531E}">
      <dgm:prSet/>
      <dgm:spPr/>
      <dgm:t>
        <a:bodyPr/>
        <a:lstStyle/>
        <a:p>
          <a:endParaRPr lang="en-US"/>
        </a:p>
      </dgm:t>
    </dgm:pt>
    <dgm:pt modelId="{753CB1A4-6A42-4465-A8FE-C4050E72E4A8}">
      <dgm:prSet/>
      <dgm:spPr/>
      <dgm:t>
        <a:bodyPr/>
        <a:lstStyle/>
        <a:p>
          <a:r>
            <a:rPr lang="en-US"/>
            <a:t>Trends and Patterns analysis submitted to county board annually</a:t>
          </a:r>
        </a:p>
      </dgm:t>
    </dgm:pt>
    <dgm:pt modelId="{D5221D06-FCAE-405A-B015-E4A626CE2683}" type="parTrans" cxnId="{EDA46D39-BDB5-4FA5-B3DB-F4DED1D0D732}">
      <dgm:prSet/>
      <dgm:spPr/>
      <dgm:t>
        <a:bodyPr/>
        <a:lstStyle/>
        <a:p>
          <a:endParaRPr lang="en-US"/>
        </a:p>
      </dgm:t>
    </dgm:pt>
    <dgm:pt modelId="{1B968820-B311-455D-999F-7E95278CE8EC}" type="sibTrans" cxnId="{EDA46D39-BDB5-4FA5-B3DB-F4DED1D0D732}">
      <dgm:prSet/>
      <dgm:spPr/>
      <dgm:t>
        <a:bodyPr/>
        <a:lstStyle/>
        <a:p>
          <a:endParaRPr lang="en-US"/>
        </a:p>
      </dgm:t>
    </dgm:pt>
    <dgm:pt modelId="{AFDDDC41-4138-4179-9E4A-70F50897D7E9}" type="pres">
      <dgm:prSet presAssocID="{7BDA25A2-2CEA-481A-BFA9-CB903360EB17}" presName="outerComposite" presStyleCnt="0">
        <dgm:presLayoutVars>
          <dgm:chMax val="5"/>
          <dgm:dir/>
          <dgm:resizeHandles val="exact"/>
        </dgm:presLayoutVars>
      </dgm:prSet>
      <dgm:spPr/>
    </dgm:pt>
    <dgm:pt modelId="{7EB16074-CA1C-4011-BE66-AEF8783A6242}" type="pres">
      <dgm:prSet presAssocID="{7BDA25A2-2CEA-481A-BFA9-CB903360EB17}" presName="dummyMaxCanvas" presStyleCnt="0">
        <dgm:presLayoutVars/>
      </dgm:prSet>
      <dgm:spPr/>
    </dgm:pt>
    <dgm:pt modelId="{F040EB90-2A86-45A2-A014-F4E6DEA097C3}" type="pres">
      <dgm:prSet presAssocID="{7BDA25A2-2CEA-481A-BFA9-CB903360EB17}" presName="FourNodes_1" presStyleLbl="node1" presStyleIdx="0" presStyleCnt="4">
        <dgm:presLayoutVars>
          <dgm:bulletEnabled val="1"/>
        </dgm:presLayoutVars>
      </dgm:prSet>
      <dgm:spPr/>
    </dgm:pt>
    <dgm:pt modelId="{C8AD02D5-D50B-4E9D-AA0C-200E6CEBB4DD}" type="pres">
      <dgm:prSet presAssocID="{7BDA25A2-2CEA-481A-BFA9-CB903360EB17}" presName="FourNodes_2" presStyleLbl="node1" presStyleIdx="1" presStyleCnt="4">
        <dgm:presLayoutVars>
          <dgm:bulletEnabled val="1"/>
        </dgm:presLayoutVars>
      </dgm:prSet>
      <dgm:spPr/>
    </dgm:pt>
    <dgm:pt modelId="{3AF9E049-75A7-4E2D-8CD8-F3586EFC6B8B}" type="pres">
      <dgm:prSet presAssocID="{7BDA25A2-2CEA-481A-BFA9-CB903360EB17}" presName="FourNodes_3" presStyleLbl="node1" presStyleIdx="2" presStyleCnt="4">
        <dgm:presLayoutVars>
          <dgm:bulletEnabled val="1"/>
        </dgm:presLayoutVars>
      </dgm:prSet>
      <dgm:spPr/>
    </dgm:pt>
    <dgm:pt modelId="{231C03B0-5E23-47EF-8093-1DD1EB3C5717}" type="pres">
      <dgm:prSet presAssocID="{7BDA25A2-2CEA-481A-BFA9-CB903360EB17}" presName="FourNodes_4" presStyleLbl="node1" presStyleIdx="3" presStyleCnt="4">
        <dgm:presLayoutVars>
          <dgm:bulletEnabled val="1"/>
        </dgm:presLayoutVars>
      </dgm:prSet>
      <dgm:spPr/>
    </dgm:pt>
    <dgm:pt modelId="{2542D894-A20F-45A7-B887-EBC9CE134220}" type="pres">
      <dgm:prSet presAssocID="{7BDA25A2-2CEA-481A-BFA9-CB903360EB17}" presName="FourConn_1-2" presStyleLbl="fgAccFollowNode1" presStyleIdx="0" presStyleCnt="3">
        <dgm:presLayoutVars>
          <dgm:bulletEnabled val="1"/>
        </dgm:presLayoutVars>
      </dgm:prSet>
      <dgm:spPr/>
    </dgm:pt>
    <dgm:pt modelId="{7C4963FF-C455-4807-AC05-8DA695229A98}" type="pres">
      <dgm:prSet presAssocID="{7BDA25A2-2CEA-481A-BFA9-CB903360EB17}" presName="FourConn_2-3" presStyleLbl="fgAccFollowNode1" presStyleIdx="1" presStyleCnt="3">
        <dgm:presLayoutVars>
          <dgm:bulletEnabled val="1"/>
        </dgm:presLayoutVars>
      </dgm:prSet>
      <dgm:spPr/>
    </dgm:pt>
    <dgm:pt modelId="{3D48B2BA-E1DC-4D90-8FAE-0FFDA61D4196}" type="pres">
      <dgm:prSet presAssocID="{7BDA25A2-2CEA-481A-BFA9-CB903360EB17}" presName="FourConn_3-4" presStyleLbl="fgAccFollowNode1" presStyleIdx="2" presStyleCnt="3">
        <dgm:presLayoutVars>
          <dgm:bulletEnabled val="1"/>
        </dgm:presLayoutVars>
      </dgm:prSet>
      <dgm:spPr/>
    </dgm:pt>
    <dgm:pt modelId="{C0D166D6-3559-4D43-A18E-272D6CCE6427}" type="pres">
      <dgm:prSet presAssocID="{7BDA25A2-2CEA-481A-BFA9-CB903360EB17}" presName="FourNodes_1_text" presStyleLbl="node1" presStyleIdx="3" presStyleCnt="4">
        <dgm:presLayoutVars>
          <dgm:bulletEnabled val="1"/>
        </dgm:presLayoutVars>
      </dgm:prSet>
      <dgm:spPr/>
    </dgm:pt>
    <dgm:pt modelId="{D5DC9EC8-A565-401D-99E2-BBD93A03F6C2}" type="pres">
      <dgm:prSet presAssocID="{7BDA25A2-2CEA-481A-BFA9-CB903360EB17}" presName="FourNodes_2_text" presStyleLbl="node1" presStyleIdx="3" presStyleCnt="4">
        <dgm:presLayoutVars>
          <dgm:bulletEnabled val="1"/>
        </dgm:presLayoutVars>
      </dgm:prSet>
      <dgm:spPr/>
    </dgm:pt>
    <dgm:pt modelId="{CFB2469E-6768-4CD9-A620-9BC8C19E965B}" type="pres">
      <dgm:prSet presAssocID="{7BDA25A2-2CEA-481A-BFA9-CB903360EB17}" presName="FourNodes_3_text" presStyleLbl="node1" presStyleIdx="3" presStyleCnt="4">
        <dgm:presLayoutVars>
          <dgm:bulletEnabled val="1"/>
        </dgm:presLayoutVars>
      </dgm:prSet>
      <dgm:spPr/>
    </dgm:pt>
    <dgm:pt modelId="{C571955E-660A-4C74-A1CD-8C9D94D43F29}" type="pres">
      <dgm:prSet presAssocID="{7BDA25A2-2CEA-481A-BFA9-CB903360EB17}" presName="FourNodes_4_text" presStyleLbl="node1" presStyleIdx="3" presStyleCnt="4">
        <dgm:presLayoutVars>
          <dgm:bulletEnabled val="1"/>
        </dgm:presLayoutVars>
      </dgm:prSet>
      <dgm:spPr/>
    </dgm:pt>
  </dgm:ptLst>
  <dgm:cxnLst>
    <dgm:cxn modelId="{4CD8CB17-BF62-40FE-91E3-DAFF9DD5AFBC}" type="presOf" srcId="{3A175D31-F911-45B3-9614-59BCE8A3E5F3}" destId="{3D48B2BA-E1DC-4D90-8FAE-0FFDA61D4196}" srcOrd="0" destOrd="0" presId="urn:microsoft.com/office/officeart/2005/8/layout/vProcess5"/>
    <dgm:cxn modelId="{D03C461B-1616-4954-9564-4FD68F2B0459}" srcId="{7BDA25A2-2CEA-481A-BFA9-CB903360EB17}" destId="{C7C8A286-C585-4BFF-8316-BD1837CA24ED}" srcOrd="0" destOrd="0" parTransId="{B89FBED9-B5A3-4A65-A742-9AD1B6566713}" sibTransId="{86A6A177-9975-46C1-8FB9-6A17729145CE}"/>
    <dgm:cxn modelId="{EDA46D39-BDB5-4FA5-B3DB-F4DED1D0D732}" srcId="{7BDA25A2-2CEA-481A-BFA9-CB903360EB17}" destId="{753CB1A4-6A42-4465-A8FE-C4050E72E4A8}" srcOrd="3" destOrd="0" parTransId="{D5221D06-FCAE-405A-B015-E4A626CE2683}" sibTransId="{1B968820-B311-455D-999F-7E95278CE8EC}"/>
    <dgm:cxn modelId="{BDA0683B-DA37-4007-8A73-4951C59F143F}" type="presOf" srcId="{753CB1A4-6A42-4465-A8FE-C4050E72E4A8}" destId="{C571955E-660A-4C74-A1CD-8C9D94D43F29}" srcOrd="1" destOrd="0" presId="urn:microsoft.com/office/officeart/2005/8/layout/vProcess5"/>
    <dgm:cxn modelId="{8F9A0B46-843B-4055-8110-87375D6A1B6C}" type="presOf" srcId="{2AD7BA89-AEC5-405C-955A-7A207F7DBCB7}" destId="{CFB2469E-6768-4CD9-A620-9BC8C19E965B}" srcOrd="1" destOrd="0" presId="urn:microsoft.com/office/officeart/2005/8/layout/vProcess5"/>
    <dgm:cxn modelId="{62E01248-C3EF-413B-A928-E5C97B09F4FF}" type="presOf" srcId="{2AD7BA89-AEC5-405C-955A-7A207F7DBCB7}" destId="{3AF9E049-75A7-4E2D-8CD8-F3586EFC6B8B}" srcOrd="0" destOrd="0" presId="urn:microsoft.com/office/officeart/2005/8/layout/vProcess5"/>
    <dgm:cxn modelId="{385F9869-1AA2-4DDC-87FE-58B90C6AEE9C}" type="presOf" srcId="{C7C8A286-C585-4BFF-8316-BD1837CA24ED}" destId="{C0D166D6-3559-4D43-A18E-272D6CCE6427}" srcOrd="1" destOrd="0" presId="urn:microsoft.com/office/officeart/2005/8/layout/vProcess5"/>
    <dgm:cxn modelId="{72200F72-4790-4EB9-9104-0250A617E349}" type="presOf" srcId="{7BDA25A2-2CEA-481A-BFA9-CB903360EB17}" destId="{AFDDDC41-4138-4179-9E4A-70F50897D7E9}" srcOrd="0" destOrd="0" presId="urn:microsoft.com/office/officeart/2005/8/layout/vProcess5"/>
    <dgm:cxn modelId="{2D8EE956-C0F4-41B1-92EC-8C82BC54E502}" srcId="{7BDA25A2-2CEA-481A-BFA9-CB903360EB17}" destId="{FE74A7C2-ED3C-4302-9E7A-63627F68C27D}" srcOrd="1" destOrd="0" parTransId="{530211A7-4A5F-48DB-B2FE-B76E10A21D51}" sibTransId="{E1B5ADA6-925C-473F-92BA-900701FBC3EA}"/>
    <dgm:cxn modelId="{28DBAD82-8A2E-45AC-A354-6FEEE9DFE621}" type="presOf" srcId="{FE74A7C2-ED3C-4302-9E7A-63627F68C27D}" destId="{D5DC9EC8-A565-401D-99E2-BBD93A03F6C2}" srcOrd="1" destOrd="0" presId="urn:microsoft.com/office/officeart/2005/8/layout/vProcess5"/>
    <dgm:cxn modelId="{085B3FBC-EF1E-4E74-AEC0-C21F13C1A223}" type="presOf" srcId="{E1B5ADA6-925C-473F-92BA-900701FBC3EA}" destId="{7C4963FF-C455-4807-AC05-8DA695229A98}" srcOrd="0" destOrd="0" presId="urn:microsoft.com/office/officeart/2005/8/layout/vProcess5"/>
    <dgm:cxn modelId="{DC724EC2-0C8F-479E-972F-14A596B73991}" type="presOf" srcId="{753CB1A4-6A42-4465-A8FE-C4050E72E4A8}" destId="{231C03B0-5E23-47EF-8093-1DD1EB3C5717}" srcOrd="0" destOrd="0" presId="urn:microsoft.com/office/officeart/2005/8/layout/vProcess5"/>
    <dgm:cxn modelId="{9CFE26C4-42D0-48E4-9763-F12D4542C64F}" type="presOf" srcId="{C7C8A286-C585-4BFF-8316-BD1837CA24ED}" destId="{F040EB90-2A86-45A2-A014-F4E6DEA097C3}" srcOrd="0" destOrd="0" presId="urn:microsoft.com/office/officeart/2005/8/layout/vProcess5"/>
    <dgm:cxn modelId="{FF66D8D5-4154-42E5-8B91-C62AE6DAD6B5}" type="presOf" srcId="{86A6A177-9975-46C1-8FB9-6A17729145CE}" destId="{2542D894-A20F-45A7-B887-EBC9CE134220}" srcOrd="0" destOrd="0" presId="urn:microsoft.com/office/officeart/2005/8/layout/vProcess5"/>
    <dgm:cxn modelId="{31C77EE5-AD42-488A-9BC3-C92BDCFA531E}" srcId="{7BDA25A2-2CEA-481A-BFA9-CB903360EB17}" destId="{2AD7BA89-AEC5-405C-955A-7A207F7DBCB7}" srcOrd="2" destOrd="0" parTransId="{4FC9F79A-E2F8-4577-AE9D-38B1FFD27805}" sibTransId="{3A175D31-F911-45B3-9614-59BCE8A3E5F3}"/>
    <dgm:cxn modelId="{2A56A7F1-C33E-42F7-B038-0C9FBDE1C665}" type="presOf" srcId="{FE74A7C2-ED3C-4302-9E7A-63627F68C27D}" destId="{C8AD02D5-D50B-4E9D-AA0C-200E6CEBB4DD}" srcOrd="0" destOrd="0" presId="urn:microsoft.com/office/officeart/2005/8/layout/vProcess5"/>
    <dgm:cxn modelId="{59A92AE4-6430-479C-B8DB-F6DB5208CF24}" type="presParOf" srcId="{AFDDDC41-4138-4179-9E4A-70F50897D7E9}" destId="{7EB16074-CA1C-4011-BE66-AEF8783A6242}" srcOrd="0" destOrd="0" presId="urn:microsoft.com/office/officeart/2005/8/layout/vProcess5"/>
    <dgm:cxn modelId="{2C8E3D42-320D-4277-94D3-78D2BB9B75EF}" type="presParOf" srcId="{AFDDDC41-4138-4179-9E4A-70F50897D7E9}" destId="{F040EB90-2A86-45A2-A014-F4E6DEA097C3}" srcOrd="1" destOrd="0" presId="urn:microsoft.com/office/officeart/2005/8/layout/vProcess5"/>
    <dgm:cxn modelId="{5A52CE24-3AA2-424A-84B1-E30E1F814969}" type="presParOf" srcId="{AFDDDC41-4138-4179-9E4A-70F50897D7E9}" destId="{C8AD02D5-D50B-4E9D-AA0C-200E6CEBB4DD}" srcOrd="2" destOrd="0" presId="urn:microsoft.com/office/officeart/2005/8/layout/vProcess5"/>
    <dgm:cxn modelId="{1A7C940D-3FEE-49A3-969D-1956F7DDE6BA}" type="presParOf" srcId="{AFDDDC41-4138-4179-9E4A-70F50897D7E9}" destId="{3AF9E049-75A7-4E2D-8CD8-F3586EFC6B8B}" srcOrd="3" destOrd="0" presId="urn:microsoft.com/office/officeart/2005/8/layout/vProcess5"/>
    <dgm:cxn modelId="{C16C2A4D-55D1-4D85-A08B-911C2317DAEE}" type="presParOf" srcId="{AFDDDC41-4138-4179-9E4A-70F50897D7E9}" destId="{231C03B0-5E23-47EF-8093-1DD1EB3C5717}" srcOrd="4" destOrd="0" presId="urn:microsoft.com/office/officeart/2005/8/layout/vProcess5"/>
    <dgm:cxn modelId="{ED2E8ADD-5D08-4278-BB55-71DDDB82F8E4}" type="presParOf" srcId="{AFDDDC41-4138-4179-9E4A-70F50897D7E9}" destId="{2542D894-A20F-45A7-B887-EBC9CE134220}" srcOrd="5" destOrd="0" presId="urn:microsoft.com/office/officeart/2005/8/layout/vProcess5"/>
    <dgm:cxn modelId="{5C420FC2-1FEC-4D8C-A1D7-DB22F46238DD}" type="presParOf" srcId="{AFDDDC41-4138-4179-9E4A-70F50897D7E9}" destId="{7C4963FF-C455-4807-AC05-8DA695229A98}" srcOrd="6" destOrd="0" presId="urn:microsoft.com/office/officeart/2005/8/layout/vProcess5"/>
    <dgm:cxn modelId="{2E071E30-0D91-4DDF-A301-1E7B9CD84530}" type="presParOf" srcId="{AFDDDC41-4138-4179-9E4A-70F50897D7E9}" destId="{3D48B2BA-E1DC-4D90-8FAE-0FFDA61D4196}" srcOrd="7" destOrd="0" presId="urn:microsoft.com/office/officeart/2005/8/layout/vProcess5"/>
    <dgm:cxn modelId="{041E9461-9784-40EC-A68C-E23E8138D16E}" type="presParOf" srcId="{AFDDDC41-4138-4179-9E4A-70F50897D7E9}" destId="{C0D166D6-3559-4D43-A18E-272D6CCE6427}" srcOrd="8" destOrd="0" presId="urn:microsoft.com/office/officeart/2005/8/layout/vProcess5"/>
    <dgm:cxn modelId="{68968BA4-6F36-4F19-B290-E80E8584FEC6}" type="presParOf" srcId="{AFDDDC41-4138-4179-9E4A-70F50897D7E9}" destId="{D5DC9EC8-A565-401D-99E2-BBD93A03F6C2}" srcOrd="9" destOrd="0" presId="urn:microsoft.com/office/officeart/2005/8/layout/vProcess5"/>
    <dgm:cxn modelId="{A8417654-4984-4520-A097-8E47604A6A11}" type="presParOf" srcId="{AFDDDC41-4138-4179-9E4A-70F50897D7E9}" destId="{CFB2469E-6768-4CD9-A620-9BC8C19E965B}" srcOrd="10" destOrd="0" presId="urn:microsoft.com/office/officeart/2005/8/layout/vProcess5"/>
    <dgm:cxn modelId="{996C037D-0A29-4798-929A-875CD0665B28}" type="presParOf" srcId="{AFDDDC41-4138-4179-9E4A-70F50897D7E9}" destId="{C571955E-660A-4C74-A1CD-8C9D94D43F29}"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10080A7-F4E4-49F3-A3E4-CDB9BBF01E37}" type="doc">
      <dgm:prSet loTypeId="urn:microsoft.com/office/officeart/2005/8/layout/hList1" loCatId="list" qsTypeId="urn:microsoft.com/office/officeart/2005/8/quickstyle/simple2" qsCatId="simple" csTypeId="urn:microsoft.com/office/officeart/2005/8/colors/accent5_2" csCatId="accent5" phldr="1"/>
      <dgm:spPr/>
      <dgm:t>
        <a:bodyPr/>
        <a:lstStyle/>
        <a:p>
          <a:endParaRPr lang="en-US"/>
        </a:p>
      </dgm:t>
    </dgm:pt>
    <dgm:pt modelId="{A1D5C684-9FED-400B-82DE-04D6CA9CF5D8}">
      <dgm:prSet/>
      <dgm:spPr/>
      <dgm:t>
        <a:bodyPr/>
        <a:lstStyle/>
        <a:p>
          <a:r>
            <a:rPr lang="en-US" dirty="0"/>
            <a:t>All providers are required to have the following even if you have no incidents:</a:t>
          </a:r>
        </a:p>
      </dgm:t>
    </dgm:pt>
    <dgm:pt modelId="{A88425A5-9817-49B6-94D2-E7E3E1823C2E}" type="parTrans" cxnId="{59FCBFB4-5D02-4BB6-B896-923369FFE0EE}">
      <dgm:prSet/>
      <dgm:spPr/>
      <dgm:t>
        <a:bodyPr/>
        <a:lstStyle/>
        <a:p>
          <a:endParaRPr lang="en-US"/>
        </a:p>
      </dgm:t>
    </dgm:pt>
    <dgm:pt modelId="{5EA21FC8-61B6-4188-BCFC-E6FE53A2FC63}" type="sibTrans" cxnId="{59FCBFB4-5D02-4BB6-B896-923369FFE0EE}">
      <dgm:prSet/>
      <dgm:spPr/>
      <dgm:t>
        <a:bodyPr/>
        <a:lstStyle/>
        <a:p>
          <a:endParaRPr lang="en-US"/>
        </a:p>
      </dgm:t>
    </dgm:pt>
    <dgm:pt modelId="{D8092D57-42A1-4594-9B6A-8BE1D8C13E57}">
      <dgm:prSet/>
      <dgm:spPr/>
      <dgm:t>
        <a:bodyPr/>
        <a:lstStyle/>
        <a:p>
          <a:r>
            <a:rPr lang="en-US"/>
            <a:t>Have an Incident Report form available that includes required elements</a:t>
          </a:r>
        </a:p>
      </dgm:t>
    </dgm:pt>
    <dgm:pt modelId="{15A61A04-16E9-4458-90D8-39D49FA1E4BB}" type="parTrans" cxnId="{0CFB3F02-6124-43AC-AD1B-2182D7A996AF}">
      <dgm:prSet/>
      <dgm:spPr/>
      <dgm:t>
        <a:bodyPr/>
        <a:lstStyle/>
        <a:p>
          <a:endParaRPr lang="en-US"/>
        </a:p>
      </dgm:t>
    </dgm:pt>
    <dgm:pt modelId="{AE4A8E5E-937A-404A-95C2-6DCD0CE6C552}" type="sibTrans" cxnId="{0CFB3F02-6124-43AC-AD1B-2182D7A996AF}">
      <dgm:prSet/>
      <dgm:spPr/>
      <dgm:t>
        <a:bodyPr/>
        <a:lstStyle/>
        <a:p>
          <a:endParaRPr lang="en-US"/>
        </a:p>
      </dgm:t>
    </dgm:pt>
    <dgm:pt modelId="{4B93F0DA-2C04-4184-AEF2-81414E0F55AE}">
      <dgm:prSet/>
      <dgm:spPr/>
      <dgm:t>
        <a:bodyPr/>
        <a:lstStyle/>
        <a:p>
          <a:r>
            <a:rPr lang="en-US"/>
            <a:t>Maintain a UI log with required elements,</a:t>
          </a:r>
        </a:p>
      </dgm:t>
    </dgm:pt>
    <dgm:pt modelId="{5CCC0B8D-1F07-4FA6-958F-9C8E09A6F2D5}" type="parTrans" cxnId="{971884C8-F3C8-4615-9F9A-2CB86D261D50}">
      <dgm:prSet/>
      <dgm:spPr/>
      <dgm:t>
        <a:bodyPr/>
        <a:lstStyle/>
        <a:p>
          <a:endParaRPr lang="en-US"/>
        </a:p>
      </dgm:t>
    </dgm:pt>
    <dgm:pt modelId="{E8D7717D-BAE3-48DC-84AE-FBC043DEB485}" type="sibTrans" cxnId="{971884C8-F3C8-4615-9F9A-2CB86D261D50}">
      <dgm:prSet/>
      <dgm:spPr/>
      <dgm:t>
        <a:bodyPr/>
        <a:lstStyle/>
        <a:p>
          <a:endParaRPr lang="en-US"/>
        </a:p>
      </dgm:t>
    </dgm:pt>
    <dgm:pt modelId="{D63B3BF4-2781-493D-9A21-460D198F9CD6}">
      <dgm:prSet/>
      <dgm:spPr/>
      <dgm:t>
        <a:bodyPr/>
        <a:lstStyle/>
        <a:p>
          <a:r>
            <a:rPr lang="en-US"/>
            <a:t>Review all UIs at least monthly to:</a:t>
          </a:r>
        </a:p>
      </dgm:t>
    </dgm:pt>
    <dgm:pt modelId="{EB384510-E62A-4BCF-B51C-6BA3EFEEFE0A}" type="parTrans" cxnId="{D82AD284-DBA5-4A95-A645-8BE9F3527025}">
      <dgm:prSet/>
      <dgm:spPr/>
      <dgm:t>
        <a:bodyPr/>
        <a:lstStyle/>
        <a:p>
          <a:endParaRPr lang="en-US"/>
        </a:p>
      </dgm:t>
    </dgm:pt>
    <dgm:pt modelId="{714EC980-5D7B-464C-9037-A6E55EB3DB7C}" type="sibTrans" cxnId="{D82AD284-DBA5-4A95-A645-8BE9F3527025}">
      <dgm:prSet/>
      <dgm:spPr/>
      <dgm:t>
        <a:bodyPr/>
        <a:lstStyle/>
        <a:p>
          <a:endParaRPr lang="en-US"/>
        </a:p>
      </dgm:t>
    </dgm:pt>
    <dgm:pt modelId="{53D75271-21D3-4B88-BB41-D5E2DC724A30}">
      <dgm:prSet/>
      <dgm:spPr/>
      <dgm:t>
        <a:bodyPr/>
        <a:lstStyle/>
        <a:p>
          <a:r>
            <a:rPr lang="en-US"/>
            <a:t>Ensure appropriate preventative measures have been implemented and</a:t>
          </a:r>
        </a:p>
      </dgm:t>
    </dgm:pt>
    <dgm:pt modelId="{E302270D-36D0-4CEF-9653-4357DA1B3FB9}" type="parTrans" cxnId="{35973F61-8608-4CE8-952D-F699F98ED383}">
      <dgm:prSet/>
      <dgm:spPr/>
      <dgm:t>
        <a:bodyPr/>
        <a:lstStyle/>
        <a:p>
          <a:endParaRPr lang="en-US"/>
        </a:p>
      </dgm:t>
    </dgm:pt>
    <dgm:pt modelId="{21CBCF49-ECC4-459A-89F7-24B6C8C6D7DA}" type="sibTrans" cxnId="{35973F61-8608-4CE8-952D-F699F98ED383}">
      <dgm:prSet/>
      <dgm:spPr/>
      <dgm:t>
        <a:bodyPr/>
        <a:lstStyle/>
        <a:p>
          <a:endParaRPr lang="en-US"/>
        </a:p>
      </dgm:t>
    </dgm:pt>
    <dgm:pt modelId="{858584A4-CDB0-4ACA-97B2-62AC2925216E}">
      <dgm:prSet/>
      <dgm:spPr/>
      <dgm:t>
        <a:bodyPr/>
        <a:lstStyle/>
        <a:p>
          <a:r>
            <a:rPr lang="en-US"/>
            <a:t>Trends and patterns are identified and addressed</a:t>
          </a:r>
        </a:p>
      </dgm:t>
    </dgm:pt>
    <dgm:pt modelId="{D75E17C4-1A3A-4438-A30E-9470A453B8AA}" type="parTrans" cxnId="{0F99216B-5504-43BC-8871-F4C7C8724222}">
      <dgm:prSet/>
      <dgm:spPr/>
      <dgm:t>
        <a:bodyPr/>
        <a:lstStyle/>
        <a:p>
          <a:endParaRPr lang="en-US"/>
        </a:p>
      </dgm:t>
    </dgm:pt>
    <dgm:pt modelId="{ED9B7585-BB8C-4664-BCC9-ACBFB48D8E8D}" type="sibTrans" cxnId="{0F99216B-5504-43BC-8871-F4C7C8724222}">
      <dgm:prSet/>
      <dgm:spPr/>
      <dgm:t>
        <a:bodyPr/>
        <a:lstStyle/>
        <a:p>
          <a:endParaRPr lang="en-US"/>
        </a:p>
      </dgm:t>
    </dgm:pt>
    <dgm:pt modelId="{A542D0A2-D291-4DDC-9076-8AABC675931A}">
      <dgm:prSet/>
      <dgm:spPr/>
      <dgm:t>
        <a:bodyPr/>
        <a:lstStyle/>
        <a:p>
          <a:r>
            <a:rPr lang="en-US"/>
            <a:t>Complete/submit an annual MUI analysis</a:t>
          </a:r>
        </a:p>
      </dgm:t>
    </dgm:pt>
    <dgm:pt modelId="{7881E5A6-742B-4AF2-AE41-1BEC75B474F6}" type="parTrans" cxnId="{A40E3D8E-19E0-43DB-873C-FEC9033DC413}">
      <dgm:prSet/>
      <dgm:spPr/>
      <dgm:t>
        <a:bodyPr/>
        <a:lstStyle/>
        <a:p>
          <a:endParaRPr lang="en-US"/>
        </a:p>
      </dgm:t>
    </dgm:pt>
    <dgm:pt modelId="{EE65AF43-D68E-4B8D-B28C-D8B1318B720B}" type="sibTrans" cxnId="{A40E3D8E-19E0-43DB-873C-FEC9033DC413}">
      <dgm:prSet/>
      <dgm:spPr/>
      <dgm:t>
        <a:bodyPr/>
        <a:lstStyle/>
        <a:p>
          <a:endParaRPr lang="en-US"/>
        </a:p>
      </dgm:t>
    </dgm:pt>
    <dgm:pt modelId="{2802D565-3345-4265-8E42-6DD4B0E323D4}" type="pres">
      <dgm:prSet presAssocID="{510080A7-F4E4-49F3-A3E4-CDB9BBF01E37}" presName="Name0" presStyleCnt="0">
        <dgm:presLayoutVars>
          <dgm:dir/>
          <dgm:animLvl val="lvl"/>
          <dgm:resizeHandles val="exact"/>
        </dgm:presLayoutVars>
      </dgm:prSet>
      <dgm:spPr/>
    </dgm:pt>
    <dgm:pt modelId="{89072EBB-6D71-44A2-AF49-5C0D059340CE}" type="pres">
      <dgm:prSet presAssocID="{A1D5C684-9FED-400B-82DE-04D6CA9CF5D8}" presName="composite" presStyleCnt="0"/>
      <dgm:spPr/>
    </dgm:pt>
    <dgm:pt modelId="{56E2B459-7532-48FD-B036-252E80E56B3E}" type="pres">
      <dgm:prSet presAssocID="{A1D5C684-9FED-400B-82DE-04D6CA9CF5D8}" presName="parTx" presStyleLbl="alignNode1" presStyleIdx="0" presStyleCnt="1">
        <dgm:presLayoutVars>
          <dgm:chMax val="0"/>
          <dgm:chPref val="0"/>
          <dgm:bulletEnabled val="1"/>
        </dgm:presLayoutVars>
      </dgm:prSet>
      <dgm:spPr/>
    </dgm:pt>
    <dgm:pt modelId="{7BEB5291-3981-4D2E-A710-11E79ECC8EAF}" type="pres">
      <dgm:prSet presAssocID="{A1D5C684-9FED-400B-82DE-04D6CA9CF5D8}" presName="desTx" presStyleLbl="alignAccFollowNode1" presStyleIdx="0" presStyleCnt="1">
        <dgm:presLayoutVars>
          <dgm:bulletEnabled val="1"/>
        </dgm:presLayoutVars>
      </dgm:prSet>
      <dgm:spPr/>
    </dgm:pt>
  </dgm:ptLst>
  <dgm:cxnLst>
    <dgm:cxn modelId="{0CFB3F02-6124-43AC-AD1B-2182D7A996AF}" srcId="{A1D5C684-9FED-400B-82DE-04D6CA9CF5D8}" destId="{D8092D57-42A1-4594-9B6A-8BE1D8C13E57}" srcOrd="0" destOrd="0" parTransId="{15A61A04-16E9-4458-90D8-39D49FA1E4BB}" sibTransId="{AE4A8E5E-937A-404A-95C2-6DCD0CE6C552}"/>
    <dgm:cxn modelId="{54B19B25-5E3F-4D31-B05A-3FE8030740AE}" type="presOf" srcId="{D8092D57-42A1-4594-9B6A-8BE1D8C13E57}" destId="{7BEB5291-3981-4D2E-A710-11E79ECC8EAF}" srcOrd="0" destOrd="0" presId="urn:microsoft.com/office/officeart/2005/8/layout/hList1"/>
    <dgm:cxn modelId="{64BE902A-2DC7-4262-A2AD-8F7D43F1AAB6}" type="presOf" srcId="{4B93F0DA-2C04-4184-AEF2-81414E0F55AE}" destId="{7BEB5291-3981-4D2E-A710-11E79ECC8EAF}" srcOrd="0" destOrd="1" presId="urn:microsoft.com/office/officeart/2005/8/layout/hList1"/>
    <dgm:cxn modelId="{7017AB34-7D36-43E9-B790-151206C51434}" type="presOf" srcId="{858584A4-CDB0-4ACA-97B2-62AC2925216E}" destId="{7BEB5291-3981-4D2E-A710-11E79ECC8EAF}" srcOrd="0" destOrd="4" presId="urn:microsoft.com/office/officeart/2005/8/layout/hList1"/>
    <dgm:cxn modelId="{35973F61-8608-4CE8-952D-F699F98ED383}" srcId="{D63B3BF4-2781-493D-9A21-460D198F9CD6}" destId="{53D75271-21D3-4B88-BB41-D5E2DC724A30}" srcOrd="0" destOrd="0" parTransId="{E302270D-36D0-4CEF-9653-4357DA1B3FB9}" sibTransId="{21CBCF49-ECC4-459A-89F7-24B6C8C6D7DA}"/>
    <dgm:cxn modelId="{0F99216B-5504-43BC-8871-F4C7C8724222}" srcId="{D63B3BF4-2781-493D-9A21-460D198F9CD6}" destId="{858584A4-CDB0-4ACA-97B2-62AC2925216E}" srcOrd="1" destOrd="0" parTransId="{D75E17C4-1A3A-4438-A30E-9470A453B8AA}" sibTransId="{ED9B7585-BB8C-4664-BCC9-ACBFB48D8E8D}"/>
    <dgm:cxn modelId="{7A6AD253-2F34-4B54-9E2F-5AF5D20B1E40}" type="presOf" srcId="{510080A7-F4E4-49F3-A3E4-CDB9BBF01E37}" destId="{2802D565-3345-4265-8E42-6DD4B0E323D4}" srcOrd="0" destOrd="0" presId="urn:microsoft.com/office/officeart/2005/8/layout/hList1"/>
    <dgm:cxn modelId="{CEB29680-E3A6-4ACA-834D-C1C5D76FE14B}" type="presOf" srcId="{53D75271-21D3-4B88-BB41-D5E2DC724A30}" destId="{7BEB5291-3981-4D2E-A710-11E79ECC8EAF}" srcOrd="0" destOrd="3" presId="urn:microsoft.com/office/officeart/2005/8/layout/hList1"/>
    <dgm:cxn modelId="{D82AD284-DBA5-4A95-A645-8BE9F3527025}" srcId="{A1D5C684-9FED-400B-82DE-04D6CA9CF5D8}" destId="{D63B3BF4-2781-493D-9A21-460D198F9CD6}" srcOrd="2" destOrd="0" parTransId="{EB384510-E62A-4BCF-B51C-6BA3EFEEFE0A}" sibTransId="{714EC980-5D7B-464C-9037-A6E55EB3DB7C}"/>
    <dgm:cxn modelId="{A40E3D8E-19E0-43DB-873C-FEC9033DC413}" srcId="{A1D5C684-9FED-400B-82DE-04D6CA9CF5D8}" destId="{A542D0A2-D291-4DDC-9076-8AABC675931A}" srcOrd="3" destOrd="0" parTransId="{7881E5A6-742B-4AF2-AE41-1BEC75B474F6}" sibTransId="{EE65AF43-D68E-4B8D-B28C-D8B1318B720B}"/>
    <dgm:cxn modelId="{3B274892-B97E-4637-8857-C07370FB82C0}" type="presOf" srcId="{D63B3BF4-2781-493D-9A21-460D198F9CD6}" destId="{7BEB5291-3981-4D2E-A710-11E79ECC8EAF}" srcOrd="0" destOrd="2" presId="urn:microsoft.com/office/officeart/2005/8/layout/hList1"/>
    <dgm:cxn modelId="{4D454199-4F96-4D93-A30E-E2087C90F85B}" type="presOf" srcId="{A542D0A2-D291-4DDC-9076-8AABC675931A}" destId="{7BEB5291-3981-4D2E-A710-11E79ECC8EAF}" srcOrd="0" destOrd="5" presId="urn:microsoft.com/office/officeart/2005/8/layout/hList1"/>
    <dgm:cxn modelId="{320A9D9E-F746-4AFC-BE2C-BA050BC3B564}" type="presOf" srcId="{A1D5C684-9FED-400B-82DE-04D6CA9CF5D8}" destId="{56E2B459-7532-48FD-B036-252E80E56B3E}" srcOrd="0" destOrd="0" presId="urn:microsoft.com/office/officeart/2005/8/layout/hList1"/>
    <dgm:cxn modelId="{59FCBFB4-5D02-4BB6-B896-923369FFE0EE}" srcId="{510080A7-F4E4-49F3-A3E4-CDB9BBF01E37}" destId="{A1D5C684-9FED-400B-82DE-04D6CA9CF5D8}" srcOrd="0" destOrd="0" parTransId="{A88425A5-9817-49B6-94D2-E7E3E1823C2E}" sibTransId="{5EA21FC8-61B6-4188-BCFC-E6FE53A2FC63}"/>
    <dgm:cxn modelId="{971884C8-F3C8-4615-9F9A-2CB86D261D50}" srcId="{A1D5C684-9FED-400B-82DE-04D6CA9CF5D8}" destId="{4B93F0DA-2C04-4184-AEF2-81414E0F55AE}" srcOrd="1" destOrd="0" parTransId="{5CCC0B8D-1F07-4FA6-958F-9C8E09A6F2D5}" sibTransId="{E8D7717D-BAE3-48DC-84AE-FBC043DEB485}"/>
    <dgm:cxn modelId="{18BB98FD-F5B1-459F-BA43-A98D2EFEBB09}" type="presParOf" srcId="{2802D565-3345-4265-8E42-6DD4B0E323D4}" destId="{89072EBB-6D71-44A2-AF49-5C0D059340CE}" srcOrd="0" destOrd="0" presId="urn:microsoft.com/office/officeart/2005/8/layout/hList1"/>
    <dgm:cxn modelId="{705A7E1D-FE9D-4CDA-8749-6C3515ED87FF}" type="presParOf" srcId="{89072EBB-6D71-44A2-AF49-5C0D059340CE}" destId="{56E2B459-7532-48FD-B036-252E80E56B3E}" srcOrd="0" destOrd="0" presId="urn:microsoft.com/office/officeart/2005/8/layout/hList1"/>
    <dgm:cxn modelId="{4EDA2BCD-0999-4AE6-BB85-8D74D08942B5}" type="presParOf" srcId="{89072EBB-6D71-44A2-AF49-5C0D059340CE}" destId="{7BEB5291-3981-4D2E-A710-11E79ECC8EAF}"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2C885CD-463A-44D1-9838-18C781C48CCE}"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EFB51E3-EDF0-4B87-B0DC-6DB218CA214A}">
      <dgm:prSet/>
      <dgm:spPr/>
      <dgm:t>
        <a:bodyPr/>
        <a:lstStyle/>
        <a:p>
          <a:pPr>
            <a:lnSpc>
              <a:spcPct val="100000"/>
            </a:lnSpc>
            <a:defRPr cap="all"/>
          </a:pPr>
          <a:r>
            <a:rPr lang="en-US"/>
            <a:t>Monthly training offered by DODD</a:t>
          </a:r>
        </a:p>
      </dgm:t>
    </dgm:pt>
    <dgm:pt modelId="{B91E59F6-09D7-44F4-AD99-2944247CD226}" type="parTrans" cxnId="{89757B94-1EC3-4476-BC2D-C784E87C7554}">
      <dgm:prSet/>
      <dgm:spPr/>
      <dgm:t>
        <a:bodyPr/>
        <a:lstStyle/>
        <a:p>
          <a:endParaRPr lang="en-US"/>
        </a:p>
      </dgm:t>
    </dgm:pt>
    <dgm:pt modelId="{091B9875-EF41-498B-873F-E7A5FAE6F019}" type="sibTrans" cxnId="{89757B94-1EC3-4476-BC2D-C784E87C7554}">
      <dgm:prSet/>
      <dgm:spPr/>
      <dgm:t>
        <a:bodyPr/>
        <a:lstStyle/>
        <a:p>
          <a:endParaRPr lang="en-US"/>
        </a:p>
      </dgm:t>
    </dgm:pt>
    <dgm:pt modelId="{7D0EA860-155B-464A-A350-5C1720ECFC8B}">
      <dgm:prSet/>
      <dgm:spPr/>
      <dgm:t>
        <a:bodyPr/>
        <a:lstStyle/>
        <a:p>
          <a:pPr>
            <a:lnSpc>
              <a:spcPct val="100000"/>
            </a:lnSpc>
            <a:defRPr cap="all"/>
          </a:pPr>
          <a:r>
            <a:rPr lang="en-US"/>
            <a:t>Compliance resources on the DODD website- </a:t>
          </a:r>
          <a:r>
            <a:rPr lang="en-US">
              <a:hlinkClick xmlns:r="http://schemas.openxmlformats.org/officeDocument/2006/relationships" r:id="rId1">
                <a:extLst>
                  <a:ext uri="{A12FA001-AC4F-418D-AE19-62706E023703}">
                    <ahyp:hlinkClr xmlns:ahyp="http://schemas.microsoft.com/office/drawing/2018/hyperlinkcolor" val="tx"/>
                  </a:ext>
                </a:extLst>
              </a:hlinkClick>
            </a:rPr>
            <a:t>Compliance</a:t>
          </a:r>
          <a:endParaRPr lang="en-US"/>
        </a:p>
      </dgm:t>
    </dgm:pt>
    <dgm:pt modelId="{642C2A05-4227-4BE7-B63B-50E67A113ACA}" type="parTrans" cxnId="{F3AC7915-0B5D-4B65-9BDE-2F0EF97C8F3B}">
      <dgm:prSet/>
      <dgm:spPr/>
      <dgm:t>
        <a:bodyPr/>
        <a:lstStyle/>
        <a:p>
          <a:endParaRPr lang="en-US"/>
        </a:p>
      </dgm:t>
    </dgm:pt>
    <dgm:pt modelId="{F90D0EDA-30F7-4D64-8915-D5BD6F5807AD}" type="sibTrans" cxnId="{F3AC7915-0B5D-4B65-9BDE-2F0EF97C8F3B}">
      <dgm:prSet/>
      <dgm:spPr/>
      <dgm:t>
        <a:bodyPr/>
        <a:lstStyle/>
        <a:p>
          <a:endParaRPr lang="en-US"/>
        </a:p>
      </dgm:t>
    </dgm:pt>
    <dgm:pt modelId="{BBEA6448-994C-4991-BB5B-EDA57ABFE74A}">
      <dgm:prSet/>
      <dgm:spPr/>
      <dgm:t>
        <a:bodyPr/>
        <a:lstStyle/>
        <a:p>
          <a:pPr>
            <a:lnSpc>
              <a:spcPct val="100000"/>
            </a:lnSpc>
            <a:defRPr cap="all"/>
          </a:pPr>
          <a:r>
            <a:rPr lang="en-US"/>
            <a:t>Compliance mailbox - </a:t>
          </a:r>
          <a:r>
            <a:rPr lang="en-US">
              <a:hlinkClick xmlns:r="http://schemas.openxmlformats.org/officeDocument/2006/relationships" r:id="rId2">
                <a:extLst>
                  <a:ext uri="{A12FA001-AC4F-418D-AE19-62706E023703}">
                    <ahyp:hlinkClr xmlns:ahyp="http://schemas.microsoft.com/office/drawing/2018/hyperlinkcolor" val="tx"/>
                  </a:ext>
                </a:extLst>
              </a:hlinkClick>
            </a:rPr>
            <a:t>Compliance@dodd.ohio.gov</a:t>
          </a:r>
          <a:endParaRPr lang="en-US"/>
        </a:p>
      </dgm:t>
    </dgm:pt>
    <dgm:pt modelId="{B46813B1-C92A-4750-A09C-5799EC3AF703}" type="parTrans" cxnId="{EE468E42-B7CF-46BC-A622-CA22129A7E3D}">
      <dgm:prSet/>
      <dgm:spPr/>
      <dgm:t>
        <a:bodyPr/>
        <a:lstStyle/>
        <a:p>
          <a:endParaRPr lang="en-US"/>
        </a:p>
      </dgm:t>
    </dgm:pt>
    <dgm:pt modelId="{4B1086EE-780F-458D-8782-804DF1A4C3B1}" type="sibTrans" cxnId="{EE468E42-B7CF-46BC-A622-CA22129A7E3D}">
      <dgm:prSet/>
      <dgm:spPr/>
      <dgm:t>
        <a:bodyPr/>
        <a:lstStyle/>
        <a:p>
          <a:endParaRPr lang="en-US"/>
        </a:p>
      </dgm:t>
    </dgm:pt>
    <dgm:pt modelId="{DA05BF90-6ED8-4A6F-92B1-E6A7A0A7A5EE}" type="pres">
      <dgm:prSet presAssocID="{62C885CD-463A-44D1-9838-18C781C48CCE}" presName="root" presStyleCnt="0">
        <dgm:presLayoutVars>
          <dgm:dir/>
          <dgm:resizeHandles val="exact"/>
        </dgm:presLayoutVars>
      </dgm:prSet>
      <dgm:spPr/>
    </dgm:pt>
    <dgm:pt modelId="{4A5871FD-6338-49F7-9875-5406692619EF}" type="pres">
      <dgm:prSet presAssocID="{BEFB51E3-EDF0-4B87-B0DC-6DB218CA214A}" presName="compNode" presStyleCnt="0"/>
      <dgm:spPr/>
    </dgm:pt>
    <dgm:pt modelId="{72AF19E0-21F1-4A49-8FEC-A4A3C3CACF83}" type="pres">
      <dgm:prSet presAssocID="{BEFB51E3-EDF0-4B87-B0DC-6DB218CA214A}" presName="iconBgRect" presStyleLbl="bgShp" presStyleIdx="0" presStyleCnt="3"/>
      <dgm:spPr/>
    </dgm:pt>
    <dgm:pt modelId="{F26BDC87-A4FA-46DD-84A5-DABE8FF1F4AE}" type="pres">
      <dgm:prSet presAssocID="{BEFB51E3-EDF0-4B87-B0DC-6DB218CA214A}" presName="iconRect" presStyleLbl="node1" presStyleIdx="0"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cher"/>
        </a:ext>
      </dgm:extLst>
    </dgm:pt>
    <dgm:pt modelId="{9CCABC0A-8824-4ABD-A2EF-2D692FB107B2}" type="pres">
      <dgm:prSet presAssocID="{BEFB51E3-EDF0-4B87-B0DC-6DB218CA214A}" presName="spaceRect" presStyleCnt="0"/>
      <dgm:spPr/>
    </dgm:pt>
    <dgm:pt modelId="{64A88B29-BEC0-4410-AE48-38B4C7CA0463}" type="pres">
      <dgm:prSet presAssocID="{BEFB51E3-EDF0-4B87-B0DC-6DB218CA214A}" presName="textRect" presStyleLbl="revTx" presStyleIdx="0" presStyleCnt="3">
        <dgm:presLayoutVars>
          <dgm:chMax val="1"/>
          <dgm:chPref val="1"/>
        </dgm:presLayoutVars>
      </dgm:prSet>
      <dgm:spPr/>
    </dgm:pt>
    <dgm:pt modelId="{6455B7F8-2C4D-4D5C-9E73-7E00BE5B0C0B}" type="pres">
      <dgm:prSet presAssocID="{091B9875-EF41-498B-873F-E7A5FAE6F019}" presName="sibTrans" presStyleCnt="0"/>
      <dgm:spPr/>
    </dgm:pt>
    <dgm:pt modelId="{05949669-EB03-4FC0-AA0F-0AA71A56BD08}" type="pres">
      <dgm:prSet presAssocID="{7D0EA860-155B-464A-A350-5C1720ECFC8B}" presName="compNode" presStyleCnt="0"/>
      <dgm:spPr/>
    </dgm:pt>
    <dgm:pt modelId="{59DE1983-20A6-485F-B3CE-66CC068198BE}" type="pres">
      <dgm:prSet presAssocID="{7D0EA860-155B-464A-A350-5C1720ECFC8B}" presName="iconBgRect" presStyleLbl="bgShp" presStyleIdx="1" presStyleCnt="3"/>
      <dgm:spPr/>
    </dgm:pt>
    <dgm:pt modelId="{FEF3F5D0-4C13-4C4A-8C83-1954D4A94E1B}" type="pres">
      <dgm:prSet presAssocID="{7D0EA860-155B-464A-A350-5C1720ECFC8B}" presName="iconRect" presStyleLbl="node1" presStyleIdx="1"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nk Check"/>
        </a:ext>
      </dgm:extLst>
    </dgm:pt>
    <dgm:pt modelId="{A0F76DF0-5E05-43F3-8151-C58362FD40BC}" type="pres">
      <dgm:prSet presAssocID="{7D0EA860-155B-464A-A350-5C1720ECFC8B}" presName="spaceRect" presStyleCnt="0"/>
      <dgm:spPr/>
    </dgm:pt>
    <dgm:pt modelId="{3ADE508D-9FDD-436F-A7FE-BAED4F80C733}" type="pres">
      <dgm:prSet presAssocID="{7D0EA860-155B-464A-A350-5C1720ECFC8B}" presName="textRect" presStyleLbl="revTx" presStyleIdx="1" presStyleCnt="3">
        <dgm:presLayoutVars>
          <dgm:chMax val="1"/>
          <dgm:chPref val="1"/>
        </dgm:presLayoutVars>
      </dgm:prSet>
      <dgm:spPr/>
    </dgm:pt>
    <dgm:pt modelId="{A051425A-40E4-4E58-80C3-59AD3437F17A}" type="pres">
      <dgm:prSet presAssocID="{F90D0EDA-30F7-4D64-8915-D5BD6F5807AD}" presName="sibTrans" presStyleCnt="0"/>
      <dgm:spPr/>
    </dgm:pt>
    <dgm:pt modelId="{2558B3CD-8821-4F5F-9944-CAC6B191907D}" type="pres">
      <dgm:prSet presAssocID="{BBEA6448-994C-4991-BB5B-EDA57ABFE74A}" presName="compNode" presStyleCnt="0"/>
      <dgm:spPr/>
    </dgm:pt>
    <dgm:pt modelId="{3A9C2882-97DA-48E5-ADCE-809921CE5970}" type="pres">
      <dgm:prSet presAssocID="{BBEA6448-994C-4991-BB5B-EDA57ABFE74A}" presName="iconBgRect" presStyleLbl="bgShp" presStyleIdx="2" presStyleCnt="3"/>
      <dgm:spPr/>
    </dgm:pt>
    <dgm:pt modelId="{00780B4F-9F32-4109-9FDC-2ED1DEBEE85F}" type="pres">
      <dgm:prSet presAssocID="{BBEA6448-994C-4991-BB5B-EDA57ABFE74A}" presName="iconRect" presStyleLbl="node1" presStyleIdx="2" presStyleCnt="3"/>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nvelope"/>
        </a:ext>
      </dgm:extLst>
    </dgm:pt>
    <dgm:pt modelId="{12A6BAB7-B9CB-4890-B838-276DE60B9E19}" type="pres">
      <dgm:prSet presAssocID="{BBEA6448-994C-4991-BB5B-EDA57ABFE74A}" presName="spaceRect" presStyleCnt="0"/>
      <dgm:spPr/>
    </dgm:pt>
    <dgm:pt modelId="{E86C3E1F-EAAB-43D9-85CB-1EF6C1B8C317}" type="pres">
      <dgm:prSet presAssocID="{BBEA6448-994C-4991-BB5B-EDA57ABFE74A}" presName="textRect" presStyleLbl="revTx" presStyleIdx="2" presStyleCnt="3">
        <dgm:presLayoutVars>
          <dgm:chMax val="1"/>
          <dgm:chPref val="1"/>
        </dgm:presLayoutVars>
      </dgm:prSet>
      <dgm:spPr/>
    </dgm:pt>
  </dgm:ptLst>
  <dgm:cxnLst>
    <dgm:cxn modelId="{EF846610-E023-4C8D-A628-B7D6D9B44300}" type="presOf" srcId="{BEFB51E3-EDF0-4B87-B0DC-6DB218CA214A}" destId="{64A88B29-BEC0-4410-AE48-38B4C7CA0463}" srcOrd="0" destOrd="0" presId="urn:microsoft.com/office/officeart/2018/5/layout/IconCircleLabelList"/>
    <dgm:cxn modelId="{F3AC7915-0B5D-4B65-9BDE-2F0EF97C8F3B}" srcId="{62C885CD-463A-44D1-9838-18C781C48CCE}" destId="{7D0EA860-155B-464A-A350-5C1720ECFC8B}" srcOrd="1" destOrd="0" parTransId="{642C2A05-4227-4BE7-B63B-50E67A113ACA}" sibTransId="{F90D0EDA-30F7-4D64-8915-D5BD6F5807AD}"/>
    <dgm:cxn modelId="{493FFE1B-0507-4C74-AC23-C808066B13FB}" type="presOf" srcId="{62C885CD-463A-44D1-9838-18C781C48CCE}" destId="{DA05BF90-6ED8-4A6F-92B1-E6A7A0A7A5EE}" srcOrd="0" destOrd="0" presId="urn:microsoft.com/office/officeart/2018/5/layout/IconCircleLabelList"/>
    <dgm:cxn modelId="{9DE3EB32-954B-40D8-BB88-CFBF5C7118F2}" type="presOf" srcId="{7D0EA860-155B-464A-A350-5C1720ECFC8B}" destId="{3ADE508D-9FDD-436F-A7FE-BAED4F80C733}" srcOrd="0" destOrd="0" presId="urn:microsoft.com/office/officeart/2018/5/layout/IconCircleLabelList"/>
    <dgm:cxn modelId="{59370D42-5C0A-4616-B735-2BD3511AD650}" type="presOf" srcId="{BBEA6448-994C-4991-BB5B-EDA57ABFE74A}" destId="{E86C3E1F-EAAB-43D9-85CB-1EF6C1B8C317}" srcOrd="0" destOrd="0" presId="urn:microsoft.com/office/officeart/2018/5/layout/IconCircleLabelList"/>
    <dgm:cxn modelId="{EE468E42-B7CF-46BC-A622-CA22129A7E3D}" srcId="{62C885CD-463A-44D1-9838-18C781C48CCE}" destId="{BBEA6448-994C-4991-BB5B-EDA57ABFE74A}" srcOrd="2" destOrd="0" parTransId="{B46813B1-C92A-4750-A09C-5799EC3AF703}" sibTransId="{4B1086EE-780F-458D-8782-804DF1A4C3B1}"/>
    <dgm:cxn modelId="{89757B94-1EC3-4476-BC2D-C784E87C7554}" srcId="{62C885CD-463A-44D1-9838-18C781C48CCE}" destId="{BEFB51E3-EDF0-4B87-B0DC-6DB218CA214A}" srcOrd="0" destOrd="0" parTransId="{B91E59F6-09D7-44F4-AD99-2944247CD226}" sibTransId="{091B9875-EF41-498B-873F-E7A5FAE6F019}"/>
    <dgm:cxn modelId="{9560CC74-7A61-489F-93E7-BF59A3DAD141}" type="presParOf" srcId="{DA05BF90-6ED8-4A6F-92B1-E6A7A0A7A5EE}" destId="{4A5871FD-6338-49F7-9875-5406692619EF}" srcOrd="0" destOrd="0" presId="urn:microsoft.com/office/officeart/2018/5/layout/IconCircleLabelList"/>
    <dgm:cxn modelId="{63B5DF96-E7FE-4CC8-A99B-FE603A31765D}" type="presParOf" srcId="{4A5871FD-6338-49F7-9875-5406692619EF}" destId="{72AF19E0-21F1-4A49-8FEC-A4A3C3CACF83}" srcOrd="0" destOrd="0" presId="urn:microsoft.com/office/officeart/2018/5/layout/IconCircleLabelList"/>
    <dgm:cxn modelId="{5C87AE6D-5130-4FBC-9AD4-881BB6B6CAD0}" type="presParOf" srcId="{4A5871FD-6338-49F7-9875-5406692619EF}" destId="{F26BDC87-A4FA-46DD-84A5-DABE8FF1F4AE}" srcOrd="1" destOrd="0" presId="urn:microsoft.com/office/officeart/2018/5/layout/IconCircleLabelList"/>
    <dgm:cxn modelId="{D919C21E-D4B9-41F2-B158-A0626D262473}" type="presParOf" srcId="{4A5871FD-6338-49F7-9875-5406692619EF}" destId="{9CCABC0A-8824-4ABD-A2EF-2D692FB107B2}" srcOrd="2" destOrd="0" presId="urn:microsoft.com/office/officeart/2018/5/layout/IconCircleLabelList"/>
    <dgm:cxn modelId="{11B1842F-E1F7-4E6E-9F5B-B19B600B3C3F}" type="presParOf" srcId="{4A5871FD-6338-49F7-9875-5406692619EF}" destId="{64A88B29-BEC0-4410-AE48-38B4C7CA0463}" srcOrd="3" destOrd="0" presId="urn:microsoft.com/office/officeart/2018/5/layout/IconCircleLabelList"/>
    <dgm:cxn modelId="{5809444C-3318-4DD1-8741-DADAE35DE977}" type="presParOf" srcId="{DA05BF90-6ED8-4A6F-92B1-E6A7A0A7A5EE}" destId="{6455B7F8-2C4D-4D5C-9E73-7E00BE5B0C0B}" srcOrd="1" destOrd="0" presId="urn:microsoft.com/office/officeart/2018/5/layout/IconCircleLabelList"/>
    <dgm:cxn modelId="{94E72AA2-A0A2-43CB-94D3-BE7B8BA3A517}" type="presParOf" srcId="{DA05BF90-6ED8-4A6F-92B1-E6A7A0A7A5EE}" destId="{05949669-EB03-4FC0-AA0F-0AA71A56BD08}" srcOrd="2" destOrd="0" presId="urn:microsoft.com/office/officeart/2018/5/layout/IconCircleLabelList"/>
    <dgm:cxn modelId="{FA742A7C-B3DD-4C1A-ADF0-6BA91C478B2E}" type="presParOf" srcId="{05949669-EB03-4FC0-AA0F-0AA71A56BD08}" destId="{59DE1983-20A6-485F-B3CE-66CC068198BE}" srcOrd="0" destOrd="0" presId="urn:microsoft.com/office/officeart/2018/5/layout/IconCircleLabelList"/>
    <dgm:cxn modelId="{2AD0D222-2124-4FF6-A620-FB78FD3C6617}" type="presParOf" srcId="{05949669-EB03-4FC0-AA0F-0AA71A56BD08}" destId="{FEF3F5D0-4C13-4C4A-8C83-1954D4A94E1B}" srcOrd="1" destOrd="0" presId="urn:microsoft.com/office/officeart/2018/5/layout/IconCircleLabelList"/>
    <dgm:cxn modelId="{BE2D5C78-D9CD-4353-8D47-A957B0F64FCA}" type="presParOf" srcId="{05949669-EB03-4FC0-AA0F-0AA71A56BD08}" destId="{A0F76DF0-5E05-43F3-8151-C58362FD40BC}" srcOrd="2" destOrd="0" presId="urn:microsoft.com/office/officeart/2018/5/layout/IconCircleLabelList"/>
    <dgm:cxn modelId="{A18554E4-DFC7-4350-B484-A23FE5221286}" type="presParOf" srcId="{05949669-EB03-4FC0-AA0F-0AA71A56BD08}" destId="{3ADE508D-9FDD-436F-A7FE-BAED4F80C733}" srcOrd="3" destOrd="0" presId="urn:microsoft.com/office/officeart/2018/5/layout/IconCircleLabelList"/>
    <dgm:cxn modelId="{6C9B4C43-0BA1-4066-99E5-338244C027E4}" type="presParOf" srcId="{DA05BF90-6ED8-4A6F-92B1-E6A7A0A7A5EE}" destId="{A051425A-40E4-4E58-80C3-59AD3437F17A}" srcOrd="3" destOrd="0" presId="urn:microsoft.com/office/officeart/2018/5/layout/IconCircleLabelList"/>
    <dgm:cxn modelId="{78696C63-2EB7-4A50-8D9D-C72F34BC8B03}" type="presParOf" srcId="{DA05BF90-6ED8-4A6F-92B1-E6A7A0A7A5EE}" destId="{2558B3CD-8821-4F5F-9944-CAC6B191907D}" srcOrd="4" destOrd="0" presId="urn:microsoft.com/office/officeart/2018/5/layout/IconCircleLabelList"/>
    <dgm:cxn modelId="{1F092E57-C449-42BB-821D-89C8CA5D061A}" type="presParOf" srcId="{2558B3CD-8821-4F5F-9944-CAC6B191907D}" destId="{3A9C2882-97DA-48E5-ADCE-809921CE5970}" srcOrd="0" destOrd="0" presId="urn:microsoft.com/office/officeart/2018/5/layout/IconCircleLabelList"/>
    <dgm:cxn modelId="{C099D15E-FF62-4A0C-BAEF-DEE610197A16}" type="presParOf" srcId="{2558B3CD-8821-4F5F-9944-CAC6B191907D}" destId="{00780B4F-9F32-4109-9FDC-2ED1DEBEE85F}" srcOrd="1" destOrd="0" presId="urn:microsoft.com/office/officeart/2018/5/layout/IconCircleLabelList"/>
    <dgm:cxn modelId="{91C4638B-7509-47AD-89A3-79BA768FA99C}" type="presParOf" srcId="{2558B3CD-8821-4F5F-9944-CAC6B191907D}" destId="{12A6BAB7-B9CB-4890-B838-276DE60B9E19}" srcOrd="2" destOrd="0" presId="urn:microsoft.com/office/officeart/2018/5/layout/IconCircleLabelList"/>
    <dgm:cxn modelId="{86D2AC20-DE5C-4CBE-80D8-ED51C3EC02E0}" type="presParOf" srcId="{2558B3CD-8821-4F5F-9944-CAC6B191907D}" destId="{E86C3E1F-EAAB-43D9-85CB-1EF6C1B8C317}"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21B9EC-0BED-452E-94A4-892298C71A30}"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51DC98E8-F896-415E-9D16-584B41D4C428}">
      <dgm:prSet/>
      <dgm:spPr/>
      <dgm:t>
        <a:bodyPr/>
        <a:lstStyle/>
        <a:p>
          <a:r>
            <a:rPr lang="en-US"/>
            <a:t>Please enter into the MyPortal system and assign a contact</a:t>
          </a:r>
        </a:p>
      </dgm:t>
    </dgm:pt>
    <dgm:pt modelId="{710535B8-BC27-4ACF-8F4F-39A3A8258B23}" type="parTrans" cxnId="{2B943F1A-DAB0-4E1E-A5BC-C8ED92885CEC}">
      <dgm:prSet/>
      <dgm:spPr/>
      <dgm:t>
        <a:bodyPr/>
        <a:lstStyle/>
        <a:p>
          <a:endParaRPr lang="en-US"/>
        </a:p>
      </dgm:t>
    </dgm:pt>
    <dgm:pt modelId="{B2D0E785-2DEC-401A-9A0E-4313DF7D3309}" type="sibTrans" cxnId="{2B943F1A-DAB0-4E1E-A5BC-C8ED92885CEC}">
      <dgm:prSet/>
      <dgm:spPr/>
      <dgm:t>
        <a:bodyPr/>
        <a:lstStyle/>
        <a:p>
          <a:endParaRPr lang="en-US"/>
        </a:p>
      </dgm:t>
    </dgm:pt>
    <dgm:pt modelId="{7CB5FCFC-7C68-4007-A89D-BD8736B21877}">
      <dgm:prSet/>
      <dgm:spPr/>
      <dgm:t>
        <a:bodyPr/>
        <a:lstStyle/>
        <a:p>
          <a:r>
            <a:rPr lang="en-US" dirty="0"/>
            <a:t>Once assigned, we can schedule the review</a:t>
          </a:r>
        </a:p>
      </dgm:t>
    </dgm:pt>
    <dgm:pt modelId="{A5F8D344-61BF-4939-BF3B-961469176C66}" type="parTrans" cxnId="{82B5AF08-9648-476D-A37D-C26F6748F0BA}">
      <dgm:prSet/>
      <dgm:spPr/>
      <dgm:t>
        <a:bodyPr/>
        <a:lstStyle/>
        <a:p>
          <a:endParaRPr lang="en-US"/>
        </a:p>
      </dgm:t>
    </dgm:pt>
    <dgm:pt modelId="{64EBED4C-9A1E-41AE-97A8-26296D48C993}" type="sibTrans" cxnId="{82B5AF08-9648-476D-A37D-C26F6748F0BA}">
      <dgm:prSet/>
      <dgm:spPr/>
      <dgm:t>
        <a:bodyPr/>
        <a:lstStyle/>
        <a:p>
          <a:endParaRPr lang="en-US"/>
        </a:p>
      </dgm:t>
    </dgm:pt>
    <dgm:pt modelId="{F6BFF5B9-618D-4372-8AA8-A72496812C5C}" type="pres">
      <dgm:prSet presAssocID="{9021B9EC-0BED-452E-94A4-892298C71A30}" presName="vert0" presStyleCnt="0">
        <dgm:presLayoutVars>
          <dgm:dir/>
          <dgm:animOne val="branch"/>
          <dgm:animLvl val="lvl"/>
        </dgm:presLayoutVars>
      </dgm:prSet>
      <dgm:spPr/>
    </dgm:pt>
    <dgm:pt modelId="{80393C75-9E88-4637-80B6-9FB4611B29CB}" type="pres">
      <dgm:prSet presAssocID="{51DC98E8-F896-415E-9D16-584B41D4C428}" presName="thickLine" presStyleLbl="alignNode1" presStyleIdx="0" presStyleCnt="2"/>
      <dgm:spPr/>
    </dgm:pt>
    <dgm:pt modelId="{3F09F239-9CA0-47D5-A600-2AAC971F4FF2}" type="pres">
      <dgm:prSet presAssocID="{51DC98E8-F896-415E-9D16-584B41D4C428}" presName="horz1" presStyleCnt="0"/>
      <dgm:spPr/>
    </dgm:pt>
    <dgm:pt modelId="{211E43C5-DD08-4755-BE6C-76D31DB18750}" type="pres">
      <dgm:prSet presAssocID="{51DC98E8-F896-415E-9D16-584B41D4C428}" presName="tx1" presStyleLbl="revTx" presStyleIdx="0" presStyleCnt="2"/>
      <dgm:spPr/>
    </dgm:pt>
    <dgm:pt modelId="{E79899D5-0F9B-4FB9-8C00-0F520CF0F87B}" type="pres">
      <dgm:prSet presAssocID="{51DC98E8-F896-415E-9D16-584B41D4C428}" presName="vert1" presStyleCnt="0"/>
      <dgm:spPr/>
    </dgm:pt>
    <dgm:pt modelId="{5E01909D-425F-4F36-960F-93AC7B663FAB}" type="pres">
      <dgm:prSet presAssocID="{7CB5FCFC-7C68-4007-A89D-BD8736B21877}" presName="thickLine" presStyleLbl="alignNode1" presStyleIdx="1" presStyleCnt="2"/>
      <dgm:spPr/>
    </dgm:pt>
    <dgm:pt modelId="{E6DE3613-8E49-4F18-8560-8A276F3103F6}" type="pres">
      <dgm:prSet presAssocID="{7CB5FCFC-7C68-4007-A89D-BD8736B21877}" presName="horz1" presStyleCnt="0"/>
      <dgm:spPr/>
    </dgm:pt>
    <dgm:pt modelId="{1B8751CB-7FE5-4123-AE4C-F0A77772E95B}" type="pres">
      <dgm:prSet presAssocID="{7CB5FCFC-7C68-4007-A89D-BD8736B21877}" presName="tx1" presStyleLbl="revTx" presStyleIdx="1" presStyleCnt="2"/>
      <dgm:spPr/>
    </dgm:pt>
    <dgm:pt modelId="{5E1F70A3-C340-4632-B1A5-C3B030B02AF4}" type="pres">
      <dgm:prSet presAssocID="{7CB5FCFC-7C68-4007-A89D-BD8736B21877}" presName="vert1" presStyleCnt="0"/>
      <dgm:spPr/>
    </dgm:pt>
  </dgm:ptLst>
  <dgm:cxnLst>
    <dgm:cxn modelId="{4F1C1600-A2C3-450C-95C4-E3D2F3714D03}" type="presOf" srcId="{9021B9EC-0BED-452E-94A4-892298C71A30}" destId="{F6BFF5B9-618D-4372-8AA8-A72496812C5C}" srcOrd="0" destOrd="0" presId="urn:microsoft.com/office/officeart/2008/layout/LinedList"/>
    <dgm:cxn modelId="{82B5AF08-9648-476D-A37D-C26F6748F0BA}" srcId="{9021B9EC-0BED-452E-94A4-892298C71A30}" destId="{7CB5FCFC-7C68-4007-A89D-BD8736B21877}" srcOrd="1" destOrd="0" parTransId="{A5F8D344-61BF-4939-BF3B-961469176C66}" sibTransId="{64EBED4C-9A1E-41AE-97A8-26296D48C993}"/>
    <dgm:cxn modelId="{2B943F1A-DAB0-4E1E-A5BC-C8ED92885CEC}" srcId="{9021B9EC-0BED-452E-94A4-892298C71A30}" destId="{51DC98E8-F896-415E-9D16-584B41D4C428}" srcOrd="0" destOrd="0" parTransId="{710535B8-BC27-4ACF-8F4F-39A3A8258B23}" sibTransId="{B2D0E785-2DEC-401A-9A0E-4313DF7D3309}"/>
    <dgm:cxn modelId="{E252F179-4924-41C1-9E23-C97F257E0D07}" type="presOf" srcId="{7CB5FCFC-7C68-4007-A89D-BD8736B21877}" destId="{1B8751CB-7FE5-4123-AE4C-F0A77772E95B}" srcOrd="0" destOrd="0" presId="urn:microsoft.com/office/officeart/2008/layout/LinedList"/>
    <dgm:cxn modelId="{CEFEA28C-0A24-4082-B4D1-531F60110CD8}" type="presOf" srcId="{51DC98E8-F896-415E-9D16-584B41D4C428}" destId="{211E43C5-DD08-4755-BE6C-76D31DB18750}" srcOrd="0" destOrd="0" presId="urn:microsoft.com/office/officeart/2008/layout/LinedList"/>
    <dgm:cxn modelId="{66167D5D-6E2B-4B28-B0E9-12F33AD83F0A}" type="presParOf" srcId="{F6BFF5B9-618D-4372-8AA8-A72496812C5C}" destId="{80393C75-9E88-4637-80B6-9FB4611B29CB}" srcOrd="0" destOrd="0" presId="urn:microsoft.com/office/officeart/2008/layout/LinedList"/>
    <dgm:cxn modelId="{1BE684C1-62A5-4FA8-8055-58F491C7E307}" type="presParOf" srcId="{F6BFF5B9-618D-4372-8AA8-A72496812C5C}" destId="{3F09F239-9CA0-47D5-A600-2AAC971F4FF2}" srcOrd="1" destOrd="0" presId="urn:microsoft.com/office/officeart/2008/layout/LinedList"/>
    <dgm:cxn modelId="{B90BD1B8-C3DD-457F-BBBC-737FA15C0957}" type="presParOf" srcId="{3F09F239-9CA0-47D5-A600-2AAC971F4FF2}" destId="{211E43C5-DD08-4755-BE6C-76D31DB18750}" srcOrd="0" destOrd="0" presId="urn:microsoft.com/office/officeart/2008/layout/LinedList"/>
    <dgm:cxn modelId="{90EE4765-DFBA-409F-AB68-C81A5379EA02}" type="presParOf" srcId="{3F09F239-9CA0-47D5-A600-2AAC971F4FF2}" destId="{E79899D5-0F9B-4FB9-8C00-0F520CF0F87B}" srcOrd="1" destOrd="0" presId="urn:microsoft.com/office/officeart/2008/layout/LinedList"/>
    <dgm:cxn modelId="{293A419A-3CBE-4032-9210-E235359AEBFA}" type="presParOf" srcId="{F6BFF5B9-618D-4372-8AA8-A72496812C5C}" destId="{5E01909D-425F-4F36-960F-93AC7B663FAB}" srcOrd="2" destOrd="0" presId="urn:microsoft.com/office/officeart/2008/layout/LinedList"/>
    <dgm:cxn modelId="{2887FCB0-03CE-4A9C-9715-2F7D9357F41B}" type="presParOf" srcId="{F6BFF5B9-618D-4372-8AA8-A72496812C5C}" destId="{E6DE3613-8E49-4F18-8560-8A276F3103F6}" srcOrd="3" destOrd="0" presId="urn:microsoft.com/office/officeart/2008/layout/LinedList"/>
    <dgm:cxn modelId="{528AD063-B2F4-4F02-9200-BAB97BEF4345}" type="presParOf" srcId="{E6DE3613-8E49-4F18-8560-8A276F3103F6}" destId="{1B8751CB-7FE5-4123-AE4C-F0A77772E95B}" srcOrd="0" destOrd="0" presId="urn:microsoft.com/office/officeart/2008/layout/LinedList"/>
    <dgm:cxn modelId="{00C5AEFC-4FAF-4449-AC17-EFEF8B3ABE71}" type="presParOf" srcId="{E6DE3613-8E49-4F18-8560-8A276F3103F6}" destId="{5E1F70A3-C340-4632-B1A5-C3B030B02AF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85939A-07B2-4A75-8538-5A37D54D9C91}" type="doc">
      <dgm:prSet loTypeId="urn:microsoft.com/office/officeart/2018/5/layout/IconCircle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FDE3F198-D657-4521-83CA-6DFB42D8E631}">
      <dgm:prSet/>
      <dgm:spPr/>
      <dgm:t>
        <a:bodyPr/>
        <a:lstStyle/>
        <a:p>
          <a:pPr>
            <a:lnSpc>
              <a:spcPct val="100000"/>
            </a:lnSpc>
            <a:defRPr cap="all"/>
          </a:pPr>
          <a:r>
            <a:rPr lang="en-US" dirty="0"/>
            <a:t>Personnel Records</a:t>
          </a:r>
        </a:p>
      </dgm:t>
    </dgm:pt>
    <dgm:pt modelId="{6C34B56E-283F-479B-BAAD-877E49F6B6C3}" type="parTrans" cxnId="{1FD9B940-0049-4464-8BAF-EB801E673337}">
      <dgm:prSet/>
      <dgm:spPr/>
      <dgm:t>
        <a:bodyPr/>
        <a:lstStyle/>
        <a:p>
          <a:endParaRPr lang="en-US"/>
        </a:p>
      </dgm:t>
    </dgm:pt>
    <dgm:pt modelId="{DF93C496-9BCB-49A9-BE09-D387511471CA}" type="sibTrans" cxnId="{1FD9B940-0049-4464-8BAF-EB801E673337}">
      <dgm:prSet/>
      <dgm:spPr/>
      <dgm:t>
        <a:bodyPr/>
        <a:lstStyle/>
        <a:p>
          <a:endParaRPr lang="en-US"/>
        </a:p>
      </dgm:t>
    </dgm:pt>
    <dgm:pt modelId="{0D7CFDF7-1E2A-4381-A8BF-AB1E440FFD6A}">
      <dgm:prSet/>
      <dgm:spPr/>
      <dgm:t>
        <a:bodyPr/>
        <a:lstStyle/>
        <a:p>
          <a:pPr>
            <a:lnSpc>
              <a:spcPct val="100000"/>
            </a:lnSpc>
            <a:defRPr cap="all"/>
          </a:pPr>
          <a:r>
            <a:rPr lang="en-US"/>
            <a:t>UI/MUI Information</a:t>
          </a:r>
        </a:p>
      </dgm:t>
    </dgm:pt>
    <dgm:pt modelId="{148789F0-AE72-4C8C-B98C-19A65F93A300}" type="parTrans" cxnId="{73C31BB5-77DB-49DB-BB3E-8224E5BCBA4A}">
      <dgm:prSet/>
      <dgm:spPr/>
      <dgm:t>
        <a:bodyPr/>
        <a:lstStyle/>
        <a:p>
          <a:endParaRPr lang="en-US"/>
        </a:p>
      </dgm:t>
    </dgm:pt>
    <dgm:pt modelId="{431DE115-3F2F-4426-B2A1-19AEDD02262A}" type="sibTrans" cxnId="{73C31BB5-77DB-49DB-BB3E-8224E5BCBA4A}">
      <dgm:prSet/>
      <dgm:spPr/>
      <dgm:t>
        <a:bodyPr/>
        <a:lstStyle/>
        <a:p>
          <a:endParaRPr lang="en-US"/>
        </a:p>
      </dgm:t>
    </dgm:pt>
    <dgm:pt modelId="{FC541AD7-C0BF-4EF5-8C89-377EAC28B4DA}">
      <dgm:prSet/>
      <dgm:spPr/>
      <dgm:t>
        <a:bodyPr/>
        <a:lstStyle/>
        <a:p>
          <a:pPr>
            <a:lnSpc>
              <a:spcPct val="100000"/>
            </a:lnSpc>
            <a:defRPr cap="all"/>
          </a:pPr>
          <a:r>
            <a:rPr lang="en-US"/>
            <a:t>Physical Environment</a:t>
          </a:r>
        </a:p>
      </dgm:t>
    </dgm:pt>
    <dgm:pt modelId="{F93A76B6-62CB-4FEF-A826-62AEDBACAFB2}" type="parTrans" cxnId="{0DAF4250-C9BE-4500-8868-A111FDEC5BA0}">
      <dgm:prSet/>
      <dgm:spPr/>
      <dgm:t>
        <a:bodyPr/>
        <a:lstStyle/>
        <a:p>
          <a:endParaRPr lang="en-US"/>
        </a:p>
      </dgm:t>
    </dgm:pt>
    <dgm:pt modelId="{19E27BF1-FD3A-4407-8F4B-83F3E878CC24}" type="sibTrans" cxnId="{0DAF4250-C9BE-4500-8868-A111FDEC5BA0}">
      <dgm:prSet/>
      <dgm:spPr/>
      <dgm:t>
        <a:bodyPr/>
        <a:lstStyle/>
        <a:p>
          <a:endParaRPr lang="en-US"/>
        </a:p>
      </dgm:t>
    </dgm:pt>
    <dgm:pt modelId="{9B6FA832-C6EC-4D38-8173-AB2A69972190}">
      <dgm:prSet/>
      <dgm:spPr/>
      <dgm:t>
        <a:bodyPr/>
        <a:lstStyle/>
        <a:p>
          <a:pPr>
            <a:lnSpc>
              <a:spcPct val="100000"/>
            </a:lnSpc>
            <a:defRPr cap="all"/>
          </a:pPr>
          <a:r>
            <a:rPr lang="en-US" dirty="0"/>
            <a:t>Internal Compliance Program</a:t>
          </a:r>
        </a:p>
      </dgm:t>
    </dgm:pt>
    <dgm:pt modelId="{8EAA5252-EF45-4596-BFD1-A7B7E0A7A372}" type="parTrans" cxnId="{5BE5B78B-BAB4-4FE9-B61D-AA0AD298C275}">
      <dgm:prSet/>
      <dgm:spPr/>
      <dgm:t>
        <a:bodyPr/>
        <a:lstStyle/>
        <a:p>
          <a:endParaRPr lang="en-US"/>
        </a:p>
      </dgm:t>
    </dgm:pt>
    <dgm:pt modelId="{FF06F248-3BE9-41A2-ABDE-CC2B15B0096D}" type="sibTrans" cxnId="{5BE5B78B-BAB4-4FE9-B61D-AA0AD298C275}">
      <dgm:prSet/>
      <dgm:spPr/>
      <dgm:t>
        <a:bodyPr/>
        <a:lstStyle/>
        <a:p>
          <a:endParaRPr lang="en-US"/>
        </a:p>
      </dgm:t>
    </dgm:pt>
    <dgm:pt modelId="{03F69C4E-27D1-4749-9F82-116CD20C835A}">
      <dgm:prSet/>
      <dgm:spPr/>
      <dgm:t>
        <a:bodyPr/>
        <a:lstStyle/>
        <a:p>
          <a:pPr>
            <a:lnSpc>
              <a:spcPct val="100000"/>
            </a:lnSpc>
            <a:defRPr cap="all"/>
          </a:pPr>
          <a:r>
            <a:rPr lang="en-US" dirty="0"/>
            <a:t>Health &amp; Safety</a:t>
          </a:r>
        </a:p>
      </dgm:t>
    </dgm:pt>
    <dgm:pt modelId="{D20D10AE-D24A-40D2-A7D7-4551048D70AD}" type="parTrans" cxnId="{26463F7E-3895-4C33-B07B-F464E649B14C}">
      <dgm:prSet/>
      <dgm:spPr/>
      <dgm:t>
        <a:bodyPr/>
        <a:lstStyle/>
        <a:p>
          <a:endParaRPr lang="en-US"/>
        </a:p>
      </dgm:t>
    </dgm:pt>
    <dgm:pt modelId="{2E57482A-9D07-4EBC-A7D0-7EFD4D7AA40F}" type="sibTrans" cxnId="{26463F7E-3895-4C33-B07B-F464E649B14C}">
      <dgm:prSet/>
      <dgm:spPr/>
      <dgm:t>
        <a:bodyPr/>
        <a:lstStyle/>
        <a:p>
          <a:endParaRPr lang="en-US"/>
        </a:p>
      </dgm:t>
    </dgm:pt>
    <dgm:pt modelId="{BD759AAA-6E06-4197-8363-41DA18AA6008}">
      <dgm:prSet/>
      <dgm:spPr/>
      <dgm:t>
        <a:bodyPr/>
        <a:lstStyle/>
        <a:p>
          <a:pPr>
            <a:lnSpc>
              <a:spcPct val="100000"/>
            </a:lnSpc>
            <a:defRPr cap="all"/>
          </a:pPr>
          <a:r>
            <a:rPr lang="en-US" dirty="0"/>
            <a:t>Service Planning &amp;  Delivery </a:t>
          </a:r>
        </a:p>
      </dgm:t>
    </dgm:pt>
    <dgm:pt modelId="{340DC846-DD85-44BD-B498-9D3EF66991C5}" type="parTrans" cxnId="{A3686BF7-6B03-4832-A1A2-93CDFE823821}">
      <dgm:prSet/>
      <dgm:spPr/>
      <dgm:t>
        <a:bodyPr/>
        <a:lstStyle/>
        <a:p>
          <a:endParaRPr lang="en-US"/>
        </a:p>
      </dgm:t>
    </dgm:pt>
    <dgm:pt modelId="{5E436AE2-C9C6-4C86-8BE2-67D71F6495C0}" type="sibTrans" cxnId="{A3686BF7-6B03-4832-A1A2-93CDFE823821}">
      <dgm:prSet/>
      <dgm:spPr/>
      <dgm:t>
        <a:bodyPr/>
        <a:lstStyle/>
        <a:p>
          <a:endParaRPr lang="en-US"/>
        </a:p>
      </dgm:t>
    </dgm:pt>
    <dgm:pt modelId="{B2E497DA-D4AE-4B3B-8614-5876AE61167A}" type="pres">
      <dgm:prSet presAssocID="{F485939A-07B2-4A75-8538-5A37D54D9C91}" presName="root" presStyleCnt="0">
        <dgm:presLayoutVars>
          <dgm:dir/>
          <dgm:resizeHandles val="exact"/>
        </dgm:presLayoutVars>
      </dgm:prSet>
      <dgm:spPr/>
    </dgm:pt>
    <dgm:pt modelId="{48F021A9-A946-408E-8564-AFCD800EB721}" type="pres">
      <dgm:prSet presAssocID="{03F69C4E-27D1-4749-9F82-116CD20C835A}" presName="compNode" presStyleCnt="0"/>
      <dgm:spPr/>
    </dgm:pt>
    <dgm:pt modelId="{C47F3EFB-0B2A-45F6-A71F-2BE9CF12F560}" type="pres">
      <dgm:prSet presAssocID="{03F69C4E-27D1-4749-9F82-116CD20C835A}" presName="iconBgRect" presStyleLbl="bgShp" presStyleIdx="0" presStyleCnt="6"/>
      <dgm:spPr/>
    </dgm:pt>
    <dgm:pt modelId="{126E2621-512B-45E6-A1AB-A405F095ADB4}" type="pres">
      <dgm:prSet presAssocID="{03F69C4E-27D1-4749-9F82-116CD20C835A}" presName="iconRect" presStyleLbl="node1" presStyleIdx="0"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solidFill>
            <a:schemeClr val="bg2">
              <a:alpha val="0"/>
            </a:schemeClr>
          </a:solidFill>
        </a:ln>
      </dgm:spPr>
      <dgm:extLst>
        <a:ext uri="{E40237B7-FDA0-4F09-8148-C483321AD2D9}">
          <dgm14:cNvPr xmlns:dgm14="http://schemas.microsoft.com/office/drawing/2010/diagram" id="0" name="" descr="Yoga with solid fill"/>
        </a:ext>
      </dgm:extLst>
    </dgm:pt>
    <dgm:pt modelId="{6803CB90-9716-449B-8525-953EDBAD618E}" type="pres">
      <dgm:prSet presAssocID="{03F69C4E-27D1-4749-9F82-116CD20C835A}" presName="spaceRect" presStyleCnt="0"/>
      <dgm:spPr/>
    </dgm:pt>
    <dgm:pt modelId="{32783723-C454-4DF6-ABFA-E6726D155020}" type="pres">
      <dgm:prSet presAssocID="{03F69C4E-27D1-4749-9F82-116CD20C835A}" presName="textRect" presStyleLbl="revTx" presStyleIdx="0" presStyleCnt="6">
        <dgm:presLayoutVars>
          <dgm:chMax val="1"/>
          <dgm:chPref val="1"/>
        </dgm:presLayoutVars>
      </dgm:prSet>
      <dgm:spPr/>
    </dgm:pt>
    <dgm:pt modelId="{0F6EDC81-8A3B-4F22-88C8-F471FE1EC1C8}" type="pres">
      <dgm:prSet presAssocID="{2E57482A-9D07-4EBC-A7D0-7EFD4D7AA40F}" presName="sibTrans" presStyleCnt="0"/>
      <dgm:spPr/>
    </dgm:pt>
    <dgm:pt modelId="{9F44820A-1F0A-4174-AC1F-024E8DE4EF37}" type="pres">
      <dgm:prSet presAssocID="{FDE3F198-D657-4521-83CA-6DFB42D8E631}" presName="compNode" presStyleCnt="0"/>
      <dgm:spPr/>
    </dgm:pt>
    <dgm:pt modelId="{5D355122-8945-48DE-851C-4B9F877AE94E}" type="pres">
      <dgm:prSet presAssocID="{FDE3F198-D657-4521-83CA-6DFB42D8E631}" presName="iconBgRect" presStyleLbl="bgShp" presStyleIdx="1" presStyleCnt="6"/>
      <dgm:spPr/>
    </dgm:pt>
    <dgm:pt modelId="{6A26F9B1-655B-452C-86A9-963D7F92EE8C}" type="pres">
      <dgm:prSet presAssocID="{FDE3F198-D657-4521-83CA-6DFB42D8E631}"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4FA51515-2010-4879-92FD-BE908B6910C4}" type="pres">
      <dgm:prSet presAssocID="{FDE3F198-D657-4521-83CA-6DFB42D8E631}" presName="spaceRect" presStyleCnt="0"/>
      <dgm:spPr/>
    </dgm:pt>
    <dgm:pt modelId="{762E932E-2FAF-498F-88CC-84D6BAF0406B}" type="pres">
      <dgm:prSet presAssocID="{FDE3F198-D657-4521-83CA-6DFB42D8E631}" presName="textRect" presStyleLbl="revTx" presStyleIdx="1" presStyleCnt="6">
        <dgm:presLayoutVars>
          <dgm:chMax val="1"/>
          <dgm:chPref val="1"/>
        </dgm:presLayoutVars>
      </dgm:prSet>
      <dgm:spPr/>
    </dgm:pt>
    <dgm:pt modelId="{B78D65D2-21BA-43AC-BA2F-98F7274A9A35}" type="pres">
      <dgm:prSet presAssocID="{DF93C496-9BCB-49A9-BE09-D387511471CA}" presName="sibTrans" presStyleCnt="0"/>
      <dgm:spPr/>
    </dgm:pt>
    <dgm:pt modelId="{FBD24129-324E-443F-8CEE-37ACD6F97200}" type="pres">
      <dgm:prSet presAssocID="{0D7CFDF7-1E2A-4381-A8BF-AB1E440FFD6A}" presName="compNode" presStyleCnt="0"/>
      <dgm:spPr/>
    </dgm:pt>
    <dgm:pt modelId="{DE22557A-8A46-4344-BF92-DF0ED536F441}" type="pres">
      <dgm:prSet presAssocID="{0D7CFDF7-1E2A-4381-A8BF-AB1E440FFD6A}" presName="iconBgRect" presStyleLbl="bgShp" presStyleIdx="2" presStyleCnt="6"/>
      <dgm:spPr/>
    </dgm:pt>
    <dgm:pt modelId="{7EAB2277-0F77-4DDB-ADA7-8377C444BBF9}" type="pres">
      <dgm:prSet presAssocID="{0D7CFDF7-1E2A-4381-A8BF-AB1E440FFD6A}"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eb Design"/>
        </a:ext>
      </dgm:extLst>
    </dgm:pt>
    <dgm:pt modelId="{1FD3EA12-E6BF-458C-AAEB-0BA243366A29}" type="pres">
      <dgm:prSet presAssocID="{0D7CFDF7-1E2A-4381-A8BF-AB1E440FFD6A}" presName="spaceRect" presStyleCnt="0"/>
      <dgm:spPr/>
    </dgm:pt>
    <dgm:pt modelId="{BA6A71B6-267C-4F02-BF77-28A3EBA37D3F}" type="pres">
      <dgm:prSet presAssocID="{0D7CFDF7-1E2A-4381-A8BF-AB1E440FFD6A}" presName="textRect" presStyleLbl="revTx" presStyleIdx="2" presStyleCnt="6">
        <dgm:presLayoutVars>
          <dgm:chMax val="1"/>
          <dgm:chPref val="1"/>
        </dgm:presLayoutVars>
      </dgm:prSet>
      <dgm:spPr/>
    </dgm:pt>
    <dgm:pt modelId="{79F708E0-1F71-451F-9955-1A9CF1334DC2}" type="pres">
      <dgm:prSet presAssocID="{431DE115-3F2F-4426-B2A1-19AEDD02262A}" presName="sibTrans" presStyleCnt="0"/>
      <dgm:spPr/>
    </dgm:pt>
    <dgm:pt modelId="{1707CF77-C6D5-45EC-B452-AC015787694D}" type="pres">
      <dgm:prSet presAssocID="{FC541AD7-C0BF-4EF5-8C89-377EAC28B4DA}" presName="compNode" presStyleCnt="0"/>
      <dgm:spPr/>
    </dgm:pt>
    <dgm:pt modelId="{624E540E-ECF2-4427-971A-6A7BA3732DD0}" type="pres">
      <dgm:prSet presAssocID="{FC541AD7-C0BF-4EF5-8C89-377EAC28B4DA}" presName="iconBgRect" presStyleLbl="bgShp" presStyleIdx="3" presStyleCnt="6" custLinFactNeighborX="-1481" custLinFactNeighborY="-2595"/>
      <dgm:spPr/>
    </dgm:pt>
    <dgm:pt modelId="{1F2A4823-0058-4B37-A535-6E198A2836D2}" type="pres">
      <dgm:prSet presAssocID="{FC541AD7-C0BF-4EF5-8C89-377EAC28B4DA}"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Renovation (House With Sparkles) outline"/>
        </a:ext>
      </dgm:extLst>
    </dgm:pt>
    <dgm:pt modelId="{314293AC-4C1D-4643-A529-367907DE23D6}" type="pres">
      <dgm:prSet presAssocID="{FC541AD7-C0BF-4EF5-8C89-377EAC28B4DA}" presName="spaceRect" presStyleCnt="0"/>
      <dgm:spPr/>
    </dgm:pt>
    <dgm:pt modelId="{D3D4F34D-17C4-4082-A63B-960E172F1566}" type="pres">
      <dgm:prSet presAssocID="{FC541AD7-C0BF-4EF5-8C89-377EAC28B4DA}" presName="textRect" presStyleLbl="revTx" presStyleIdx="3" presStyleCnt="6">
        <dgm:presLayoutVars>
          <dgm:chMax val="1"/>
          <dgm:chPref val="1"/>
        </dgm:presLayoutVars>
      </dgm:prSet>
      <dgm:spPr/>
    </dgm:pt>
    <dgm:pt modelId="{F398025A-9243-4A0B-A421-70E286542932}" type="pres">
      <dgm:prSet presAssocID="{19E27BF1-FD3A-4407-8F4B-83F3E878CC24}" presName="sibTrans" presStyleCnt="0"/>
      <dgm:spPr/>
    </dgm:pt>
    <dgm:pt modelId="{9D0652D8-79C4-402C-8E22-164D58DB3F7F}" type="pres">
      <dgm:prSet presAssocID="{9B6FA832-C6EC-4D38-8173-AB2A69972190}" presName="compNode" presStyleCnt="0"/>
      <dgm:spPr/>
    </dgm:pt>
    <dgm:pt modelId="{E13BA6C3-AA06-4EE2-91EA-E3D49D9297BE}" type="pres">
      <dgm:prSet presAssocID="{9B6FA832-C6EC-4D38-8173-AB2A69972190}" presName="iconBgRect" presStyleLbl="bgShp" presStyleIdx="4" presStyleCnt="6"/>
      <dgm:spPr/>
    </dgm:pt>
    <dgm:pt modelId="{D6F86EED-B14B-402E-A33A-FB2AF3D4FB45}" type="pres">
      <dgm:prSet presAssocID="{9B6FA832-C6EC-4D38-8173-AB2A69972190}"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eck List"/>
        </a:ext>
      </dgm:extLst>
    </dgm:pt>
    <dgm:pt modelId="{49E1F656-E0ED-42F9-83B8-49E994FA0480}" type="pres">
      <dgm:prSet presAssocID="{9B6FA832-C6EC-4D38-8173-AB2A69972190}" presName="spaceRect" presStyleCnt="0"/>
      <dgm:spPr/>
    </dgm:pt>
    <dgm:pt modelId="{4D66CCA2-18B5-4280-A6E1-4A944CDB0229}" type="pres">
      <dgm:prSet presAssocID="{9B6FA832-C6EC-4D38-8173-AB2A69972190}" presName="textRect" presStyleLbl="revTx" presStyleIdx="4" presStyleCnt="6">
        <dgm:presLayoutVars>
          <dgm:chMax val="1"/>
          <dgm:chPref val="1"/>
        </dgm:presLayoutVars>
      </dgm:prSet>
      <dgm:spPr/>
    </dgm:pt>
    <dgm:pt modelId="{0F774FB6-D5E7-409E-BA7A-ADA4AE079F4A}" type="pres">
      <dgm:prSet presAssocID="{FF06F248-3BE9-41A2-ABDE-CC2B15B0096D}" presName="sibTrans" presStyleCnt="0"/>
      <dgm:spPr/>
    </dgm:pt>
    <dgm:pt modelId="{946344EB-A951-4241-9947-2D36AAE1C811}" type="pres">
      <dgm:prSet presAssocID="{BD759AAA-6E06-4197-8363-41DA18AA6008}" presName="compNode" presStyleCnt="0"/>
      <dgm:spPr/>
    </dgm:pt>
    <dgm:pt modelId="{6E90DF1B-732F-4395-9171-7255B6791351}" type="pres">
      <dgm:prSet presAssocID="{BD759AAA-6E06-4197-8363-41DA18AA6008}" presName="iconBgRect" presStyleLbl="bgShp" presStyleIdx="5" presStyleCnt="6"/>
      <dgm:spPr/>
    </dgm:pt>
    <dgm:pt modelId="{2987D555-626B-4A8F-987E-1A5272A6A5D9}" type="pres">
      <dgm:prSet presAssocID="{BD759AAA-6E06-4197-8363-41DA18AA6008}" presName="iconRect" presStyleLbl="node1" presStyleIdx="5" presStyleCnt="6"/>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Boardroom outline"/>
        </a:ext>
      </dgm:extLst>
    </dgm:pt>
    <dgm:pt modelId="{EACC6FE3-76FA-406F-88C5-B0255AE800D0}" type="pres">
      <dgm:prSet presAssocID="{BD759AAA-6E06-4197-8363-41DA18AA6008}" presName="spaceRect" presStyleCnt="0"/>
      <dgm:spPr/>
    </dgm:pt>
    <dgm:pt modelId="{43D24BE9-1E39-4D27-B60F-BDBE3B500A25}" type="pres">
      <dgm:prSet presAssocID="{BD759AAA-6E06-4197-8363-41DA18AA6008}" presName="textRect" presStyleLbl="revTx" presStyleIdx="5" presStyleCnt="6">
        <dgm:presLayoutVars>
          <dgm:chMax val="1"/>
          <dgm:chPref val="1"/>
        </dgm:presLayoutVars>
      </dgm:prSet>
      <dgm:spPr/>
    </dgm:pt>
  </dgm:ptLst>
  <dgm:cxnLst>
    <dgm:cxn modelId="{F1AE6D37-5002-4EDA-92AF-68E7AF18E0A4}" type="presOf" srcId="{BD759AAA-6E06-4197-8363-41DA18AA6008}" destId="{43D24BE9-1E39-4D27-B60F-BDBE3B500A25}" srcOrd="0" destOrd="0" presId="urn:microsoft.com/office/officeart/2018/5/layout/IconCircleLabelList"/>
    <dgm:cxn modelId="{1FD9B940-0049-4464-8BAF-EB801E673337}" srcId="{F485939A-07B2-4A75-8538-5A37D54D9C91}" destId="{FDE3F198-D657-4521-83CA-6DFB42D8E631}" srcOrd="1" destOrd="0" parTransId="{6C34B56E-283F-479B-BAAD-877E49F6B6C3}" sibTransId="{DF93C496-9BCB-49A9-BE09-D387511471CA}"/>
    <dgm:cxn modelId="{A8753341-2976-47CA-9EEB-5D692D4F1343}" type="presOf" srcId="{FDE3F198-D657-4521-83CA-6DFB42D8E631}" destId="{762E932E-2FAF-498F-88CC-84D6BAF0406B}" srcOrd="0" destOrd="0" presId="urn:microsoft.com/office/officeart/2018/5/layout/IconCircleLabelList"/>
    <dgm:cxn modelId="{0DAF4250-C9BE-4500-8868-A111FDEC5BA0}" srcId="{F485939A-07B2-4A75-8538-5A37D54D9C91}" destId="{FC541AD7-C0BF-4EF5-8C89-377EAC28B4DA}" srcOrd="3" destOrd="0" parTransId="{F93A76B6-62CB-4FEF-A826-62AEDBACAFB2}" sibTransId="{19E27BF1-FD3A-4407-8F4B-83F3E878CC24}"/>
    <dgm:cxn modelId="{77466579-05B9-43EE-BC2C-DBB10B605632}" type="presOf" srcId="{0D7CFDF7-1E2A-4381-A8BF-AB1E440FFD6A}" destId="{BA6A71B6-267C-4F02-BF77-28A3EBA37D3F}" srcOrd="0" destOrd="0" presId="urn:microsoft.com/office/officeart/2018/5/layout/IconCircleLabelList"/>
    <dgm:cxn modelId="{26463F7E-3895-4C33-B07B-F464E649B14C}" srcId="{F485939A-07B2-4A75-8538-5A37D54D9C91}" destId="{03F69C4E-27D1-4749-9F82-116CD20C835A}" srcOrd="0" destOrd="0" parTransId="{D20D10AE-D24A-40D2-A7D7-4551048D70AD}" sibTransId="{2E57482A-9D07-4EBC-A7D0-7EFD4D7AA40F}"/>
    <dgm:cxn modelId="{5BE5B78B-BAB4-4FE9-B61D-AA0AD298C275}" srcId="{F485939A-07B2-4A75-8538-5A37D54D9C91}" destId="{9B6FA832-C6EC-4D38-8173-AB2A69972190}" srcOrd="4" destOrd="0" parTransId="{8EAA5252-EF45-4596-BFD1-A7B7E0A7A372}" sibTransId="{FF06F248-3BE9-41A2-ABDE-CC2B15B0096D}"/>
    <dgm:cxn modelId="{4C654F8D-7E56-4733-9B6D-943164F38D59}" type="presOf" srcId="{FC541AD7-C0BF-4EF5-8C89-377EAC28B4DA}" destId="{D3D4F34D-17C4-4082-A63B-960E172F1566}" srcOrd="0" destOrd="0" presId="urn:microsoft.com/office/officeart/2018/5/layout/IconCircleLabelList"/>
    <dgm:cxn modelId="{398F31B0-40F5-4A2D-9EA8-A9681A2662F7}" type="presOf" srcId="{F485939A-07B2-4A75-8538-5A37D54D9C91}" destId="{B2E497DA-D4AE-4B3B-8614-5876AE61167A}" srcOrd="0" destOrd="0" presId="urn:microsoft.com/office/officeart/2018/5/layout/IconCircleLabelList"/>
    <dgm:cxn modelId="{73C31BB5-77DB-49DB-BB3E-8224E5BCBA4A}" srcId="{F485939A-07B2-4A75-8538-5A37D54D9C91}" destId="{0D7CFDF7-1E2A-4381-A8BF-AB1E440FFD6A}" srcOrd="2" destOrd="0" parTransId="{148789F0-AE72-4C8C-B98C-19A65F93A300}" sibTransId="{431DE115-3F2F-4426-B2A1-19AEDD02262A}"/>
    <dgm:cxn modelId="{E54747B9-0311-4716-8A58-A78936FEB0C8}" type="presOf" srcId="{9B6FA832-C6EC-4D38-8173-AB2A69972190}" destId="{4D66CCA2-18B5-4280-A6E1-4A944CDB0229}" srcOrd="0" destOrd="0" presId="urn:microsoft.com/office/officeart/2018/5/layout/IconCircleLabelList"/>
    <dgm:cxn modelId="{A3686BF7-6B03-4832-A1A2-93CDFE823821}" srcId="{F485939A-07B2-4A75-8538-5A37D54D9C91}" destId="{BD759AAA-6E06-4197-8363-41DA18AA6008}" srcOrd="5" destOrd="0" parTransId="{340DC846-DD85-44BD-B498-9D3EF66991C5}" sibTransId="{5E436AE2-C9C6-4C86-8BE2-67D71F6495C0}"/>
    <dgm:cxn modelId="{DDA9FDFA-7859-44C0-8D7C-892DC79FEA52}" type="presOf" srcId="{03F69C4E-27D1-4749-9F82-116CD20C835A}" destId="{32783723-C454-4DF6-ABFA-E6726D155020}" srcOrd="0" destOrd="0" presId="urn:microsoft.com/office/officeart/2018/5/layout/IconCircleLabelList"/>
    <dgm:cxn modelId="{6FBE64A4-D7BD-4953-9E68-F1760AA1B86C}" type="presParOf" srcId="{B2E497DA-D4AE-4B3B-8614-5876AE61167A}" destId="{48F021A9-A946-408E-8564-AFCD800EB721}" srcOrd="0" destOrd="0" presId="urn:microsoft.com/office/officeart/2018/5/layout/IconCircleLabelList"/>
    <dgm:cxn modelId="{B88F3525-CCE1-420C-B864-ADF5BFCD0A32}" type="presParOf" srcId="{48F021A9-A946-408E-8564-AFCD800EB721}" destId="{C47F3EFB-0B2A-45F6-A71F-2BE9CF12F560}" srcOrd="0" destOrd="0" presId="urn:microsoft.com/office/officeart/2018/5/layout/IconCircleLabelList"/>
    <dgm:cxn modelId="{6AF5A565-7AD2-4D85-9663-89C98E98F375}" type="presParOf" srcId="{48F021A9-A946-408E-8564-AFCD800EB721}" destId="{126E2621-512B-45E6-A1AB-A405F095ADB4}" srcOrd="1" destOrd="0" presId="urn:microsoft.com/office/officeart/2018/5/layout/IconCircleLabelList"/>
    <dgm:cxn modelId="{CF4EA1B4-8B69-4FEA-A26D-1592F65A7995}" type="presParOf" srcId="{48F021A9-A946-408E-8564-AFCD800EB721}" destId="{6803CB90-9716-449B-8525-953EDBAD618E}" srcOrd="2" destOrd="0" presId="urn:microsoft.com/office/officeart/2018/5/layout/IconCircleLabelList"/>
    <dgm:cxn modelId="{CBA9E542-518B-4F70-AA4A-4C0B7F1E891E}" type="presParOf" srcId="{48F021A9-A946-408E-8564-AFCD800EB721}" destId="{32783723-C454-4DF6-ABFA-E6726D155020}" srcOrd="3" destOrd="0" presId="urn:microsoft.com/office/officeart/2018/5/layout/IconCircleLabelList"/>
    <dgm:cxn modelId="{43416246-0CAF-43EE-9AEF-BE0E25EEB9E4}" type="presParOf" srcId="{B2E497DA-D4AE-4B3B-8614-5876AE61167A}" destId="{0F6EDC81-8A3B-4F22-88C8-F471FE1EC1C8}" srcOrd="1" destOrd="0" presId="urn:microsoft.com/office/officeart/2018/5/layout/IconCircleLabelList"/>
    <dgm:cxn modelId="{3BBE61C3-05E0-43E4-8803-A0F7BDA280FB}" type="presParOf" srcId="{B2E497DA-D4AE-4B3B-8614-5876AE61167A}" destId="{9F44820A-1F0A-4174-AC1F-024E8DE4EF37}" srcOrd="2" destOrd="0" presId="urn:microsoft.com/office/officeart/2018/5/layout/IconCircleLabelList"/>
    <dgm:cxn modelId="{9FE545E6-468D-4D8D-8E73-EDB0A96042ED}" type="presParOf" srcId="{9F44820A-1F0A-4174-AC1F-024E8DE4EF37}" destId="{5D355122-8945-48DE-851C-4B9F877AE94E}" srcOrd="0" destOrd="0" presId="urn:microsoft.com/office/officeart/2018/5/layout/IconCircleLabelList"/>
    <dgm:cxn modelId="{6C7C68B2-CBD0-4CF4-8C2B-808E34801DC6}" type="presParOf" srcId="{9F44820A-1F0A-4174-AC1F-024E8DE4EF37}" destId="{6A26F9B1-655B-452C-86A9-963D7F92EE8C}" srcOrd="1" destOrd="0" presId="urn:microsoft.com/office/officeart/2018/5/layout/IconCircleLabelList"/>
    <dgm:cxn modelId="{A94AB4E3-10A3-431A-A292-D03D7B1CC462}" type="presParOf" srcId="{9F44820A-1F0A-4174-AC1F-024E8DE4EF37}" destId="{4FA51515-2010-4879-92FD-BE908B6910C4}" srcOrd="2" destOrd="0" presId="urn:microsoft.com/office/officeart/2018/5/layout/IconCircleLabelList"/>
    <dgm:cxn modelId="{6DFA7889-E8AD-4504-93FC-06781014D711}" type="presParOf" srcId="{9F44820A-1F0A-4174-AC1F-024E8DE4EF37}" destId="{762E932E-2FAF-498F-88CC-84D6BAF0406B}" srcOrd="3" destOrd="0" presId="urn:microsoft.com/office/officeart/2018/5/layout/IconCircleLabelList"/>
    <dgm:cxn modelId="{5D8D521C-D9A8-436F-A032-A5D8470FA7FE}" type="presParOf" srcId="{B2E497DA-D4AE-4B3B-8614-5876AE61167A}" destId="{B78D65D2-21BA-43AC-BA2F-98F7274A9A35}" srcOrd="3" destOrd="0" presId="urn:microsoft.com/office/officeart/2018/5/layout/IconCircleLabelList"/>
    <dgm:cxn modelId="{E87FE35A-C892-426C-BB57-27DE839EE953}" type="presParOf" srcId="{B2E497DA-D4AE-4B3B-8614-5876AE61167A}" destId="{FBD24129-324E-443F-8CEE-37ACD6F97200}" srcOrd="4" destOrd="0" presId="urn:microsoft.com/office/officeart/2018/5/layout/IconCircleLabelList"/>
    <dgm:cxn modelId="{B7541F33-6D0C-4C88-A71F-3B3303CD97C6}" type="presParOf" srcId="{FBD24129-324E-443F-8CEE-37ACD6F97200}" destId="{DE22557A-8A46-4344-BF92-DF0ED536F441}" srcOrd="0" destOrd="0" presId="urn:microsoft.com/office/officeart/2018/5/layout/IconCircleLabelList"/>
    <dgm:cxn modelId="{2E0EA59C-F1EE-4739-BE6C-B920DB2FF1A1}" type="presParOf" srcId="{FBD24129-324E-443F-8CEE-37ACD6F97200}" destId="{7EAB2277-0F77-4DDB-ADA7-8377C444BBF9}" srcOrd="1" destOrd="0" presId="urn:microsoft.com/office/officeart/2018/5/layout/IconCircleLabelList"/>
    <dgm:cxn modelId="{7642D301-B368-4574-91C4-87440285E69D}" type="presParOf" srcId="{FBD24129-324E-443F-8CEE-37ACD6F97200}" destId="{1FD3EA12-E6BF-458C-AAEB-0BA243366A29}" srcOrd="2" destOrd="0" presId="urn:microsoft.com/office/officeart/2018/5/layout/IconCircleLabelList"/>
    <dgm:cxn modelId="{CDF59755-ACB6-4442-BB34-18FEE64EDCB1}" type="presParOf" srcId="{FBD24129-324E-443F-8CEE-37ACD6F97200}" destId="{BA6A71B6-267C-4F02-BF77-28A3EBA37D3F}" srcOrd="3" destOrd="0" presId="urn:microsoft.com/office/officeart/2018/5/layout/IconCircleLabelList"/>
    <dgm:cxn modelId="{4C3F3FAC-13E0-4018-A8F0-E5ADA4FFF1F2}" type="presParOf" srcId="{B2E497DA-D4AE-4B3B-8614-5876AE61167A}" destId="{79F708E0-1F71-451F-9955-1A9CF1334DC2}" srcOrd="5" destOrd="0" presId="urn:microsoft.com/office/officeart/2018/5/layout/IconCircleLabelList"/>
    <dgm:cxn modelId="{3B477640-431C-4FC0-A410-88DD068097E6}" type="presParOf" srcId="{B2E497DA-D4AE-4B3B-8614-5876AE61167A}" destId="{1707CF77-C6D5-45EC-B452-AC015787694D}" srcOrd="6" destOrd="0" presId="urn:microsoft.com/office/officeart/2018/5/layout/IconCircleLabelList"/>
    <dgm:cxn modelId="{78B784AF-1888-4CF8-AA40-D0C15D0F5E17}" type="presParOf" srcId="{1707CF77-C6D5-45EC-B452-AC015787694D}" destId="{624E540E-ECF2-4427-971A-6A7BA3732DD0}" srcOrd="0" destOrd="0" presId="urn:microsoft.com/office/officeart/2018/5/layout/IconCircleLabelList"/>
    <dgm:cxn modelId="{97786715-C0A0-468C-8A74-99C61572E149}" type="presParOf" srcId="{1707CF77-C6D5-45EC-B452-AC015787694D}" destId="{1F2A4823-0058-4B37-A535-6E198A2836D2}" srcOrd="1" destOrd="0" presId="urn:microsoft.com/office/officeart/2018/5/layout/IconCircleLabelList"/>
    <dgm:cxn modelId="{4A47092C-AA47-4AF5-A027-8F7378496507}" type="presParOf" srcId="{1707CF77-C6D5-45EC-B452-AC015787694D}" destId="{314293AC-4C1D-4643-A529-367907DE23D6}" srcOrd="2" destOrd="0" presId="urn:microsoft.com/office/officeart/2018/5/layout/IconCircleLabelList"/>
    <dgm:cxn modelId="{00005479-D319-4A28-94CE-CE5AA0DF00B8}" type="presParOf" srcId="{1707CF77-C6D5-45EC-B452-AC015787694D}" destId="{D3D4F34D-17C4-4082-A63B-960E172F1566}" srcOrd="3" destOrd="0" presId="urn:microsoft.com/office/officeart/2018/5/layout/IconCircleLabelList"/>
    <dgm:cxn modelId="{B338D331-14A1-4E34-9015-1ECA028E443D}" type="presParOf" srcId="{B2E497DA-D4AE-4B3B-8614-5876AE61167A}" destId="{F398025A-9243-4A0B-A421-70E286542932}" srcOrd="7" destOrd="0" presId="urn:microsoft.com/office/officeart/2018/5/layout/IconCircleLabelList"/>
    <dgm:cxn modelId="{2EEC06B3-2A46-4C31-BFB3-4B3D4A309D44}" type="presParOf" srcId="{B2E497DA-D4AE-4B3B-8614-5876AE61167A}" destId="{9D0652D8-79C4-402C-8E22-164D58DB3F7F}" srcOrd="8" destOrd="0" presId="urn:microsoft.com/office/officeart/2018/5/layout/IconCircleLabelList"/>
    <dgm:cxn modelId="{840FB560-6A66-43ED-B803-DCB54AA361E8}" type="presParOf" srcId="{9D0652D8-79C4-402C-8E22-164D58DB3F7F}" destId="{E13BA6C3-AA06-4EE2-91EA-E3D49D9297BE}" srcOrd="0" destOrd="0" presId="urn:microsoft.com/office/officeart/2018/5/layout/IconCircleLabelList"/>
    <dgm:cxn modelId="{79DED263-FAB2-4419-9F67-8DB7B404A79C}" type="presParOf" srcId="{9D0652D8-79C4-402C-8E22-164D58DB3F7F}" destId="{D6F86EED-B14B-402E-A33A-FB2AF3D4FB45}" srcOrd="1" destOrd="0" presId="urn:microsoft.com/office/officeart/2018/5/layout/IconCircleLabelList"/>
    <dgm:cxn modelId="{23E64D46-AE09-4C40-ACD9-ACCE8885B51C}" type="presParOf" srcId="{9D0652D8-79C4-402C-8E22-164D58DB3F7F}" destId="{49E1F656-E0ED-42F9-83B8-49E994FA0480}" srcOrd="2" destOrd="0" presId="urn:microsoft.com/office/officeart/2018/5/layout/IconCircleLabelList"/>
    <dgm:cxn modelId="{5D088B2B-9BD8-4DBA-ABF1-A9F5942F2417}" type="presParOf" srcId="{9D0652D8-79C4-402C-8E22-164D58DB3F7F}" destId="{4D66CCA2-18B5-4280-A6E1-4A944CDB0229}" srcOrd="3" destOrd="0" presId="urn:microsoft.com/office/officeart/2018/5/layout/IconCircleLabelList"/>
    <dgm:cxn modelId="{268D4133-3A59-4E75-96E0-D44330F6C2D0}" type="presParOf" srcId="{B2E497DA-D4AE-4B3B-8614-5876AE61167A}" destId="{0F774FB6-D5E7-409E-BA7A-ADA4AE079F4A}" srcOrd="9" destOrd="0" presId="urn:microsoft.com/office/officeart/2018/5/layout/IconCircleLabelList"/>
    <dgm:cxn modelId="{52A44F97-C661-4500-AAB6-18FF49F7FC96}" type="presParOf" srcId="{B2E497DA-D4AE-4B3B-8614-5876AE61167A}" destId="{946344EB-A951-4241-9947-2D36AAE1C811}" srcOrd="10" destOrd="0" presId="urn:microsoft.com/office/officeart/2018/5/layout/IconCircleLabelList"/>
    <dgm:cxn modelId="{D2FBE629-F0F2-4410-AC94-8A18B701C11D}" type="presParOf" srcId="{946344EB-A951-4241-9947-2D36AAE1C811}" destId="{6E90DF1B-732F-4395-9171-7255B6791351}" srcOrd="0" destOrd="0" presId="urn:microsoft.com/office/officeart/2018/5/layout/IconCircleLabelList"/>
    <dgm:cxn modelId="{9D8F991C-397C-4F73-B94F-B0EA0AF89F87}" type="presParOf" srcId="{946344EB-A951-4241-9947-2D36AAE1C811}" destId="{2987D555-626B-4A8F-987E-1A5272A6A5D9}" srcOrd="1" destOrd="0" presId="urn:microsoft.com/office/officeart/2018/5/layout/IconCircleLabelList"/>
    <dgm:cxn modelId="{0181B44F-2AD6-4A9E-8920-B7F60D5888EB}" type="presParOf" srcId="{946344EB-A951-4241-9947-2D36AAE1C811}" destId="{EACC6FE3-76FA-406F-88C5-B0255AE800D0}" srcOrd="2" destOrd="0" presId="urn:microsoft.com/office/officeart/2018/5/layout/IconCircleLabelList"/>
    <dgm:cxn modelId="{C89C5083-EABA-4DE7-B9EB-F81EC9CAE532}" type="presParOf" srcId="{946344EB-A951-4241-9947-2D36AAE1C811}" destId="{43D24BE9-1E39-4D27-B60F-BDBE3B500A25}" srcOrd="3" destOrd="0" presId="urn:microsoft.com/office/officeart/2018/5/layout/IconCircleLabel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1FD61A-34F7-472E-8FAB-075FD2E1C7A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059E89D0-5304-4F1A-B6B1-B2A610B41DD7}">
      <dgm:prSet/>
      <dgm:spPr/>
      <dgm:t>
        <a:bodyPr/>
        <a:lstStyle/>
        <a:p>
          <a:r>
            <a:rPr lang="en-US" b="1"/>
            <a:t>Positive feedback to provider</a:t>
          </a:r>
        </a:p>
      </dgm:t>
    </dgm:pt>
    <dgm:pt modelId="{90F74EEF-9B27-4DD3-AC50-A9CC47840DF6}" type="parTrans" cxnId="{7DE1E943-DB87-4BC8-818F-66D9168201FC}">
      <dgm:prSet/>
      <dgm:spPr/>
      <dgm:t>
        <a:bodyPr/>
        <a:lstStyle/>
        <a:p>
          <a:endParaRPr lang="en-US"/>
        </a:p>
      </dgm:t>
    </dgm:pt>
    <dgm:pt modelId="{8D691416-D0D4-48DE-8A66-6CDC3B7FBD0E}" type="sibTrans" cxnId="{7DE1E943-DB87-4BC8-818F-66D9168201FC}">
      <dgm:prSet/>
      <dgm:spPr/>
      <dgm:t>
        <a:bodyPr/>
        <a:lstStyle/>
        <a:p>
          <a:endParaRPr lang="en-US"/>
        </a:p>
      </dgm:t>
    </dgm:pt>
    <dgm:pt modelId="{610A595F-3C7A-454E-A6C4-95050E675545}">
      <dgm:prSet/>
      <dgm:spPr/>
      <dgm:t>
        <a:bodyPr/>
        <a:lstStyle/>
        <a:p>
          <a:r>
            <a:rPr lang="en-US" b="1"/>
            <a:t>Areas of citation, including immediate citations and their plan of correction</a:t>
          </a:r>
        </a:p>
      </dgm:t>
    </dgm:pt>
    <dgm:pt modelId="{B51A95D2-5958-4801-96D3-F3074D532FFD}" type="parTrans" cxnId="{AD6019A2-68A2-4233-93EE-69F003BED46B}">
      <dgm:prSet/>
      <dgm:spPr/>
      <dgm:t>
        <a:bodyPr/>
        <a:lstStyle/>
        <a:p>
          <a:endParaRPr lang="en-US"/>
        </a:p>
      </dgm:t>
    </dgm:pt>
    <dgm:pt modelId="{26C05265-254C-4334-81F7-F5326A5F105D}" type="sibTrans" cxnId="{AD6019A2-68A2-4233-93EE-69F003BED46B}">
      <dgm:prSet/>
      <dgm:spPr/>
      <dgm:t>
        <a:bodyPr/>
        <a:lstStyle/>
        <a:p>
          <a:endParaRPr lang="en-US"/>
        </a:p>
      </dgm:t>
    </dgm:pt>
    <dgm:pt modelId="{C2DC8901-4CCD-4593-8F61-2EDBE15BF858}">
      <dgm:prSet/>
      <dgm:spPr/>
      <dgm:t>
        <a:bodyPr/>
        <a:lstStyle/>
        <a:p>
          <a:r>
            <a:rPr lang="en-US" b="1"/>
            <a:t>Provide technical assistance</a:t>
          </a:r>
        </a:p>
      </dgm:t>
    </dgm:pt>
    <dgm:pt modelId="{68EC9582-8EA2-4FB0-B23E-ADD07385660C}" type="parTrans" cxnId="{52EF36B0-921A-4179-9FF0-93B0BA44A3BA}">
      <dgm:prSet/>
      <dgm:spPr/>
      <dgm:t>
        <a:bodyPr/>
        <a:lstStyle/>
        <a:p>
          <a:endParaRPr lang="en-US"/>
        </a:p>
      </dgm:t>
    </dgm:pt>
    <dgm:pt modelId="{943784C7-FBDC-471E-9223-361FC13D62A5}" type="sibTrans" cxnId="{52EF36B0-921A-4179-9FF0-93B0BA44A3BA}">
      <dgm:prSet/>
      <dgm:spPr/>
      <dgm:t>
        <a:bodyPr/>
        <a:lstStyle/>
        <a:p>
          <a:endParaRPr lang="en-US"/>
        </a:p>
      </dgm:t>
    </dgm:pt>
    <dgm:pt modelId="{94B789C9-E335-460F-8416-AE239FEC1C57}">
      <dgm:prSet/>
      <dgm:spPr/>
      <dgm:t>
        <a:bodyPr/>
        <a:lstStyle/>
        <a:p>
          <a:r>
            <a:rPr lang="en-US" b="1"/>
            <a:t>Timelines for the report and POC process</a:t>
          </a:r>
        </a:p>
      </dgm:t>
    </dgm:pt>
    <dgm:pt modelId="{81CEC61E-A166-4834-9BF7-9002867461F6}" type="parTrans" cxnId="{7D0DD0B8-0471-41A0-86F8-F0C6341F2286}">
      <dgm:prSet/>
      <dgm:spPr/>
      <dgm:t>
        <a:bodyPr/>
        <a:lstStyle/>
        <a:p>
          <a:endParaRPr lang="en-US"/>
        </a:p>
      </dgm:t>
    </dgm:pt>
    <dgm:pt modelId="{AC6412C5-3CC0-46FB-B632-5368F5AE8CA8}" type="sibTrans" cxnId="{7D0DD0B8-0471-41A0-86F8-F0C6341F2286}">
      <dgm:prSet/>
      <dgm:spPr/>
      <dgm:t>
        <a:bodyPr/>
        <a:lstStyle/>
        <a:p>
          <a:endParaRPr lang="en-US"/>
        </a:p>
      </dgm:t>
    </dgm:pt>
    <dgm:pt modelId="{EEFCF473-F220-4C18-B4A9-97BCE8EDE477}">
      <dgm:prSet/>
      <dgm:spPr/>
      <dgm:t>
        <a:bodyPr/>
        <a:lstStyle/>
        <a:p>
          <a:r>
            <a:rPr lang="en-US" b="1"/>
            <a:t>Reviewers are required to record the Exit Conference</a:t>
          </a:r>
        </a:p>
      </dgm:t>
    </dgm:pt>
    <dgm:pt modelId="{DB1F857D-A589-447F-B623-F8865D05F5E7}" type="parTrans" cxnId="{4BC92857-2188-4774-B5D7-A65318D3A71D}">
      <dgm:prSet/>
      <dgm:spPr/>
      <dgm:t>
        <a:bodyPr/>
        <a:lstStyle/>
        <a:p>
          <a:endParaRPr lang="en-US"/>
        </a:p>
      </dgm:t>
    </dgm:pt>
    <dgm:pt modelId="{950A94F2-63F2-4082-910E-D837A0B99F96}" type="sibTrans" cxnId="{4BC92857-2188-4774-B5D7-A65318D3A71D}">
      <dgm:prSet/>
      <dgm:spPr/>
      <dgm:t>
        <a:bodyPr/>
        <a:lstStyle/>
        <a:p>
          <a:endParaRPr lang="en-US"/>
        </a:p>
      </dgm:t>
    </dgm:pt>
    <dgm:pt modelId="{04865B03-544E-4D46-956C-3E211BE82019}" type="pres">
      <dgm:prSet presAssocID="{A81FD61A-34F7-472E-8FAB-075FD2E1C7AB}" presName="linear" presStyleCnt="0">
        <dgm:presLayoutVars>
          <dgm:animLvl val="lvl"/>
          <dgm:resizeHandles val="exact"/>
        </dgm:presLayoutVars>
      </dgm:prSet>
      <dgm:spPr/>
    </dgm:pt>
    <dgm:pt modelId="{2FF71AB4-7F81-4673-BF32-5051626A15FE}" type="pres">
      <dgm:prSet presAssocID="{059E89D0-5304-4F1A-B6B1-B2A610B41DD7}" presName="parentText" presStyleLbl="node1" presStyleIdx="0" presStyleCnt="5">
        <dgm:presLayoutVars>
          <dgm:chMax val="0"/>
          <dgm:bulletEnabled val="1"/>
        </dgm:presLayoutVars>
      </dgm:prSet>
      <dgm:spPr/>
    </dgm:pt>
    <dgm:pt modelId="{C3492131-71F4-4BF2-B3A6-A7CEF29070DA}" type="pres">
      <dgm:prSet presAssocID="{8D691416-D0D4-48DE-8A66-6CDC3B7FBD0E}" presName="spacer" presStyleCnt="0"/>
      <dgm:spPr/>
    </dgm:pt>
    <dgm:pt modelId="{C10B28E0-7DB0-4E6D-BBAE-B0234A201D36}" type="pres">
      <dgm:prSet presAssocID="{610A595F-3C7A-454E-A6C4-95050E675545}" presName="parentText" presStyleLbl="node1" presStyleIdx="1" presStyleCnt="5">
        <dgm:presLayoutVars>
          <dgm:chMax val="0"/>
          <dgm:bulletEnabled val="1"/>
        </dgm:presLayoutVars>
      </dgm:prSet>
      <dgm:spPr/>
    </dgm:pt>
    <dgm:pt modelId="{BC590B61-91EB-4C99-976C-BBFC8F429592}" type="pres">
      <dgm:prSet presAssocID="{26C05265-254C-4334-81F7-F5326A5F105D}" presName="spacer" presStyleCnt="0"/>
      <dgm:spPr/>
    </dgm:pt>
    <dgm:pt modelId="{7EA3BFBE-973A-406E-AEEA-DF33153748C3}" type="pres">
      <dgm:prSet presAssocID="{C2DC8901-4CCD-4593-8F61-2EDBE15BF858}" presName="parentText" presStyleLbl="node1" presStyleIdx="2" presStyleCnt="5">
        <dgm:presLayoutVars>
          <dgm:chMax val="0"/>
          <dgm:bulletEnabled val="1"/>
        </dgm:presLayoutVars>
      </dgm:prSet>
      <dgm:spPr/>
    </dgm:pt>
    <dgm:pt modelId="{1298F972-A059-43CB-8C52-1AA1BF9CF694}" type="pres">
      <dgm:prSet presAssocID="{943784C7-FBDC-471E-9223-361FC13D62A5}" presName="spacer" presStyleCnt="0"/>
      <dgm:spPr/>
    </dgm:pt>
    <dgm:pt modelId="{52C66370-9B7F-4807-985F-472E5A468BBA}" type="pres">
      <dgm:prSet presAssocID="{94B789C9-E335-460F-8416-AE239FEC1C57}" presName="parentText" presStyleLbl="node1" presStyleIdx="3" presStyleCnt="5">
        <dgm:presLayoutVars>
          <dgm:chMax val="0"/>
          <dgm:bulletEnabled val="1"/>
        </dgm:presLayoutVars>
      </dgm:prSet>
      <dgm:spPr/>
    </dgm:pt>
    <dgm:pt modelId="{A7AA0BF0-EEEF-49FD-BDC2-4E5B4FE0EA2C}" type="pres">
      <dgm:prSet presAssocID="{AC6412C5-3CC0-46FB-B632-5368F5AE8CA8}" presName="spacer" presStyleCnt="0"/>
      <dgm:spPr/>
    </dgm:pt>
    <dgm:pt modelId="{2A72405D-274E-42DB-B728-B58DEDDB99BE}" type="pres">
      <dgm:prSet presAssocID="{EEFCF473-F220-4C18-B4A9-97BCE8EDE477}" presName="parentText" presStyleLbl="node1" presStyleIdx="4" presStyleCnt="5">
        <dgm:presLayoutVars>
          <dgm:chMax val="0"/>
          <dgm:bulletEnabled val="1"/>
        </dgm:presLayoutVars>
      </dgm:prSet>
      <dgm:spPr/>
    </dgm:pt>
  </dgm:ptLst>
  <dgm:cxnLst>
    <dgm:cxn modelId="{5C821B37-1DCE-4DC0-B52A-CF2772BD4E9B}" type="presOf" srcId="{610A595F-3C7A-454E-A6C4-95050E675545}" destId="{C10B28E0-7DB0-4E6D-BBAE-B0234A201D36}" srcOrd="0" destOrd="0" presId="urn:microsoft.com/office/officeart/2005/8/layout/vList2"/>
    <dgm:cxn modelId="{7DE1E943-DB87-4BC8-818F-66D9168201FC}" srcId="{A81FD61A-34F7-472E-8FAB-075FD2E1C7AB}" destId="{059E89D0-5304-4F1A-B6B1-B2A610B41DD7}" srcOrd="0" destOrd="0" parTransId="{90F74EEF-9B27-4DD3-AC50-A9CC47840DF6}" sibTransId="{8D691416-D0D4-48DE-8A66-6CDC3B7FBD0E}"/>
    <dgm:cxn modelId="{4BC92857-2188-4774-B5D7-A65318D3A71D}" srcId="{A81FD61A-34F7-472E-8FAB-075FD2E1C7AB}" destId="{EEFCF473-F220-4C18-B4A9-97BCE8EDE477}" srcOrd="4" destOrd="0" parTransId="{DB1F857D-A589-447F-B623-F8865D05F5E7}" sibTransId="{950A94F2-63F2-4082-910E-D837A0B99F96}"/>
    <dgm:cxn modelId="{8B1E1E91-397F-4EDE-A4AE-5CCFB44373AE}" type="presOf" srcId="{059E89D0-5304-4F1A-B6B1-B2A610B41DD7}" destId="{2FF71AB4-7F81-4673-BF32-5051626A15FE}" srcOrd="0" destOrd="0" presId="urn:microsoft.com/office/officeart/2005/8/layout/vList2"/>
    <dgm:cxn modelId="{0C736598-D5FB-477C-A552-BA22C6390A9A}" type="presOf" srcId="{C2DC8901-4CCD-4593-8F61-2EDBE15BF858}" destId="{7EA3BFBE-973A-406E-AEEA-DF33153748C3}" srcOrd="0" destOrd="0" presId="urn:microsoft.com/office/officeart/2005/8/layout/vList2"/>
    <dgm:cxn modelId="{AD6019A2-68A2-4233-93EE-69F003BED46B}" srcId="{A81FD61A-34F7-472E-8FAB-075FD2E1C7AB}" destId="{610A595F-3C7A-454E-A6C4-95050E675545}" srcOrd="1" destOrd="0" parTransId="{B51A95D2-5958-4801-96D3-F3074D532FFD}" sibTransId="{26C05265-254C-4334-81F7-F5326A5F105D}"/>
    <dgm:cxn modelId="{D7A0D4A7-B198-4EA7-8372-245EACEFFC0D}" type="presOf" srcId="{EEFCF473-F220-4C18-B4A9-97BCE8EDE477}" destId="{2A72405D-274E-42DB-B728-B58DEDDB99BE}" srcOrd="0" destOrd="0" presId="urn:microsoft.com/office/officeart/2005/8/layout/vList2"/>
    <dgm:cxn modelId="{52EF36B0-921A-4179-9FF0-93B0BA44A3BA}" srcId="{A81FD61A-34F7-472E-8FAB-075FD2E1C7AB}" destId="{C2DC8901-4CCD-4593-8F61-2EDBE15BF858}" srcOrd="2" destOrd="0" parTransId="{68EC9582-8EA2-4FB0-B23E-ADD07385660C}" sibTransId="{943784C7-FBDC-471E-9223-361FC13D62A5}"/>
    <dgm:cxn modelId="{EC5905B8-6927-4E8E-B3D2-F93C22E9FE39}" type="presOf" srcId="{A81FD61A-34F7-472E-8FAB-075FD2E1C7AB}" destId="{04865B03-544E-4D46-956C-3E211BE82019}" srcOrd="0" destOrd="0" presId="urn:microsoft.com/office/officeart/2005/8/layout/vList2"/>
    <dgm:cxn modelId="{7D0DD0B8-0471-41A0-86F8-F0C6341F2286}" srcId="{A81FD61A-34F7-472E-8FAB-075FD2E1C7AB}" destId="{94B789C9-E335-460F-8416-AE239FEC1C57}" srcOrd="3" destOrd="0" parTransId="{81CEC61E-A166-4834-9BF7-9002867461F6}" sibTransId="{AC6412C5-3CC0-46FB-B632-5368F5AE8CA8}"/>
    <dgm:cxn modelId="{214612B9-FA6F-4782-B539-D7075FCA9DBF}" type="presOf" srcId="{94B789C9-E335-460F-8416-AE239FEC1C57}" destId="{52C66370-9B7F-4807-985F-472E5A468BBA}" srcOrd="0" destOrd="0" presId="urn:microsoft.com/office/officeart/2005/8/layout/vList2"/>
    <dgm:cxn modelId="{00E10C47-6CFD-4F1D-AA73-DFABB898BCD0}" type="presParOf" srcId="{04865B03-544E-4D46-956C-3E211BE82019}" destId="{2FF71AB4-7F81-4673-BF32-5051626A15FE}" srcOrd="0" destOrd="0" presId="urn:microsoft.com/office/officeart/2005/8/layout/vList2"/>
    <dgm:cxn modelId="{1384D90B-7686-4B8A-B17E-0AA947F2D364}" type="presParOf" srcId="{04865B03-544E-4D46-956C-3E211BE82019}" destId="{C3492131-71F4-4BF2-B3A6-A7CEF29070DA}" srcOrd="1" destOrd="0" presId="urn:microsoft.com/office/officeart/2005/8/layout/vList2"/>
    <dgm:cxn modelId="{E45AF4C1-6898-4B12-9D9A-9052841760AA}" type="presParOf" srcId="{04865B03-544E-4D46-956C-3E211BE82019}" destId="{C10B28E0-7DB0-4E6D-BBAE-B0234A201D36}" srcOrd="2" destOrd="0" presId="urn:microsoft.com/office/officeart/2005/8/layout/vList2"/>
    <dgm:cxn modelId="{DC4CB15F-6281-41DE-AEFE-685E29D321A5}" type="presParOf" srcId="{04865B03-544E-4D46-956C-3E211BE82019}" destId="{BC590B61-91EB-4C99-976C-BBFC8F429592}" srcOrd="3" destOrd="0" presId="urn:microsoft.com/office/officeart/2005/8/layout/vList2"/>
    <dgm:cxn modelId="{80E85698-AAF8-48CD-BB17-A606CAEEC288}" type="presParOf" srcId="{04865B03-544E-4D46-956C-3E211BE82019}" destId="{7EA3BFBE-973A-406E-AEEA-DF33153748C3}" srcOrd="4" destOrd="0" presId="urn:microsoft.com/office/officeart/2005/8/layout/vList2"/>
    <dgm:cxn modelId="{092BD503-8F35-46E5-8F42-7C70F5A58479}" type="presParOf" srcId="{04865B03-544E-4D46-956C-3E211BE82019}" destId="{1298F972-A059-43CB-8C52-1AA1BF9CF694}" srcOrd="5" destOrd="0" presId="urn:microsoft.com/office/officeart/2005/8/layout/vList2"/>
    <dgm:cxn modelId="{DD39F1C3-5BBD-4E71-84C2-416B7942F757}" type="presParOf" srcId="{04865B03-544E-4D46-956C-3E211BE82019}" destId="{52C66370-9B7F-4807-985F-472E5A468BBA}" srcOrd="6" destOrd="0" presId="urn:microsoft.com/office/officeart/2005/8/layout/vList2"/>
    <dgm:cxn modelId="{2A12E2D9-A929-4CFC-A14A-CEFF2DD7D495}" type="presParOf" srcId="{04865B03-544E-4D46-956C-3E211BE82019}" destId="{A7AA0BF0-EEEF-49FD-BDC2-4E5B4FE0EA2C}" srcOrd="7" destOrd="0" presId="urn:microsoft.com/office/officeart/2005/8/layout/vList2"/>
    <dgm:cxn modelId="{5F66DF1E-2272-4E25-8454-393208D2CF69}" type="presParOf" srcId="{04865B03-544E-4D46-956C-3E211BE82019}" destId="{2A72405D-274E-42DB-B728-B58DEDDB99BE}"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761ADD-74C9-4BC5-A12D-DB6D428B9219}" type="doc">
      <dgm:prSet loTypeId="urn:microsoft.com/office/officeart/2016/7/layout/BasicLinearProcessNumbered" loCatId="process" qsTypeId="urn:microsoft.com/office/officeart/2005/8/quickstyle/simple1" qsCatId="simple" csTypeId="urn:microsoft.com/office/officeart/2005/8/colors/accent5_2" csCatId="accent5"/>
      <dgm:spPr/>
      <dgm:t>
        <a:bodyPr/>
        <a:lstStyle/>
        <a:p>
          <a:endParaRPr lang="en-US"/>
        </a:p>
      </dgm:t>
    </dgm:pt>
    <dgm:pt modelId="{E3C6BDF1-7D38-48B3-9D1A-A5A3C825F1D8}">
      <dgm:prSet/>
      <dgm:spPr/>
      <dgm:t>
        <a:bodyPr/>
        <a:lstStyle/>
        <a:p>
          <a:r>
            <a:rPr lang="en-US" b="0" i="0"/>
            <a:t>Enter your response as an appeal instead of a POC</a:t>
          </a:r>
          <a:endParaRPr lang="en-US"/>
        </a:p>
      </dgm:t>
    </dgm:pt>
    <dgm:pt modelId="{16EA84AE-C6BC-4488-9D15-53B372DCD022}" type="parTrans" cxnId="{F7334110-ACC9-48D9-885C-E7D19AE490E3}">
      <dgm:prSet/>
      <dgm:spPr/>
      <dgm:t>
        <a:bodyPr/>
        <a:lstStyle/>
        <a:p>
          <a:endParaRPr lang="en-US"/>
        </a:p>
      </dgm:t>
    </dgm:pt>
    <dgm:pt modelId="{3BE20FEC-8F6A-4627-ADFA-04D600FADAD2}" type="sibTrans" cxnId="{F7334110-ACC9-48D9-885C-E7D19AE490E3}">
      <dgm:prSet phldrT="1" phldr="0"/>
      <dgm:spPr/>
      <dgm:t>
        <a:bodyPr/>
        <a:lstStyle/>
        <a:p>
          <a:r>
            <a:rPr lang="en-US"/>
            <a:t>1</a:t>
          </a:r>
        </a:p>
      </dgm:t>
    </dgm:pt>
    <dgm:pt modelId="{11C714F1-AA40-47F7-949C-8BC0D6459D51}">
      <dgm:prSet/>
      <dgm:spPr/>
      <dgm:t>
        <a:bodyPr/>
        <a:lstStyle/>
        <a:p>
          <a:r>
            <a:rPr lang="en-US" b="0" i="0"/>
            <a:t>Explain why you believe you are in compliance with the rule requirement</a:t>
          </a:r>
          <a:endParaRPr lang="en-US"/>
        </a:p>
      </dgm:t>
    </dgm:pt>
    <dgm:pt modelId="{6BCC1572-915E-44FF-9184-B25593749628}" type="parTrans" cxnId="{2333929C-662F-43DE-AA7B-A7C79FE36268}">
      <dgm:prSet/>
      <dgm:spPr/>
      <dgm:t>
        <a:bodyPr/>
        <a:lstStyle/>
        <a:p>
          <a:endParaRPr lang="en-US"/>
        </a:p>
      </dgm:t>
    </dgm:pt>
    <dgm:pt modelId="{AA828876-D7FF-4EE3-AD15-74C7D5CD117F}" type="sibTrans" cxnId="{2333929C-662F-43DE-AA7B-A7C79FE36268}">
      <dgm:prSet phldrT="2" phldr="0"/>
      <dgm:spPr/>
      <dgm:t>
        <a:bodyPr/>
        <a:lstStyle/>
        <a:p>
          <a:r>
            <a:rPr lang="en-US"/>
            <a:t>2</a:t>
          </a:r>
        </a:p>
      </dgm:t>
    </dgm:pt>
    <dgm:pt modelId="{64642337-23DD-44EA-BB7E-6312C4445302}">
      <dgm:prSet/>
      <dgm:spPr/>
      <dgm:t>
        <a:bodyPr/>
        <a:lstStyle/>
        <a:p>
          <a:r>
            <a:rPr lang="en-US" b="0" i="0"/>
            <a:t>Submit documentation to support your appeal</a:t>
          </a:r>
          <a:endParaRPr lang="en-US"/>
        </a:p>
      </dgm:t>
    </dgm:pt>
    <dgm:pt modelId="{3B0D9B15-768B-4A75-B8C1-3E4D78F08844}" type="parTrans" cxnId="{426745A6-FC2A-414F-8B1F-627E22385C3A}">
      <dgm:prSet/>
      <dgm:spPr/>
      <dgm:t>
        <a:bodyPr/>
        <a:lstStyle/>
        <a:p>
          <a:endParaRPr lang="en-US"/>
        </a:p>
      </dgm:t>
    </dgm:pt>
    <dgm:pt modelId="{3AF458ED-5609-4A60-9EEB-0E438FA55D1B}" type="sibTrans" cxnId="{426745A6-FC2A-414F-8B1F-627E22385C3A}">
      <dgm:prSet phldrT="3" phldr="0"/>
      <dgm:spPr/>
      <dgm:t>
        <a:bodyPr/>
        <a:lstStyle/>
        <a:p>
          <a:r>
            <a:rPr lang="en-US"/>
            <a:t>3</a:t>
          </a:r>
        </a:p>
      </dgm:t>
    </dgm:pt>
    <dgm:pt modelId="{DE51B546-B3C5-4E9C-A6E3-348602BFBB2F}" type="pres">
      <dgm:prSet presAssocID="{3C761ADD-74C9-4BC5-A12D-DB6D428B9219}" presName="Name0" presStyleCnt="0">
        <dgm:presLayoutVars>
          <dgm:animLvl val="lvl"/>
          <dgm:resizeHandles val="exact"/>
        </dgm:presLayoutVars>
      </dgm:prSet>
      <dgm:spPr/>
    </dgm:pt>
    <dgm:pt modelId="{525B51FE-14EB-4B19-886F-83BB3B37810A}" type="pres">
      <dgm:prSet presAssocID="{E3C6BDF1-7D38-48B3-9D1A-A5A3C825F1D8}" presName="compositeNode" presStyleCnt="0">
        <dgm:presLayoutVars>
          <dgm:bulletEnabled val="1"/>
        </dgm:presLayoutVars>
      </dgm:prSet>
      <dgm:spPr/>
    </dgm:pt>
    <dgm:pt modelId="{717B3F47-D67B-488A-A6C2-742066085A52}" type="pres">
      <dgm:prSet presAssocID="{E3C6BDF1-7D38-48B3-9D1A-A5A3C825F1D8}" presName="bgRect" presStyleLbl="bgAccFollowNode1" presStyleIdx="0" presStyleCnt="3"/>
      <dgm:spPr/>
    </dgm:pt>
    <dgm:pt modelId="{6DFAD78D-01F3-4C05-AD3C-63C5C0CBCA2E}" type="pres">
      <dgm:prSet presAssocID="{3BE20FEC-8F6A-4627-ADFA-04D600FADAD2}" presName="sibTransNodeCircle" presStyleLbl="alignNode1" presStyleIdx="0" presStyleCnt="6">
        <dgm:presLayoutVars>
          <dgm:chMax val="0"/>
          <dgm:bulletEnabled/>
        </dgm:presLayoutVars>
      </dgm:prSet>
      <dgm:spPr/>
    </dgm:pt>
    <dgm:pt modelId="{1B837618-0ED9-4DF3-A1E5-ECA063237FC5}" type="pres">
      <dgm:prSet presAssocID="{E3C6BDF1-7D38-48B3-9D1A-A5A3C825F1D8}" presName="bottomLine" presStyleLbl="alignNode1" presStyleIdx="1" presStyleCnt="6">
        <dgm:presLayoutVars/>
      </dgm:prSet>
      <dgm:spPr/>
    </dgm:pt>
    <dgm:pt modelId="{16EFEFEF-91C1-4C96-8940-232DF9DA3150}" type="pres">
      <dgm:prSet presAssocID="{E3C6BDF1-7D38-48B3-9D1A-A5A3C825F1D8}" presName="nodeText" presStyleLbl="bgAccFollowNode1" presStyleIdx="0" presStyleCnt="3">
        <dgm:presLayoutVars>
          <dgm:bulletEnabled val="1"/>
        </dgm:presLayoutVars>
      </dgm:prSet>
      <dgm:spPr/>
    </dgm:pt>
    <dgm:pt modelId="{DB331B5B-8EDC-44EA-BB74-F26393622EFE}" type="pres">
      <dgm:prSet presAssocID="{3BE20FEC-8F6A-4627-ADFA-04D600FADAD2}" presName="sibTrans" presStyleCnt="0"/>
      <dgm:spPr/>
    </dgm:pt>
    <dgm:pt modelId="{F38DFE47-1CC0-4F97-87F3-86E4A3E906CA}" type="pres">
      <dgm:prSet presAssocID="{11C714F1-AA40-47F7-949C-8BC0D6459D51}" presName="compositeNode" presStyleCnt="0">
        <dgm:presLayoutVars>
          <dgm:bulletEnabled val="1"/>
        </dgm:presLayoutVars>
      </dgm:prSet>
      <dgm:spPr/>
    </dgm:pt>
    <dgm:pt modelId="{398C6CA3-D920-4F40-9F0B-89DB46FC0092}" type="pres">
      <dgm:prSet presAssocID="{11C714F1-AA40-47F7-949C-8BC0D6459D51}" presName="bgRect" presStyleLbl="bgAccFollowNode1" presStyleIdx="1" presStyleCnt="3"/>
      <dgm:spPr/>
    </dgm:pt>
    <dgm:pt modelId="{B6AE55F0-841B-437F-986A-77A3F9424CCE}" type="pres">
      <dgm:prSet presAssocID="{AA828876-D7FF-4EE3-AD15-74C7D5CD117F}" presName="sibTransNodeCircle" presStyleLbl="alignNode1" presStyleIdx="2" presStyleCnt="6">
        <dgm:presLayoutVars>
          <dgm:chMax val="0"/>
          <dgm:bulletEnabled/>
        </dgm:presLayoutVars>
      </dgm:prSet>
      <dgm:spPr/>
    </dgm:pt>
    <dgm:pt modelId="{EA4F007E-6EF5-40BC-B91C-EF4877808812}" type="pres">
      <dgm:prSet presAssocID="{11C714F1-AA40-47F7-949C-8BC0D6459D51}" presName="bottomLine" presStyleLbl="alignNode1" presStyleIdx="3" presStyleCnt="6">
        <dgm:presLayoutVars/>
      </dgm:prSet>
      <dgm:spPr/>
    </dgm:pt>
    <dgm:pt modelId="{01DB87B6-8B28-4AA9-92C3-46656A23C2D7}" type="pres">
      <dgm:prSet presAssocID="{11C714F1-AA40-47F7-949C-8BC0D6459D51}" presName="nodeText" presStyleLbl="bgAccFollowNode1" presStyleIdx="1" presStyleCnt="3">
        <dgm:presLayoutVars>
          <dgm:bulletEnabled val="1"/>
        </dgm:presLayoutVars>
      </dgm:prSet>
      <dgm:spPr/>
    </dgm:pt>
    <dgm:pt modelId="{C4D0D72A-9F9A-4AF2-BB23-B19D90B7CE27}" type="pres">
      <dgm:prSet presAssocID="{AA828876-D7FF-4EE3-AD15-74C7D5CD117F}" presName="sibTrans" presStyleCnt="0"/>
      <dgm:spPr/>
    </dgm:pt>
    <dgm:pt modelId="{42D29D0D-1639-4C8C-AA24-3FAABFE396FE}" type="pres">
      <dgm:prSet presAssocID="{64642337-23DD-44EA-BB7E-6312C4445302}" presName="compositeNode" presStyleCnt="0">
        <dgm:presLayoutVars>
          <dgm:bulletEnabled val="1"/>
        </dgm:presLayoutVars>
      </dgm:prSet>
      <dgm:spPr/>
    </dgm:pt>
    <dgm:pt modelId="{F25BD499-6E65-4F03-B74E-125D2E6C614A}" type="pres">
      <dgm:prSet presAssocID="{64642337-23DD-44EA-BB7E-6312C4445302}" presName="bgRect" presStyleLbl="bgAccFollowNode1" presStyleIdx="2" presStyleCnt="3"/>
      <dgm:spPr/>
    </dgm:pt>
    <dgm:pt modelId="{4C0C9D00-485D-42F0-8CDA-296BB3A57111}" type="pres">
      <dgm:prSet presAssocID="{3AF458ED-5609-4A60-9EEB-0E438FA55D1B}" presName="sibTransNodeCircle" presStyleLbl="alignNode1" presStyleIdx="4" presStyleCnt="6">
        <dgm:presLayoutVars>
          <dgm:chMax val="0"/>
          <dgm:bulletEnabled/>
        </dgm:presLayoutVars>
      </dgm:prSet>
      <dgm:spPr/>
    </dgm:pt>
    <dgm:pt modelId="{1B4CC832-9FE7-46BB-AC9F-983154201EB1}" type="pres">
      <dgm:prSet presAssocID="{64642337-23DD-44EA-BB7E-6312C4445302}" presName="bottomLine" presStyleLbl="alignNode1" presStyleIdx="5" presStyleCnt="6">
        <dgm:presLayoutVars/>
      </dgm:prSet>
      <dgm:spPr/>
    </dgm:pt>
    <dgm:pt modelId="{79509255-2F9C-43A6-986E-EAED972D116A}" type="pres">
      <dgm:prSet presAssocID="{64642337-23DD-44EA-BB7E-6312C4445302}" presName="nodeText" presStyleLbl="bgAccFollowNode1" presStyleIdx="2" presStyleCnt="3">
        <dgm:presLayoutVars>
          <dgm:bulletEnabled val="1"/>
        </dgm:presLayoutVars>
      </dgm:prSet>
      <dgm:spPr/>
    </dgm:pt>
  </dgm:ptLst>
  <dgm:cxnLst>
    <dgm:cxn modelId="{52CEC70B-4C5F-4667-8D70-DCA0A6B10DF9}" type="presOf" srcId="{E3C6BDF1-7D38-48B3-9D1A-A5A3C825F1D8}" destId="{717B3F47-D67B-488A-A6C2-742066085A52}" srcOrd="0" destOrd="0" presId="urn:microsoft.com/office/officeart/2016/7/layout/BasicLinearProcessNumbered"/>
    <dgm:cxn modelId="{F7334110-ACC9-48D9-885C-E7D19AE490E3}" srcId="{3C761ADD-74C9-4BC5-A12D-DB6D428B9219}" destId="{E3C6BDF1-7D38-48B3-9D1A-A5A3C825F1D8}" srcOrd="0" destOrd="0" parTransId="{16EA84AE-C6BC-4488-9D15-53B372DCD022}" sibTransId="{3BE20FEC-8F6A-4627-ADFA-04D600FADAD2}"/>
    <dgm:cxn modelId="{4DC00714-4292-444D-BA4F-7A9C6B9A4E47}" type="presOf" srcId="{E3C6BDF1-7D38-48B3-9D1A-A5A3C825F1D8}" destId="{16EFEFEF-91C1-4C96-8940-232DF9DA3150}" srcOrd="1" destOrd="0" presId="urn:microsoft.com/office/officeart/2016/7/layout/BasicLinearProcessNumbered"/>
    <dgm:cxn modelId="{A68B275F-5770-495F-B2E1-6577077C5BD6}" type="presOf" srcId="{3C761ADD-74C9-4BC5-A12D-DB6D428B9219}" destId="{DE51B546-B3C5-4E9C-A6E3-348602BFBB2F}" srcOrd="0" destOrd="0" presId="urn:microsoft.com/office/officeart/2016/7/layout/BasicLinearProcessNumbered"/>
    <dgm:cxn modelId="{55FAE572-8E59-4191-8DB1-75461255A13E}" type="presOf" srcId="{11C714F1-AA40-47F7-949C-8BC0D6459D51}" destId="{01DB87B6-8B28-4AA9-92C3-46656A23C2D7}" srcOrd="1" destOrd="0" presId="urn:microsoft.com/office/officeart/2016/7/layout/BasicLinearProcessNumbered"/>
    <dgm:cxn modelId="{7BFC0E73-053F-472B-A6E0-3C2127B6B619}" type="presOf" srcId="{AA828876-D7FF-4EE3-AD15-74C7D5CD117F}" destId="{B6AE55F0-841B-437F-986A-77A3F9424CCE}" srcOrd="0" destOrd="0" presId="urn:microsoft.com/office/officeart/2016/7/layout/BasicLinearProcessNumbered"/>
    <dgm:cxn modelId="{41E50455-6665-4A8E-9421-5A26B8A544FA}" type="presOf" srcId="{64642337-23DD-44EA-BB7E-6312C4445302}" destId="{F25BD499-6E65-4F03-B74E-125D2E6C614A}" srcOrd="0" destOrd="0" presId="urn:microsoft.com/office/officeart/2016/7/layout/BasicLinearProcessNumbered"/>
    <dgm:cxn modelId="{B5DC1288-525B-48AA-8D56-359CE749A3FA}" type="presOf" srcId="{64642337-23DD-44EA-BB7E-6312C4445302}" destId="{79509255-2F9C-43A6-986E-EAED972D116A}" srcOrd="1" destOrd="0" presId="urn:microsoft.com/office/officeart/2016/7/layout/BasicLinearProcessNumbered"/>
    <dgm:cxn modelId="{2333929C-662F-43DE-AA7B-A7C79FE36268}" srcId="{3C761ADD-74C9-4BC5-A12D-DB6D428B9219}" destId="{11C714F1-AA40-47F7-949C-8BC0D6459D51}" srcOrd="1" destOrd="0" parTransId="{6BCC1572-915E-44FF-9184-B25593749628}" sibTransId="{AA828876-D7FF-4EE3-AD15-74C7D5CD117F}"/>
    <dgm:cxn modelId="{426745A6-FC2A-414F-8B1F-627E22385C3A}" srcId="{3C761ADD-74C9-4BC5-A12D-DB6D428B9219}" destId="{64642337-23DD-44EA-BB7E-6312C4445302}" srcOrd="2" destOrd="0" parTransId="{3B0D9B15-768B-4A75-B8C1-3E4D78F08844}" sibTransId="{3AF458ED-5609-4A60-9EEB-0E438FA55D1B}"/>
    <dgm:cxn modelId="{E7623CAA-056F-4BE6-A02D-95E3139A46AC}" type="presOf" srcId="{3AF458ED-5609-4A60-9EEB-0E438FA55D1B}" destId="{4C0C9D00-485D-42F0-8CDA-296BB3A57111}" srcOrd="0" destOrd="0" presId="urn:microsoft.com/office/officeart/2016/7/layout/BasicLinearProcessNumbered"/>
    <dgm:cxn modelId="{D469ADF2-57D6-4B0A-8917-6B482E36782C}" type="presOf" srcId="{11C714F1-AA40-47F7-949C-8BC0D6459D51}" destId="{398C6CA3-D920-4F40-9F0B-89DB46FC0092}" srcOrd="0" destOrd="0" presId="urn:microsoft.com/office/officeart/2016/7/layout/BasicLinearProcessNumbered"/>
    <dgm:cxn modelId="{261745F6-0EFD-4118-BA4E-64B6A8D723DE}" type="presOf" srcId="{3BE20FEC-8F6A-4627-ADFA-04D600FADAD2}" destId="{6DFAD78D-01F3-4C05-AD3C-63C5C0CBCA2E}" srcOrd="0" destOrd="0" presId="urn:microsoft.com/office/officeart/2016/7/layout/BasicLinearProcessNumbered"/>
    <dgm:cxn modelId="{81C93B11-C343-4C2D-9A43-6795D402DC62}" type="presParOf" srcId="{DE51B546-B3C5-4E9C-A6E3-348602BFBB2F}" destId="{525B51FE-14EB-4B19-886F-83BB3B37810A}" srcOrd="0" destOrd="0" presId="urn:microsoft.com/office/officeart/2016/7/layout/BasicLinearProcessNumbered"/>
    <dgm:cxn modelId="{6D8062FE-5738-4ED7-BF45-F9BCB10E51E9}" type="presParOf" srcId="{525B51FE-14EB-4B19-886F-83BB3B37810A}" destId="{717B3F47-D67B-488A-A6C2-742066085A52}" srcOrd="0" destOrd="0" presId="urn:microsoft.com/office/officeart/2016/7/layout/BasicLinearProcessNumbered"/>
    <dgm:cxn modelId="{77C54E99-0C28-4DE7-9656-26E165E23613}" type="presParOf" srcId="{525B51FE-14EB-4B19-886F-83BB3B37810A}" destId="{6DFAD78D-01F3-4C05-AD3C-63C5C0CBCA2E}" srcOrd="1" destOrd="0" presId="urn:microsoft.com/office/officeart/2016/7/layout/BasicLinearProcessNumbered"/>
    <dgm:cxn modelId="{93FA0ED0-D133-4886-8727-D3CD971FF84C}" type="presParOf" srcId="{525B51FE-14EB-4B19-886F-83BB3B37810A}" destId="{1B837618-0ED9-4DF3-A1E5-ECA063237FC5}" srcOrd="2" destOrd="0" presId="urn:microsoft.com/office/officeart/2016/7/layout/BasicLinearProcessNumbered"/>
    <dgm:cxn modelId="{CCF0902B-F95A-48A5-A8FE-500A30E6BED3}" type="presParOf" srcId="{525B51FE-14EB-4B19-886F-83BB3B37810A}" destId="{16EFEFEF-91C1-4C96-8940-232DF9DA3150}" srcOrd="3" destOrd="0" presId="urn:microsoft.com/office/officeart/2016/7/layout/BasicLinearProcessNumbered"/>
    <dgm:cxn modelId="{E308E270-143D-4594-8380-A22EBDDF5A2A}" type="presParOf" srcId="{DE51B546-B3C5-4E9C-A6E3-348602BFBB2F}" destId="{DB331B5B-8EDC-44EA-BB74-F26393622EFE}" srcOrd="1" destOrd="0" presId="urn:microsoft.com/office/officeart/2016/7/layout/BasicLinearProcessNumbered"/>
    <dgm:cxn modelId="{57A785C4-B0FB-4A31-9B16-5E886F8A489C}" type="presParOf" srcId="{DE51B546-B3C5-4E9C-A6E3-348602BFBB2F}" destId="{F38DFE47-1CC0-4F97-87F3-86E4A3E906CA}" srcOrd="2" destOrd="0" presId="urn:microsoft.com/office/officeart/2016/7/layout/BasicLinearProcessNumbered"/>
    <dgm:cxn modelId="{4984154B-69BF-41F7-A98D-CEE62F303216}" type="presParOf" srcId="{F38DFE47-1CC0-4F97-87F3-86E4A3E906CA}" destId="{398C6CA3-D920-4F40-9F0B-89DB46FC0092}" srcOrd="0" destOrd="0" presId="urn:microsoft.com/office/officeart/2016/7/layout/BasicLinearProcessNumbered"/>
    <dgm:cxn modelId="{C31F8789-486D-497D-AFB3-AF1F90801026}" type="presParOf" srcId="{F38DFE47-1CC0-4F97-87F3-86E4A3E906CA}" destId="{B6AE55F0-841B-437F-986A-77A3F9424CCE}" srcOrd="1" destOrd="0" presId="urn:microsoft.com/office/officeart/2016/7/layout/BasicLinearProcessNumbered"/>
    <dgm:cxn modelId="{56D5A4AB-F088-4403-827E-86DB7805F64B}" type="presParOf" srcId="{F38DFE47-1CC0-4F97-87F3-86E4A3E906CA}" destId="{EA4F007E-6EF5-40BC-B91C-EF4877808812}" srcOrd="2" destOrd="0" presId="urn:microsoft.com/office/officeart/2016/7/layout/BasicLinearProcessNumbered"/>
    <dgm:cxn modelId="{09CA9F40-8645-4AF7-9375-5F40FFC4D1E9}" type="presParOf" srcId="{F38DFE47-1CC0-4F97-87F3-86E4A3E906CA}" destId="{01DB87B6-8B28-4AA9-92C3-46656A23C2D7}" srcOrd="3" destOrd="0" presId="urn:microsoft.com/office/officeart/2016/7/layout/BasicLinearProcessNumbered"/>
    <dgm:cxn modelId="{CCED20F8-9FFA-4F80-8ECF-CB936F05421B}" type="presParOf" srcId="{DE51B546-B3C5-4E9C-A6E3-348602BFBB2F}" destId="{C4D0D72A-9F9A-4AF2-BB23-B19D90B7CE27}" srcOrd="3" destOrd="0" presId="urn:microsoft.com/office/officeart/2016/7/layout/BasicLinearProcessNumbered"/>
    <dgm:cxn modelId="{308D12BC-0A3E-447A-B137-A7A3B59D1DC2}" type="presParOf" srcId="{DE51B546-B3C5-4E9C-A6E3-348602BFBB2F}" destId="{42D29D0D-1639-4C8C-AA24-3FAABFE396FE}" srcOrd="4" destOrd="0" presId="urn:microsoft.com/office/officeart/2016/7/layout/BasicLinearProcessNumbered"/>
    <dgm:cxn modelId="{1D9431F6-EE39-4631-8359-A78A2B11B49C}" type="presParOf" srcId="{42D29D0D-1639-4C8C-AA24-3FAABFE396FE}" destId="{F25BD499-6E65-4F03-B74E-125D2E6C614A}" srcOrd="0" destOrd="0" presId="urn:microsoft.com/office/officeart/2016/7/layout/BasicLinearProcessNumbered"/>
    <dgm:cxn modelId="{558C4A4E-80B7-4255-8F13-21C77CCD1739}" type="presParOf" srcId="{42D29D0D-1639-4C8C-AA24-3FAABFE396FE}" destId="{4C0C9D00-485D-42F0-8CDA-296BB3A57111}" srcOrd="1" destOrd="0" presId="urn:microsoft.com/office/officeart/2016/7/layout/BasicLinearProcessNumbered"/>
    <dgm:cxn modelId="{2CCFC158-43F8-49C7-A3BE-27F9AAE82A25}" type="presParOf" srcId="{42D29D0D-1639-4C8C-AA24-3FAABFE396FE}" destId="{1B4CC832-9FE7-46BB-AC9F-983154201EB1}" srcOrd="2" destOrd="0" presId="urn:microsoft.com/office/officeart/2016/7/layout/BasicLinearProcessNumbered"/>
    <dgm:cxn modelId="{B09A1BE1-9672-4259-B88C-E642003C856B}" type="presParOf" srcId="{42D29D0D-1639-4C8C-AA24-3FAABFE396FE}" destId="{79509255-2F9C-43A6-986E-EAED972D116A}"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69C4EC8-8C09-4110-9551-C92BC196A4A0}"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E9A989D7-B537-49BB-9BBA-A9B43F3177C8}">
      <dgm:prSet/>
      <dgm:spPr/>
      <dgm:t>
        <a:bodyPr/>
        <a:lstStyle/>
        <a:p>
          <a:pPr>
            <a:defRPr b="1"/>
          </a:pPr>
          <a:r>
            <a:rPr lang="en-US" dirty="0">
              <a:hlinkClick xmlns:r="http://schemas.openxmlformats.org/officeDocument/2006/relationships" r:id="rId1"/>
            </a:rPr>
            <a:t>Annual training</a:t>
          </a:r>
          <a:endParaRPr lang="en-US" dirty="0"/>
        </a:p>
      </dgm:t>
    </dgm:pt>
    <dgm:pt modelId="{94818151-2572-4A69-B1CD-99167AE56BE5}" type="parTrans" cxnId="{4824DF4B-E33C-4614-830F-59CC9CF3104D}">
      <dgm:prSet/>
      <dgm:spPr/>
      <dgm:t>
        <a:bodyPr/>
        <a:lstStyle/>
        <a:p>
          <a:endParaRPr lang="en-US"/>
        </a:p>
      </dgm:t>
    </dgm:pt>
    <dgm:pt modelId="{4FFDD791-9A3C-48EC-935A-9DBD3ECC6772}" type="sibTrans" cxnId="{4824DF4B-E33C-4614-830F-59CC9CF3104D}">
      <dgm:prSet/>
      <dgm:spPr/>
      <dgm:t>
        <a:bodyPr/>
        <a:lstStyle/>
        <a:p>
          <a:endParaRPr lang="en-US"/>
        </a:p>
      </dgm:t>
    </dgm:pt>
    <dgm:pt modelId="{FDFDB0EA-B1D0-4683-9728-5303CDA2EA94}">
      <dgm:prSet/>
      <dgm:spPr/>
      <dgm:t>
        <a:bodyPr/>
        <a:lstStyle/>
        <a:p>
          <a:r>
            <a:rPr lang="en-US"/>
            <a:t>Eight hours of annual training</a:t>
          </a:r>
        </a:p>
      </dgm:t>
    </dgm:pt>
    <dgm:pt modelId="{6626E854-FF24-4E58-9A2D-2A9D5F3451B7}" type="parTrans" cxnId="{3E33BA21-54FB-4DC3-8233-026A2034AF45}">
      <dgm:prSet/>
      <dgm:spPr/>
      <dgm:t>
        <a:bodyPr/>
        <a:lstStyle/>
        <a:p>
          <a:endParaRPr lang="en-US"/>
        </a:p>
      </dgm:t>
    </dgm:pt>
    <dgm:pt modelId="{3A05C271-752E-40F0-866B-38D18FB316F3}" type="sibTrans" cxnId="{3E33BA21-54FB-4DC3-8233-026A2034AF45}">
      <dgm:prSet/>
      <dgm:spPr/>
      <dgm:t>
        <a:bodyPr/>
        <a:lstStyle/>
        <a:p>
          <a:endParaRPr lang="en-US"/>
        </a:p>
      </dgm:t>
    </dgm:pt>
    <dgm:pt modelId="{0B9D1E50-F7A7-47B0-8B89-C267B7D114CC}">
      <dgm:prSet/>
      <dgm:spPr/>
      <dgm:t>
        <a:bodyPr/>
        <a:lstStyle/>
        <a:p>
          <a:r>
            <a:rPr lang="en-US"/>
            <a:t>Training Plans</a:t>
          </a:r>
        </a:p>
      </dgm:t>
    </dgm:pt>
    <dgm:pt modelId="{B304BFAC-FB38-45D1-A532-AF1C985AC9B5}" type="parTrans" cxnId="{8EF344D6-6A64-4B09-ADA9-2AA3DD694AF5}">
      <dgm:prSet/>
      <dgm:spPr/>
      <dgm:t>
        <a:bodyPr/>
        <a:lstStyle/>
        <a:p>
          <a:endParaRPr lang="en-US"/>
        </a:p>
      </dgm:t>
    </dgm:pt>
    <dgm:pt modelId="{8A9B0AB4-1E9B-4185-84FF-E15284605284}" type="sibTrans" cxnId="{8EF344D6-6A64-4B09-ADA9-2AA3DD694AF5}">
      <dgm:prSet/>
      <dgm:spPr/>
      <dgm:t>
        <a:bodyPr/>
        <a:lstStyle/>
        <a:p>
          <a:endParaRPr lang="en-US"/>
        </a:p>
      </dgm:t>
    </dgm:pt>
    <dgm:pt modelId="{164BF31A-43EC-4053-8E77-1BC733F97C5E}">
      <dgm:prSet/>
      <dgm:spPr/>
      <dgm:t>
        <a:bodyPr/>
        <a:lstStyle/>
        <a:p>
          <a:pPr>
            <a:defRPr b="1"/>
          </a:pPr>
          <a:r>
            <a:rPr lang="en-US"/>
            <a:t>First Aid and CPR certification</a:t>
          </a:r>
        </a:p>
      </dgm:t>
    </dgm:pt>
    <dgm:pt modelId="{6425D053-F537-4F05-9C28-6BCA4DAEFB9F}" type="parTrans" cxnId="{30D81DA3-1AEC-4E53-A663-16D016EDEBB3}">
      <dgm:prSet/>
      <dgm:spPr/>
      <dgm:t>
        <a:bodyPr/>
        <a:lstStyle/>
        <a:p>
          <a:endParaRPr lang="en-US"/>
        </a:p>
      </dgm:t>
    </dgm:pt>
    <dgm:pt modelId="{6CE2401E-342F-46F2-81E3-0607B2618629}" type="sibTrans" cxnId="{30D81DA3-1AEC-4E53-A663-16D016EDEBB3}">
      <dgm:prSet/>
      <dgm:spPr/>
      <dgm:t>
        <a:bodyPr/>
        <a:lstStyle/>
        <a:p>
          <a:endParaRPr lang="en-US"/>
        </a:p>
      </dgm:t>
    </dgm:pt>
    <dgm:pt modelId="{7C46EC45-5242-4D44-9389-D175483561B2}" type="pres">
      <dgm:prSet presAssocID="{D69C4EC8-8C09-4110-9551-C92BC196A4A0}" presName="root" presStyleCnt="0">
        <dgm:presLayoutVars>
          <dgm:dir/>
          <dgm:resizeHandles val="exact"/>
        </dgm:presLayoutVars>
      </dgm:prSet>
      <dgm:spPr/>
    </dgm:pt>
    <dgm:pt modelId="{110CCB60-1CF7-4871-B6B7-C0F6F323D0F7}" type="pres">
      <dgm:prSet presAssocID="{E9A989D7-B537-49BB-9BBA-A9B43F3177C8}" presName="compNode" presStyleCnt="0"/>
      <dgm:spPr/>
    </dgm:pt>
    <dgm:pt modelId="{ADBB473E-5F49-4662-8713-E927DBA29410}" type="pres">
      <dgm:prSet presAssocID="{E9A989D7-B537-49BB-9BBA-A9B43F3177C8}"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Teacher"/>
        </a:ext>
      </dgm:extLst>
    </dgm:pt>
    <dgm:pt modelId="{A8C204B2-0335-43FD-A1E7-8F2C0B85559E}" type="pres">
      <dgm:prSet presAssocID="{E9A989D7-B537-49BB-9BBA-A9B43F3177C8}" presName="iconSpace" presStyleCnt="0"/>
      <dgm:spPr/>
    </dgm:pt>
    <dgm:pt modelId="{5C2793F1-79C2-4ADB-8343-008946747B3F}" type="pres">
      <dgm:prSet presAssocID="{E9A989D7-B537-49BB-9BBA-A9B43F3177C8}" presName="parTx" presStyleLbl="revTx" presStyleIdx="0" presStyleCnt="4">
        <dgm:presLayoutVars>
          <dgm:chMax val="0"/>
          <dgm:chPref val="0"/>
        </dgm:presLayoutVars>
      </dgm:prSet>
      <dgm:spPr/>
    </dgm:pt>
    <dgm:pt modelId="{9A188000-03F0-4089-A7BB-7814A5659AD9}" type="pres">
      <dgm:prSet presAssocID="{E9A989D7-B537-49BB-9BBA-A9B43F3177C8}" presName="txSpace" presStyleCnt="0"/>
      <dgm:spPr/>
    </dgm:pt>
    <dgm:pt modelId="{ACA02921-7F71-4F4C-8C47-C9E550B91FFB}" type="pres">
      <dgm:prSet presAssocID="{E9A989D7-B537-49BB-9BBA-A9B43F3177C8}" presName="desTx" presStyleLbl="revTx" presStyleIdx="1" presStyleCnt="4">
        <dgm:presLayoutVars/>
      </dgm:prSet>
      <dgm:spPr/>
    </dgm:pt>
    <dgm:pt modelId="{AB7DF11F-8006-461F-8114-C22C574D40D5}" type="pres">
      <dgm:prSet presAssocID="{4FFDD791-9A3C-48EC-935A-9DBD3ECC6772}" presName="sibTrans" presStyleCnt="0"/>
      <dgm:spPr/>
    </dgm:pt>
    <dgm:pt modelId="{17FEFF71-9269-4FE1-A2BE-408A6D805CC5}" type="pres">
      <dgm:prSet presAssocID="{164BF31A-43EC-4053-8E77-1BC733F97C5E}" presName="compNode" presStyleCnt="0"/>
      <dgm:spPr/>
    </dgm:pt>
    <dgm:pt modelId="{2DDA880E-F7D0-41B5-B29E-FE0B8510DE4B}" type="pres">
      <dgm:prSet presAssocID="{164BF31A-43EC-4053-8E77-1BC733F97C5E}"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Medical"/>
        </a:ext>
      </dgm:extLst>
    </dgm:pt>
    <dgm:pt modelId="{EBB4E761-2515-41D4-A347-3EDE9DB28F1C}" type="pres">
      <dgm:prSet presAssocID="{164BF31A-43EC-4053-8E77-1BC733F97C5E}" presName="iconSpace" presStyleCnt="0"/>
      <dgm:spPr/>
    </dgm:pt>
    <dgm:pt modelId="{E9118F37-380B-40F0-B094-D9831C85C788}" type="pres">
      <dgm:prSet presAssocID="{164BF31A-43EC-4053-8E77-1BC733F97C5E}" presName="parTx" presStyleLbl="revTx" presStyleIdx="2" presStyleCnt="4">
        <dgm:presLayoutVars>
          <dgm:chMax val="0"/>
          <dgm:chPref val="0"/>
        </dgm:presLayoutVars>
      </dgm:prSet>
      <dgm:spPr/>
    </dgm:pt>
    <dgm:pt modelId="{749CC74F-0668-400F-97A1-243594A815E5}" type="pres">
      <dgm:prSet presAssocID="{164BF31A-43EC-4053-8E77-1BC733F97C5E}" presName="txSpace" presStyleCnt="0"/>
      <dgm:spPr/>
    </dgm:pt>
    <dgm:pt modelId="{4092F557-C097-4F90-BBC1-FAF482B426C0}" type="pres">
      <dgm:prSet presAssocID="{164BF31A-43EC-4053-8E77-1BC733F97C5E}" presName="desTx" presStyleLbl="revTx" presStyleIdx="3" presStyleCnt="4">
        <dgm:presLayoutVars/>
      </dgm:prSet>
      <dgm:spPr/>
    </dgm:pt>
  </dgm:ptLst>
  <dgm:cxnLst>
    <dgm:cxn modelId="{3E33BA21-54FB-4DC3-8233-026A2034AF45}" srcId="{E9A989D7-B537-49BB-9BBA-A9B43F3177C8}" destId="{FDFDB0EA-B1D0-4683-9728-5303CDA2EA94}" srcOrd="0" destOrd="0" parTransId="{6626E854-FF24-4E58-9A2D-2A9D5F3451B7}" sibTransId="{3A05C271-752E-40F0-866B-38D18FB316F3}"/>
    <dgm:cxn modelId="{C96CA536-67A1-4CA8-8CFF-3EFE4DF0674A}" type="presOf" srcId="{164BF31A-43EC-4053-8E77-1BC733F97C5E}" destId="{E9118F37-380B-40F0-B094-D9831C85C788}" srcOrd="0" destOrd="0" presId="urn:microsoft.com/office/officeart/2018/5/layout/CenteredIconLabelDescriptionList"/>
    <dgm:cxn modelId="{6F59CA39-A341-4C6A-901C-7EBD1F657F26}" type="presOf" srcId="{E9A989D7-B537-49BB-9BBA-A9B43F3177C8}" destId="{5C2793F1-79C2-4ADB-8343-008946747B3F}" srcOrd="0" destOrd="0" presId="urn:microsoft.com/office/officeart/2018/5/layout/CenteredIconLabelDescriptionList"/>
    <dgm:cxn modelId="{9C8CBF3E-E47D-4821-A103-BFE0F140AFBF}" type="presOf" srcId="{D69C4EC8-8C09-4110-9551-C92BC196A4A0}" destId="{7C46EC45-5242-4D44-9389-D175483561B2}" srcOrd="0" destOrd="0" presId="urn:microsoft.com/office/officeart/2018/5/layout/CenteredIconLabelDescriptionList"/>
    <dgm:cxn modelId="{4824DF4B-E33C-4614-830F-59CC9CF3104D}" srcId="{D69C4EC8-8C09-4110-9551-C92BC196A4A0}" destId="{E9A989D7-B537-49BB-9BBA-A9B43F3177C8}" srcOrd="0" destOrd="0" parTransId="{94818151-2572-4A69-B1CD-99167AE56BE5}" sibTransId="{4FFDD791-9A3C-48EC-935A-9DBD3ECC6772}"/>
    <dgm:cxn modelId="{30D81DA3-1AEC-4E53-A663-16D016EDEBB3}" srcId="{D69C4EC8-8C09-4110-9551-C92BC196A4A0}" destId="{164BF31A-43EC-4053-8E77-1BC733F97C5E}" srcOrd="1" destOrd="0" parTransId="{6425D053-F537-4F05-9C28-6BCA4DAEFB9F}" sibTransId="{6CE2401E-342F-46F2-81E3-0607B2618629}"/>
    <dgm:cxn modelId="{4DABF2BF-DF73-4CEA-979D-E455B04C230B}" type="presOf" srcId="{0B9D1E50-F7A7-47B0-8B89-C267B7D114CC}" destId="{ACA02921-7F71-4F4C-8C47-C9E550B91FFB}" srcOrd="0" destOrd="1" presId="urn:microsoft.com/office/officeart/2018/5/layout/CenteredIconLabelDescriptionList"/>
    <dgm:cxn modelId="{8EF344D6-6A64-4B09-ADA9-2AA3DD694AF5}" srcId="{E9A989D7-B537-49BB-9BBA-A9B43F3177C8}" destId="{0B9D1E50-F7A7-47B0-8B89-C267B7D114CC}" srcOrd="1" destOrd="0" parTransId="{B304BFAC-FB38-45D1-A532-AF1C985AC9B5}" sibTransId="{8A9B0AB4-1E9B-4185-84FF-E15284605284}"/>
    <dgm:cxn modelId="{5A16D4FE-2336-425A-850E-FCAB91B0968A}" type="presOf" srcId="{FDFDB0EA-B1D0-4683-9728-5303CDA2EA94}" destId="{ACA02921-7F71-4F4C-8C47-C9E550B91FFB}" srcOrd="0" destOrd="0" presId="urn:microsoft.com/office/officeart/2018/5/layout/CenteredIconLabelDescriptionList"/>
    <dgm:cxn modelId="{4156CAB6-4A33-40D3-A3EB-EDA2A004F195}" type="presParOf" srcId="{7C46EC45-5242-4D44-9389-D175483561B2}" destId="{110CCB60-1CF7-4871-B6B7-C0F6F323D0F7}" srcOrd="0" destOrd="0" presId="urn:microsoft.com/office/officeart/2018/5/layout/CenteredIconLabelDescriptionList"/>
    <dgm:cxn modelId="{72F1A845-7514-4B8A-9193-A4A151CB8006}" type="presParOf" srcId="{110CCB60-1CF7-4871-B6B7-C0F6F323D0F7}" destId="{ADBB473E-5F49-4662-8713-E927DBA29410}" srcOrd="0" destOrd="0" presId="urn:microsoft.com/office/officeart/2018/5/layout/CenteredIconLabelDescriptionList"/>
    <dgm:cxn modelId="{BCA09232-B240-4B4F-AD93-99472D1BC0FF}" type="presParOf" srcId="{110CCB60-1CF7-4871-B6B7-C0F6F323D0F7}" destId="{A8C204B2-0335-43FD-A1E7-8F2C0B85559E}" srcOrd="1" destOrd="0" presId="urn:microsoft.com/office/officeart/2018/5/layout/CenteredIconLabelDescriptionList"/>
    <dgm:cxn modelId="{DA3570D3-353B-482E-BA61-BE6E36977697}" type="presParOf" srcId="{110CCB60-1CF7-4871-B6B7-C0F6F323D0F7}" destId="{5C2793F1-79C2-4ADB-8343-008946747B3F}" srcOrd="2" destOrd="0" presId="urn:microsoft.com/office/officeart/2018/5/layout/CenteredIconLabelDescriptionList"/>
    <dgm:cxn modelId="{0CFD1E9D-86D7-4BC5-A0A4-25C7E4E430EA}" type="presParOf" srcId="{110CCB60-1CF7-4871-B6B7-C0F6F323D0F7}" destId="{9A188000-03F0-4089-A7BB-7814A5659AD9}" srcOrd="3" destOrd="0" presId="urn:microsoft.com/office/officeart/2018/5/layout/CenteredIconLabelDescriptionList"/>
    <dgm:cxn modelId="{96BF464D-8A91-4566-B6C8-B6C0580B1CB2}" type="presParOf" srcId="{110CCB60-1CF7-4871-B6B7-C0F6F323D0F7}" destId="{ACA02921-7F71-4F4C-8C47-C9E550B91FFB}" srcOrd="4" destOrd="0" presId="urn:microsoft.com/office/officeart/2018/5/layout/CenteredIconLabelDescriptionList"/>
    <dgm:cxn modelId="{5008F598-876C-4F46-B5D5-9113EB0E9FC6}" type="presParOf" srcId="{7C46EC45-5242-4D44-9389-D175483561B2}" destId="{AB7DF11F-8006-461F-8114-C22C574D40D5}" srcOrd="1" destOrd="0" presId="urn:microsoft.com/office/officeart/2018/5/layout/CenteredIconLabelDescriptionList"/>
    <dgm:cxn modelId="{ABB94431-D093-4FCE-B8AD-7C09E86B426E}" type="presParOf" srcId="{7C46EC45-5242-4D44-9389-D175483561B2}" destId="{17FEFF71-9269-4FE1-A2BE-408A6D805CC5}" srcOrd="2" destOrd="0" presId="urn:microsoft.com/office/officeart/2018/5/layout/CenteredIconLabelDescriptionList"/>
    <dgm:cxn modelId="{B48CFFE1-2E56-4302-9907-9A16D6212207}" type="presParOf" srcId="{17FEFF71-9269-4FE1-A2BE-408A6D805CC5}" destId="{2DDA880E-F7D0-41B5-B29E-FE0B8510DE4B}" srcOrd="0" destOrd="0" presId="urn:microsoft.com/office/officeart/2018/5/layout/CenteredIconLabelDescriptionList"/>
    <dgm:cxn modelId="{D844665F-C630-4558-B77A-642A7F98D789}" type="presParOf" srcId="{17FEFF71-9269-4FE1-A2BE-408A6D805CC5}" destId="{EBB4E761-2515-41D4-A347-3EDE9DB28F1C}" srcOrd="1" destOrd="0" presId="urn:microsoft.com/office/officeart/2018/5/layout/CenteredIconLabelDescriptionList"/>
    <dgm:cxn modelId="{C69491E7-21EF-44ED-950A-F0405E88DFCD}" type="presParOf" srcId="{17FEFF71-9269-4FE1-A2BE-408A6D805CC5}" destId="{E9118F37-380B-40F0-B094-D9831C85C788}" srcOrd="2" destOrd="0" presId="urn:microsoft.com/office/officeart/2018/5/layout/CenteredIconLabelDescriptionList"/>
    <dgm:cxn modelId="{1AAE4965-8410-4107-BBB0-B28713C73894}" type="presParOf" srcId="{17FEFF71-9269-4FE1-A2BE-408A6D805CC5}" destId="{749CC74F-0668-400F-97A1-243594A815E5}" srcOrd="3" destOrd="0" presId="urn:microsoft.com/office/officeart/2018/5/layout/CenteredIconLabelDescriptionList"/>
    <dgm:cxn modelId="{1350A467-CE6E-4C15-A965-58E2D2A7EEDA}" type="presParOf" srcId="{17FEFF71-9269-4FE1-A2BE-408A6D805CC5}" destId="{4092F557-C097-4F90-BBC1-FAF482B426C0}"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D08A6DF-1235-4921-856D-C5CF1452A380}"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19CD94B0-0135-483B-B2A6-98D04404B971}">
      <dgm:prSet/>
      <dgm:spPr/>
      <dgm:t>
        <a:bodyPr/>
        <a:lstStyle/>
        <a:p>
          <a:r>
            <a:rPr lang="en-US"/>
            <a:t>Prior to employment</a:t>
          </a:r>
        </a:p>
      </dgm:t>
    </dgm:pt>
    <dgm:pt modelId="{1F87F16A-66E7-4ECB-8D20-182870374522}" type="parTrans" cxnId="{DA7EEB5F-44CF-4E9B-BA1A-A31457201FEE}">
      <dgm:prSet/>
      <dgm:spPr/>
      <dgm:t>
        <a:bodyPr/>
        <a:lstStyle/>
        <a:p>
          <a:endParaRPr lang="en-US"/>
        </a:p>
      </dgm:t>
    </dgm:pt>
    <dgm:pt modelId="{FA7731C9-8744-4D04-AA8A-E3BF7B8AC346}" type="sibTrans" cxnId="{DA7EEB5F-44CF-4E9B-BA1A-A31457201FEE}">
      <dgm:prSet/>
      <dgm:spPr/>
      <dgm:t>
        <a:bodyPr/>
        <a:lstStyle/>
        <a:p>
          <a:endParaRPr lang="en-US"/>
        </a:p>
      </dgm:t>
    </dgm:pt>
    <dgm:pt modelId="{99E45B9A-97EA-40C3-BEE7-316F1EE04C61}">
      <dgm:prSet/>
      <dgm:spPr/>
      <dgm:t>
        <a:bodyPr/>
        <a:lstStyle/>
        <a:p>
          <a:r>
            <a:rPr lang="en-US"/>
            <a:t>Application</a:t>
          </a:r>
        </a:p>
      </dgm:t>
    </dgm:pt>
    <dgm:pt modelId="{727B7785-795A-426B-9171-CBCA1ADEF68D}" type="parTrans" cxnId="{97D06AD4-629B-4214-A5E6-637851D13A55}">
      <dgm:prSet/>
      <dgm:spPr/>
      <dgm:t>
        <a:bodyPr/>
        <a:lstStyle/>
        <a:p>
          <a:endParaRPr lang="en-US"/>
        </a:p>
      </dgm:t>
    </dgm:pt>
    <dgm:pt modelId="{6BF30645-E948-4C2D-AAC9-14A4EC16E4F2}" type="sibTrans" cxnId="{97D06AD4-629B-4214-A5E6-637851D13A55}">
      <dgm:prSet/>
      <dgm:spPr/>
      <dgm:t>
        <a:bodyPr/>
        <a:lstStyle/>
        <a:p>
          <a:endParaRPr lang="en-US"/>
        </a:p>
      </dgm:t>
    </dgm:pt>
    <dgm:pt modelId="{9EC23504-A128-4332-ABD8-AE79C2A22D34}">
      <dgm:prSet/>
      <dgm:spPr/>
      <dgm:t>
        <a:bodyPr/>
        <a:lstStyle/>
        <a:p>
          <a:r>
            <a:rPr lang="en-US"/>
            <a:t>Verify if person has lived in Ohio for past five years</a:t>
          </a:r>
        </a:p>
      </dgm:t>
    </dgm:pt>
    <dgm:pt modelId="{074EE4AE-94C2-4001-884C-CC8F56D7AAD9}" type="parTrans" cxnId="{543B0BD1-463B-4D76-9308-DB136BE11BB2}">
      <dgm:prSet/>
      <dgm:spPr/>
      <dgm:t>
        <a:bodyPr/>
        <a:lstStyle/>
        <a:p>
          <a:endParaRPr lang="en-US"/>
        </a:p>
      </dgm:t>
    </dgm:pt>
    <dgm:pt modelId="{B1CD8D92-8D35-4B6F-971A-12AB54A2C901}" type="sibTrans" cxnId="{543B0BD1-463B-4D76-9308-DB136BE11BB2}">
      <dgm:prSet/>
      <dgm:spPr/>
      <dgm:t>
        <a:bodyPr/>
        <a:lstStyle/>
        <a:p>
          <a:endParaRPr lang="en-US"/>
        </a:p>
      </dgm:t>
    </dgm:pt>
    <dgm:pt modelId="{D208DF9A-8CD6-4D31-A821-BE6BDE740FB0}">
      <dgm:prSet/>
      <dgm:spPr/>
      <dgm:t>
        <a:bodyPr/>
        <a:lstStyle/>
        <a:p>
          <a:r>
            <a:rPr lang="en-US"/>
            <a:t>Verify HSD/GED </a:t>
          </a:r>
        </a:p>
      </dgm:t>
    </dgm:pt>
    <dgm:pt modelId="{1CCB73DD-75DD-4BEE-AEC1-74078641A6A4}" type="parTrans" cxnId="{04DE8B72-EE1C-4E85-843A-2B499141C9F6}">
      <dgm:prSet/>
      <dgm:spPr/>
      <dgm:t>
        <a:bodyPr/>
        <a:lstStyle/>
        <a:p>
          <a:endParaRPr lang="en-US"/>
        </a:p>
      </dgm:t>
    </dgm:pt>
    <dgm:pt modelId="{9887F2AE-03A7-405D-8059-E22A69146C5C}" type="sibTrans" cxnId="{04DE8B72-EE1C-4E85-843A-2B499141C9F6}">
      <dgm:prSet/>
      <dgm:spPr/>
      <dgm:t>
        <a:bodyPr/>
        <a:lstStyle/>
        <a:p>
          <a:endParaRPr lang="en-US"/>
        </a:p>
      </dgm:t>
    </dgm:pt>
    <dgm:pt modelId="{D3E5C10D-30C0-4625-AD56-C9951F27E794}">
      <dgm:prSet/>
      <dgm:spPr/>
      <dgm:t>
        <a:bodyPr/>
        <a:lstStyle/>
        <a:p>
          <a:r>
            <a:rPr lang="en-US" dirty="0"/>
            <a:t>Attestation/Criminal Notification statement</a:t>
          </a:r>
        </a:p>
      </dgm:t>
    </dgm:pt>
    <dgm:pt modelId="{AA722DD5-E68F-49B9-95D5-82D4EB17ACEF}" type="parTrans" cxnId="{F2D080E7-6FD4-4FDE-8283-082B94842FAC}">
      <dgm:prSet/>
      <dgm:spPr/>
      <dgm:t>
        <a:bodyPr/>
        <a:lstStyle/>
        <a:p>
          <a:endParaRPr lang="en-US"/>
        </a:p>
      </dgm:t>
    </dgm:pt>
    <dgm:pt modelId="{D044C0CD-44B9-44A3-AD57-4735EE8E9DF3}" type="sibTrans" cxnId="{F2D080E7-6FD4-4FDE-8283-082B94842FAC}">
      <dgm:prSet/>
      <dgm:spPr/>
      <dgm:t>
        <a:bodyPr/>
        <a:lstStyle/>
        <a:p>
          <a:endParaRPr lang="en-US"/>
        </a:p>
      </dgm:t>
    </dgm:pt>
    <dgm:pt modelId="{3BE01019-23C7-4E39-8707-B7D3CE394DAE}">
      <dgm:prSet/>
      <dgm:spPr/>
      <dgm:t>
        <a:bodyPr/>
        <a:lstStyle/>
        <a:p>
          <a:r>
            <a:rPr lang="en-US"/>
            <a:t>Database checks (there are currently seven)</a:t>
          </a:r>
        </a:p>
      </dgm:t>
    </dgm:pt>
    <dgm:pt modelId="{0B5F04F7-A953-4E25-A00C-CFF31633FD17}" type="parTrans" cxnId="{BBC42B6E-A376-4085-93A7-2AF63EEDC73B}">
      <dgm:prSet/>
      <dgm:spPr/>
      <dgm:t>
        <a:bodyPr/>
        <a:lstStyle/>
        <a:p>
          <a:endParaRPr lang="en-US"/>
        </a:p>
      </dgm:t>
    </dgm:pt>
    <dgm:pt modelId="{C3695D6F-A04B-4101-A137-65DAABCC5C9C}" type="sibTrans" cxnId="{BBC42B6E-A376-4085-93A7-2AF63EEDC73B}">
      <dgm:prSet/>
      <dgm:spPr/>
      <dgm:t>
        <a:bodyPr/>
        <a:lstStyle/>
        <a:p>
          <a:endParaRPr lang="en-US"/>
        </a:p>
      </dgm:t>
    </dgm:pt>
    <dgm:pt modelId="{35E73990-A057-459E-A2AE-F596AF29267D}">
      <dgm:prSet/>
      <dgm:spPr/>
      <dgm:t>
        <a:bodyPr/>
        <a:lstStyle/>
        <a:p>
          <a:r>
            <a:rPr lang="en-US" b="1" dirty="0"/>
            <a:t>Initiate BCII and FBI </a:t>
          </a:r>
          <a:r>
            <a:rPr lang="en-US" dirty="0"/>
            <a:t>(if applicable)</a:t>
          </a:r>
        </a:p>
      </dgm:t>
    </dgm:pt>
    <dgm:pt modelId="{03797179-D663-4241-B2E9-40C1151ACF65}" type="parTrans" cxnId="{FE4A06F4-EB63-46D4-9624-4C278FFA6195}">
      <dgm:prSet/>
      <dgm:spPr/>
      <dgm:t>
        <a:bodyPr/>
        <a:lstStyle/>
        <a:p>
          <a:endParaRPr lang="en-US"/>
        </a:p>
      </dgm:t>
    </dgm:pt>
    <dgm:pt modelId="{BE592D10-932E-49D0-AB9F-6D3C35876291}" type="sibTrans" cxnId="{FE4A06F4-EB63-46D4-9624-4C278FFA6195}">
      <dgm:prSet/>
      <dgm:spPr/>
      <dgm:t>
        <a:bodyPr/>
        <a:lstStyle/>
        <a:p>
          <a:endParaRPr lang="en-US"/>
        </a:p>
      </dgm:t>
    </dgm:pt>
    <dgm:pt modelId="{BB7CD54A-FE05-4E19-ABD8-0E09018A697D}">
      <dgm:prSet/>
      <dgm:spPr/>
      <dgm:t>
        <a:bodyPr/>
        <a:lstStyle/>
        <a:p>
          <a:r>
            <a:rPr lang="en-US" dirty="0"/>
            <a:t>Maintain evidence of when this was initiated</a:t>
          </a:r>
        </a:p>
      </dgm:t>
    </dgm:pt>
    <dgm:pt modelId="{35BC90B3-30C7-466F-826B-F32819F8446D}" type="parTrans" cxnId="{90EA26E9-46CE-482C-AD34-F961D8C63D24}">
      <dgm:prSet/>
      <dgm:spPr/>
      <dgm:t>
        <a:bodyPr/>
        <a:lstStyle/>
        <a:p>
          <a:endParaRPr lang="en-US"/>
        </a:p>
      </dgm:t>
    </dgm:pt>
    <dgm:pt modelId="{B12CD218-5E5D-4889-82A5-D2FC7626F09F}" type="sibTrans" cxnId="{90EA26E9-46CE-482C-AD34-F961D8C63D24}">
      <dgm:prSet/>
      <dgm:spPr/>
      <dgm:t>
        <a:bodyPr/>
        <a:lstStyle/>
        <a:p>
          <a:endParaRPr lang="en-US"/>
        </a:p>
      </dgm:t>
    </dgm:pt>
    <dgm:pt modelId="{17663A06-4DEB-487C-A0D0-F8B68D02605C}">
      <dgm:prSet/>
      <dgm:spPr/>
      <dgm:t>
        <a:bodyPr/>
        <a:lstStyle/>
        <a:p>
          <a:r>
            <a:rPr lang="en-US"/>
            <a:t>Prior to providing services</a:t>
          </a:r>
        </a:p>
      </dgm:t>
    </dgm:pt>
    <dgm:pt modelId="{A9A846CB-E0E4-4E39-A541-AA358327703E}" type="parTrans" cxnId="{0D499699-DBD3-41AC-B47B-DE831CBCBEB7}">
      <dgm:prSet/>
      <dgm:spPr/>
      <dgm:t>
        <a:bodyPr/>
        <a:lstStyle/>
        <a:p>
          <a:endParaRPr lang="en-US"/>
        </a:p>
      </dgm:t>
    </dgm:pt>
    <dgm:pt modelId="{04A1276F-CC5B-465A-9DE0-DB4A78023C7B}" type="sibTrans" cxnId="{0D499699-DBD3-41AC-B47B-DE831CBCBEB7}">
      <dgm:prSet/>
      <dgm:spPr/>
      <dgm:t>
        <a:bodyPr/>
        <a:lstStyle/>
        <a:p>
          <a:endParaRPr lang="en-US"/>
        </a:p>
      </dgm:t>
    </dgm:pt>
    <dgm:pt modelId="{694802E7-1FA4-4827-BF04-DDE900AB1115}">
      <dgm:prSet/>
      <dgm:spPr/>
      <dgm:t>
        <a:bodyPr/>
        <a:lstStyle/>
        <a:p>
          <a:r>
            <a:rPr lang="en-US" dirty="0"/>
            <a:t>Initial training requirements</a:t>
          </a:r>
        </a:p>
      </dgm:t>
    </dgm:pt>
    <dgm:pt modelId="{CFF0400B-C3D7-409A-AB43-71CE3B1DDA98}" type="parTrans" cxnId="{E9A99B18-2658-472E-B08E-92869D354AA3}">
      <dgm:prSet/>
      <dgm:spPr/>
      <dgm:t>
        <a:bodyPr/>
        <a:lstStyle/>
        <a:p>
          <a:endParaRPr lang="en-US"/>
        </a:p>
      </dgm:t>
    </dgm:pt>
    <dgm:pt modelId="{6BB89B52-D0A9-4A6F-9DE9-CAC64F20A585}" type="sibTrans" cxnId="{E9A99B18-2658-472E-B08E-92869D354AA3}">
      <dgm:prSet/>
      <dgm:spPr/>
      <dgm:t>
        <a:bodyPr/>
        <a:lstStyle/>
        <a:p>
          <a:endParaRPr lang="en-US"/>
        </a:p>
      </dgm:t>
    </dgm:pt>
    <dgm:pt modelId="{552475FD-063C-4D20-A699-6BB437FDB02B}">
      <dgm:prSet/>
      <dgm:spPr/>
      <dgm:t>
        <a:bodyPr/>
        <a:lstStyle/>
        <a:p>
          <a:r>
            <a:rPr lang="en-US"/>
            <a:t>First Aid/CPR**</a:t>
          </a:r>
        </a:p>
      </dgm:t>
    </dgm:pt>
    <dgm:pt modelId="{BCA7D5BA-8F19-42B7-9C54-6B2F9DD2BEE2}" type="parTrans" cxnId="{2A6AB79F-5317-48AE-9B28-23246220D029}">
      <dgm:prSet/>
      <dgm:spPr/>
      <dgm:t>
        <a:bodyPr/>
        <a:lstStyle/>
        <a:p>
          <a:endParaRPr lang="en-US"/>
        </a:p>
      </dgm:t>
    </dgm:pt>
    <dgm:pt modelId="{AEDCE4E0-7129-4D23-AC71-4579EAB9B8AE}" type="sibTrans" cxnId="{2A6AB79F-5317-48AE-9B28-23246220D029}">
      <dgm:prSet/>
      <dgm:spPr/>
      <dgm:t>
        <a:bodyPr/>
        <a:lstStyle/>
        <a:p>
          <a:endParaRPr lang="en-US"/>
        </a:p>
      </dgm:t>
    </dgm:pt>
    <dgm:pt modelId="{EBB02768-0792-401F-BFAD-26C0A940D8A8}">
      <dgm:prSet/>
      <dgm:spPr/>
      <dgm:t>
        <a:bodyPr/>
        <a:lstStyle/>
        <a:p>
          <a:r>
            <a:rPr lang="en-US" dirty="0"/>
            <a:t>ISP training</a:t>
          </a:r>
        </a:p>
      </dgm:t>
    </dgm:pt>
    <dgm:pt modelId="{320936BB-1C95-4261-9874-60016CEB5D4B}" type="parTrans" cxnId="{6A7D1162-B8ED-41D6-9B8B-BE82946348B4}">
      <dgm:prSet/>
      <dgm:spPr/>
      <dgm:t>
        <a:bodyPr/>
        <a:lstStyle/>
        <a:p>
          <a:endParaRPr lang="en-US"/>
        </a:p>
      </dgm:t>
    </dgm:pt>
    <dgm:pt modelId="{E8F7F695-037B-4AA0-AB0B-97D3377C9E1B}" type="sibTrans" cxnId="{6A7D1162-B8ED-41D6-9B8B-BE82946348B4}">
      <dgm:prSet/>
      <dgm:spPr/>
      <dgm:t>
        <a:bodyPr/>
        <a:lstStyle/>
        <a:p>
          <a:endParaRPr lang="en-US"/>
        </a:p>
      </dgm:t>
    </dgm:pt>
    <dgm:pt modelId="{262756A4-0F80-442B-B57A-2B499D86B833}">
      <dgm:prSet/>
      <dgm:spPr/>
      <dgm:t>
        <a:bodyPr/>
        <a:lstStyle/>
        <a:p>
          <a:r>
            <a:rPr lang="en-US" dirty="0"/>
            <a:t>Driver’s abstract (if transporting people)</a:t>
          </a:r>
        </a:p>
      </dgm:t>
    </dgm:pt>
    <dgm:pt modelId="{595EED07-FB4C-4DA4-AEF9-F9B59F9C90F1}" type="parTrans" cxnId="{90CEFAC3-7C58-42EA-B036-1FB4FFE8CB0D}">
      <dgm:prSet/>
      <dgm:spPr/>
      <dgm:t>
        <a:bodyPr/>
        <a:lstStyle/>
        <a:p>
          <a:endParaRPr lang="en-US"/>
        </a:p>
      </dgm:t>
    </dgm:pt>
    <dgm:pt modelId="{AFBE72C5-B12A-48E5-B5A8-A2EAB6BDF879}" type="sibTrans" cxnId="{90CEFAC3-7C58-42EA-B036-1FB4FFE8CB0D}">
      <dgm:prSet/>
      <dgm:spPr/>
      <dgm:t>
        <a:bodyPr/>
        <a:lstStyle/>
        <a:p>
          <a:endParaRPr lang="en-US"/>
        </a:p>
      </dgm:t>
    </dgm:pt>
    <dgm:pt modelId="{B2DB4290-63CE-4643-B563-023B6F33C500}">
      <dgm:prSet/>
      <dgm:spPr/>
      <dgm:t>
        <a:bodyPr/>
        <a:lstStyle/>
        <a:p>
          <a:r>
            <a:rPr lang="en-US" dirty="0"/>
            <a:t>Medication Administration training and certification (if applicable)</a:t>
          </a:r>
        </a:p>
      </dgm:t>
    </dgm:pt>
    <dgm:pt modelId="{E8011EE8-EF19-4005-9B74-3061C8C6EA88}" type="parTrans" cxnId="{6358611C-357E-45C5-8E03-51C0DB182AFB}">
      <dgm:prSet/>
      <dgm:spPr/>
      <dgm:t>
        <a:bodyPr/>
        <a:lstStyle/>
        <a:p>
          <a:endParaRPr lang="en-US"/>
        </a:p>
      </dgm:t>
    </dgm:pt>
    <dgm:pt modelId="{B1A1AF8A-BA41-4305-A294-C00C8CDD46B9}" type="sibTrans" cxnId="{6358611C-357E-45C5-8E03-51C0DB182AFB}">
      <dgm:prSet/>
      <dgm:spPr/>
      <dgm:t>
        <a:bodyPr/>
        <a:lstStyle/>
        <a:p>
          <a:endParaRPr lang="en-US"/>
        </a:p>
      </dgm:t>
    </dgm:pt>
    <dgm:pt modelId="{4C15546B-7B65-44BF-B233-15ED39DC6F32}">
      <dgm:prSet/>
      <dgm:spPr/>
      <dgm:t>
        <a:bodyPr/>
        <a:lstStyle/>
        <a:p>
          <a:r>
            <a:rPr lang="en-US" dirty="0"/>
            <a:t>Delegation requirements</a:t>
          </a:r>
        </a:p>
      </dgm:t>
    </dgm:pt>
    <dgm:pt modelId="{D7AD778E-4E93-4084-8BB5-F75DBAF3071A}" type="parTrans" cxnId="{2056C8D1-B7CE-4CE9-9ABE-6406218A96D4}">
      <dgm:prSet/>
      <dgm:spPr/>
      <dgm:t>
        <a:bodyPr/>
        <a:lstStyle/>
        <a:p>
          <a:endParaRPr lang="en-US"/>
        </a:p>
      </dgm:t>
    </dgm:pt>
    <dgm:pt modelId="{6EECDEAD-24A1-4F96-B40D-6C964A32B69D}" type="sibTrans" cxnId="{2056C8D1-B7CE-4CE9-9ABE-6406218A96D4}">
      <dgm:prSet/>
      <dgm:spPr/>
      <dgm:t>
        <a:bodyPr/>
        <a:lstStyle/>
        <a:p>
          <a:endParaRPr lang="en-US"/>
        </a:p>
      </dgm:t>
    </dgm:pt>
    <dgm:pt modelId="{E2A81F63-DB33-42C5-BD5C-C32B2F01E88F}">
      <dgm:prSet/>
      <dgm:spPr/>
      <dgm:t>
        <a:bodyPr/>
        <a:lstStyle/>
        <a:p>
          <a:endParaRPr lang="en-US" dirty="0"/>
        </a:p>
      </dgm:t>
    </dgm:pt>
    <dgm:pt modelId="{72F2E660-3CDF-4CA8-9CB3-811E0FA9851A}" type="parTrans" cxnId="{59ECCF54-189F-4BD3-A38A-972FF9961649}">
      <dgm:prSet/>
      <dgm:spPr/>
      <dgm:t>
        <a:bodyPr/>
        <a:lstStyle/>
        <a:p>
          <a:endParaRPr lang="en-US"/>
        </a:p>
      </dgm:t>
    </dgm:pt>
    <dgm:pt modelId="{CA25407D-C31D-494E-AD19-03635AE7BD63}" type="sibTrans" cxnId="{59ECCF54-189F-4BD3-A38A-972FF9961649}">
      <dgm:prSet/>
      <dgm:spPr/>
      <dgm:t>
        <a:bodyPr/>
        <a:lstStyle/>
        <a:p>
          <a:endParaRPr lang="en-US"/>
        </a:p>
      </dgm:t>
    </dgm:pt>
    <dgm:pt modelId="{6E25658A-367C-4948-BC90-4B0C3F297612}">
      <dgm:prSet/>
      <dgm:spPr/>
      <dgm:t>
        <a:bodyPr/>
        <a:lstStyle/>
        <a:p>
          <a:endParaRPr lang="en-US" dirty="0"/>
        </a:p>
      </dgm:t>
    </dgm:pt>
    <dgm:pt modelId="{723FE337-B39A-4BE9-A95D-415BAE5A644A}" type="parTrans" cxnId="{2F1C4CB7-AAC8-4115-AAF4-A11AAD66530A}">
      <dgm:prSet/>
      <dgm:spPr/>
      <dgm:t>
        <a:bodyPr/>
        <a:lstStyle/>
        <a:p>
          <a:endParaRPr lang="en-US"/>
        </a:p>
      </dgm:t>
    </dgm:pt>
    <dgm:pt modelId="{A6A46D08-901E-4884-AB1C-ED2013F00306}" type="sibTrans" cxnId="{2F1C4CB7-AAC8-4115-AAF4-A11AAD66530A}">
      <dgm:prSet/>
      <dgm:spPr/>
      <dgm:t>
        <a:bodyPr/>
        <a:lstStyle/>
        <a:p>
          <a:endParaRPr lang="en-US"/>
        </a:p>
      </dgm:t>
    </dgm:pt>
    <dgm:pt modelId="{5B6005ED-413D-49E2-8FA5-35D06520B7B4}">
      <dgm:prSet/>
      <dgm:spPr/>
      <dgm:t>
        <a:bodyPr/>
        <a:lstStyle/>
        <a:p>
          <a:endParaRPr lang="en-US" dirty="0"/>
        </a:p>
      </dgm:t>
    </dgm:pt>
    <dgm:pt modelId="{320298A9-6485-48A5-AEC5-8433A244F8E5}" type="parTrans" cxnId="{5B513554-233F-415C-BBD4-21B207C49901}">
      <dgm:prSet/>
      <dgm:spPr/>
      <dgm:t>
        <a:bodyPr/>
        <a:lstStyle/>
        <a:p>
          <a:endParaRPr lang="en-US"/>
        </a:p>
      </dgm:t>
    </dgm:pt>
    <dgm:pt modelId="{CD83B9B2-DFBE-49DD-B1CB-47CDABCCE450}" type="sibTrans" cxnId="{5B513554-233F-415C-BBD4-21B207C49901}">
      <dgm:prSet/>
      <dgm:spPr/>
      <dgm:t>
        <a:bodyPr/>
        <a:lstStyle/>
        <a:p>
          <a:endParaRPr lang="en-US"/>
        </a:p>
      </dgm:t>
    </dgm:pt>
    <dgm:pt modelId="{F482E08B-A3A8-49B4-BD86-25AE40A95E20}">
      <dgm:prSet/>
      <dgm:spPr/>
      <dgm:t>
        <a:bodyPr/>
        <a:lstStyle/>
        <a:p>
          <a:r>
            <a:rPr lang="en-US" dirty="0"/>
            <a:t>Meet with County Board (Independent Providers)</a:t>
          </a:r>
        </a:p>
      </dgm:t>
    </dgm:pt>
    <dgm:pt modelId="{83C5E0EC-FC03-4048-B515-925BC8DB38D3}" type="parTrans" cxnId="{751CEA0F-995E-4BC1-A9BF-411362EE5681}">
      <dgm:prSet/>
      <dgm:spPr/>
      <dgm:t>
        <a:bodyPr/>
        <a:lstStyle/>
        <a:p>
          <a:endParaRPr lang="en-US"/>
        </a:p>
      </dgm:t>
    </dgm:pt>
    <dgm:pt modelId="{ACCDB07A-B1F2-49D3-97B4-0579CFE63B43}" type="sibTrans" cxnId="{751CEA0F-995E-4BC1-A9BF-411362EE5681}">
      <dgm:prSet/>
      <dgm:spPr/>
      <dgm:t>
        <a:bodyPr/>
        <a:lstStyle/>
        <a:p>
          <a:endParaRPr lang="en-US"/>
        </a:p>
      </dgm:t>
    </dgm:pt>
    <dgm:pt modelId="{154ED504-5A70-4FB3-835B-4694BB73406F}">
      <dgm:prSet/>
      <dgm:spPr/>
      <dgm:t>
        <a:bodyPr/>
        <a:lstStyle/>
        <a:p>
          <a:endParaRPr lang="en-US" dirty="0"/>
        </a:p>
      </dgm:t>
    </dgm:pt>
    <dgm:pt modelId="{36A73ED2-31A1-4EC7-8AF9-F9E38E83EB95}" type="parTrans" cxnId="{3FF6C016-7D26-4166-A970-F31881FF837A}">
      <dgm:prSet/>
      <dgm:spPr/>
      <dgm:t>
        <a:bodyPr/>
        <a:lstStyle/>
        <a:p>
          <a:endParaRPr lang="en-US"/>
        </a:p>
      </dgm:t>
    </dgm:pt>
    <dgm:pt modelId="{2EB55BD2-0540-41EF-B156-0FD243E76101}" type="sibTrans" cxnId="{3FF6C016-7D26-4166-A970-F31881FF837A}">
      <dgm:prSet/>
      <dgm:spPr/>
      <dgm:t>
        <a:bodyPr/>
        <a:lstStyle/>
        <a:p>
          <a:endParaRPr lang="en-US"/>
        </a:p>
      </dgm:t>
    </dgm:pt>
    <dgm:pt modelId="{8C4C940A-C14E-418B-B879-49B10FF1D4DF}" type="pres">
      <dgm:prSet presAssocID="{AD08A6DF-1235-4921-856D-C5CF1452A380}" presName="Name0" presStyleCnt="0">
        <dgm:presLayoutVars>
          <dgm:dir/>
          <dgm:animLvl val="lvl"/>
          <dgm:resizeHandles val="exact"/>
        </dgm:presLayoutVars>
      </dgm:prSet>
      <dgm:spPr/>
    </dgm:pt>
    <dgm:pt modelId="{EE1180CE-28CE-4413-A4E2-0294080D06E4}" type="pres">
      <dgm:prSet presAssocID="{19CD94B0-0135-483B-B2A6-98D04404B971}" presName="composite" presStyleCnt="0"/>
      <dgm:spPr/>
    </dgm:pt>
    <dgm:pt modelId="{A8C66839-2DF4-40C8-914F-738FED139568}" type="pres">
      <dgm:prSet presAssocID="{19CD94B0-0135-483B-B2A6-98D04404B971}" presName="parTx" presStyleLbl="alignNode1" presStyleIdx="0" presStyleCnt="2">
        <dgm:presLayoutVars>
          <dgm:chMax val="0"/>
          <dgm:chPref val="0"/>
          <dgm:bulletEnabled val="1"/>
        </dgm:presLayoutVars>
      </dgm:prSet>
      <dgm:spPr/>
    </dgm:pt>
    <dgm:pt modelId="{D1D4A94F-C7BF-42A6-8929-759BFDF31E66}" type="pres">
      <dgm:prSet presAssocID="{19CD94B0-0135-483B-B2A6-98D04404B971}" presName="desTx" presStyleLbl="alignAccFollowNode1" presStyleIdx="0" presStyleCnt="2">
        <dgm:presLayoutVars>
          <dgm:bulletEnabled val="1"/>
        </dgm:presLayoutVars>
      </dgm:prSet>
      <dgm:spPr/>
    </dgm:pt>
    <dgm:pt modelId="{2C2B0E2F-C3EE-4641-880A-4322A50AA46A}" type="pres">
      <dgm:prSet presAssocID="{FA7731C9-8744-4D04-AA8A-E3BF7B8AC346}" presName="space" presStyleCnt="0"/>
      <dgm:spPr/>
    </dgm:pt>
    <dgm:pt modelId="{AB258501-098A-4B3E-8D0C-7AAD95EF96A1}" type="pres">
      <dgm:prSet presAssocID="{17663A06-4DEB-487C-A0D0-F8B68D02605C}" presName="composite" presStyleCnt="0"/>
      <dgm:spPr/>
    </dgm:pt>
    <dgm:pt modelId="{BC3BEFEC-6619-4C4F-AEE7-EA2F4C3FFB97}" type="pres">
      <dgm:prSet presAssocID="{17663A06-4DEB-487C-A0D0-F8B68D02605C}" presName="parTx" presStyleLbl="alignNode1" presStyleIdx="1" presStyleCnt="2">
        <dgm:presLayoutVars>
          <dgm:chMax val="0"/>
          <dgm:chPref val="0"/>
          <dgm:bulletEnabled val="1"/>
        </dgm:presLayoutVars>
      </dgm:prSet>
      <dgm:spPr/>
    </dgm:pt>
    <dgm:pt modelId="{6C3EFAE5-0704-450A-BF02-5EF0827BD269}" type="pres">
      <dgm:prSet presAssocID="{17663A06-4DEB-487C-A0D0-F8B68D02605C}" presName="desTx" presStyleLbl="alignAccFollowNode1" presStyleIdx="1" presStyleCnt="2">
        <dgm:presLayoutVars>
          <dgm:bulletEnabled val="1"/>
        </dgm:presLayoutVars>
      </dgm:prSet>
      <dgm:spPr/>
    </dgm:pt>
  </dgm:ptLst>
  <dgm:cxnLst>
    <dgm:cxn modelId="{64DE8C06-8C4F-4142-8475-2AD21CFA0385}" type="presOf" srcId="{B2DB4290-63CE-4643-B563-023B6F33C500}" destId="{6C3EFAE5-0704-450A-BF02-5EF0827BD269}" srcOrd="0" destOrd="5" presId="urn:microsoft.com/office/officeart/2005/8/layout/hList1"/>
    <dgm:cxn modelId="{90298F0F-70DC-4DCB-9391-79EF3F919118}" type="presOf" srcId="{E2A81F63-DB33-42C5-BD5C-C32B2F01E88F}" destId="{6C3EFAE5-0704-450A-BF02-5EF0827BD269}" srcOrd="0" destOrd="9" presId="urn:microsoft.com/office/officeart/2005/8/layout/hList1"/>
    <dgm:cxn modelId="{27E6970F-2953-4E35-A08F-CD8779EDA61A}" type="presOf" srcId="{19CD94B0-0135-483B-B2A6-98D04404B971}" destId="{A8C66839-2DF4-40C8-914F-738FED139568}" srcOrd="0" destOrd="0" presId="urn:microsoft.com/office/officeart/2005/8/layout/hList1"/>
    <dgm:cxn modelId="{751CEA0F-995E-4BC1-A9BF-411362EE5681}" srcId="{17663A06-4DEB-487C-A0D0-F8B68D02605C}" destId="{F482E08B-A3A8-49B4-BD86-25AE40A95E20}" srcOrd="4" destOrd="0" parTransId="{83C5E0EC-FC03-4048-B515-925BC8DB38D3}" sibTransId="{ACCDB07A-B1F2-49D3-97B4-0579CFE63B43}"/>
    <dgm:cxn modelId="{ED146C10-1171-4AD8-A531-D2F9ED4D4579}" type="presOf" srcId="{EBB02768-0792-401F-BFAD-26C0A940D8A8}" destId="{6C3EFAE5-0704-450A-BF02-5EF0827BD269}" srcOrd="0" destOrd="2" presId="urn:microsoft.com/office/officeart/2005/8/layout/hList1"/>
    <dgm:cxn modelId="{3444F112-955B-4F02-9EB8-4FCE09B4CD3E}" type="presOf" srcId="{552475FD-063C-4D20-A699-6BB437FDB02B}" destId="{6C3EFAE5-0704-450A-BF02-5EF0827BD269}" srcOrd="0" destOrd="1" presId="urn:microsoft.com/office/officeart/2005/8/layout/hList1"/>
    <dgm:cxn modelId="{3FF6C016-7D26-4166-A970-F31881FF837A}" srcId="{19CD94B0-0135-483B-B2A6-98D04404B971}" destId="{154ED504-5A70-4FB3-835B-4694BB73406F}" srcOrd="3" destOrd="0" parTransId="{36A73ED2-31A1-4EC7-8AF9-F9E38E83EB95}" sibTransId="{2EB55BD2-0540-41EF-B156-0FD243E76101}"/>
    <dgm:cxn modelId="{E9A99B18-2658-472E-B08E-92869D354AA3}" srcId="{17663A06-4DEB-487C-A0D0-F8B68D02605C}" destId="{694802E7-1FA4-4827-BF04-DDE900AB1115}" srcOrd="0" destOrd="0" parTransId="{CFF0400B-C3D7-409A-AB43-71CE3B1DDA98}" sibTransId="{6BB89B52-D0A9-4A6F-9DE9-CAC64F20A585}"/>
    <dgm:cxn modelId="{6358611C-357E-45C5-8E03-51C0DB182AFB}" srcId="{17663A06-4DEB-487C-A0D0-F8B68D02605C}" destId="{B2DB4290-63CE-4643-B563-023B6F33C500}" srcOrd="5" destOrd="0" parTransId="{E8011EE8-EF19-4005-9B74-3061C8C6EA88}" sibTransId="{B1A1AF8A-BA41-4305-A294-C00C8CDD46B9}"/>
    <dgm:cxn modelId="{2F0A5D2B-A794-499B-B9A1-D4A39FAC5264}" type="presOf" srcId="{6E25658A-367C-4948-BC90-4B0C3F297612}" destId="{6C3EFAE5-0704-450A-BF02-5EF0827BD269}" srcOrd="0" destOrd="8" presId="urn:microsoft.com/office/officeart/2005/8/layout/hList1"/>
    <dgm:cxn modelId="{DA7EEB5F-44CF-4E9B-BA1A-A31457201FEE}" srcId="{AD08A6DF-1235-4921-856D-C5CF1452A380}" destId="{19CD94B0-0135-483B-B2A6-98D04404B971}" srcOrd="0" destOrd="0" parTransId="{1F87F16A-66E7-4ECB-8D20-182870374522}" sibTransId="{FA7731C9-8744-4D04-AA8A-E3BF7B8AC346}"/>
    <dgm:cxn modelId="{6A7D1162-B8ED-41D6-9B8B-BE82946348B4}" srcId="{17663A06-4DEB-487C-A0D0-F8B68D02605C}" destId="{EBB02768-0792-401F-BFAD-26C0A940D8A8}" srcOrd="2" destOrd="0" parTransId="{320936BB-1C95-4261-9874-60016CEB5D4B}" sibTransId="{E8F7F695-037B-4AA0-AB0B-97D3377C9E1B}"/>
    <dgm:cxn modelId="{76E7D547-DC5B-4E9B-9570-22AAB58BA786}" type="presOf" srcId="{AD08A6DF-1235-4921-856D-C5CF1452A380}" destId="{8C4C940A-C14E-418B-B879-49B10FF1D4DF}" srcOrd="0" destOrd="0" presId="urn:microsoft.com/office/officeart/2005/8/layout/hList1"/>
    <dgm:cxn modelId="{6201816A-3DCB-4300-AE2C-348670F23455}" type="presOf" srcId="{262756A4-0F80-442B-B57A-2B499D86B833}" destId="{6C3EFAE5-0704-450A-BF02-5EF0827BD269}" srcOrd="0" destOrd="3" presId="urn:microsoft.com/office/officeart/2005/8/layout/hList1"/>
    <dgm:cxn modelId="{BBC42B6E-A376-4085-93A7-2AF63EEDC73B}" srcId="{19CD94B0-0135-483B-B2A6-98D04404B971}" destId="{3BE01019-23C7-4E39-8707-B7D3CE394DAE}" srcOrd="1" destOrd="0" parTransId="{0B5F04F7-A953-4E25-A00C-CFF31633FD17}" sibTransId="{C3695D6F-A04B-4101-A137-65DAABCC5C9C}"/>
    <dgm:cxn modelId="{64E1E04E-3B38-4EF7-BE39-A8A7EC4776F9}" type="presOf" srcId="{3BE01019-23C7-4E39-8707-B7D3CE394DAE}" destId="{D1D4A94F-C7BF-42A6-8929-759BFDF31E66}" srcOrd="0" destOrd="4" presId="urn:microsoft.com/office/officeart/2005/8/layout/hList1"/>
    <dgm:cxn modelId="{04DE8B72-EE1C-4E85-843A-2B499141C9F6}" srcId="{99E45B9A-97EA-40C3-BEE7-316F1EE04C61}" destId="{D208DF9A-8CD6-4D31-A821-BE6BDE740FB0}" srcOrd="1" destOrd="0" parTransId="{1CCB73DD-75DD-4BEE-AEC1-74078641A6A4}" sibTransId="{9887F2AE-03A7-405D-8059-E22A69146C5C}"/>
    <dgm:cxn modelId="{5B513554-233F-415C-BBD4-21B207C49901}" srcId="{B2DB4290-63CE-4643-B563-023B6F33C500}" destId="{5B6005ED-413D-49E2-8FA5-35D06520B7B4}" srcOrd="1" destOrd="0" parTransId="{320298A9-6485-48A5-AEC5-8433A244F8E5}" sibTransId="{CD83B9B2-DFBE-49DD-B1CB-47CDABCCE450}"/>
    <dgm:cxn modelId="{59ECCF54-189F-4BD3-A38A-972FF9961649}" srcId="{B2DB4290-63CE-4643-B563-023B6F33C500}" destId="{E2A81F63-DB33-42C5-BD5C-C32B2F01E88F}" srcOrd="3" destOrd="0" parTransId="{72F2E660-3CDF-4CA8-9CB3-811E0FA9851A}" sibTransId="{CA25407D-C31D-494E-AD19-03635AE7BD63}"/>
    <dgm:cxn modelId="{87D41683-52FE-4B33-B2AA-0E67063F1FF1}" type="presOf" srcId="{F482E08B-A3A8-49B4-BD86-25AE40A95E20}" destId="{6C3EFAE5-0704-450A-BF02-5EF0827BD269}" srcOrd="0" destOrd="4" presId="urn:microsoft.com/office/officeart/2005/8/layout/hList1"/>
    <dgm:cxn modelId="{615D438C-3435-43BE-8699-A130AC03B93D}" type="presOf" srcId="{99E45B9A-97EA-40C3-BEE7-316F1EE04C61}" destId="{D1D4A94F-C7BF-42A6-8929-759BFDF31E66}" srcOrd="0" destOrd="0" presId="urn:microsoft.com/office/officeart/2005/8/layout/hList1"/>
    <dgm:cxn modelId="{91DA2697-9419-4BDB-A485-A78595DBF691}" type="presOf" srcId="{17663A06-4DEB-487C-A0D0-F8B68D02605C}" destId="{BC3BEFEC-6619-4C4F-AEE7-EA2F4C3FFB97}" srcOrd="0" destOrd="0" presId="urn:microsoft.com/office/officeart/2005/8/layout/hList1"/>
    <dgm:cxn modelId="{11330998-C313-4C5F-AE48-812001ADC74B}" type="presOf" srcId="{35E73990-A057-459E-A2AE-F596AF29267D}" destId="{D1D4A94F-C7BF-42A6-8929-759BFDF31E66}" srcOrd="0" destOrd="5" presId="urn:microsoft.com/office/officeart/2005/8/layout/hList1"/>
    <dgm:cxn modelId="{0D499699-DBD3-41AC-B47B-DE831CBCBEB7}" srcId="{AD08A6DF-1235-4921-856D-C5CF1452A380}" destId="{17663A06-4DEB-487C-A0D0-F8B68D02605C}" srcOrd="1" destOrd="0" parTransId="{A9A846CB-E0E4-4E39-A541-AA358327703E}" sibTransId="{04A1276F-CC5B-465A-9DE0-DB4A78023C7B}"/>
    <dgm:cxn modelId="{2A6AB79F-5317-48AE-9B28-23246220D029}" srcId="{17663A06-4DEB-487C-A0D0-F8B68D02605C}" destId="{552475FD-063C-4D20-A699-6BB437FDB02B}" srcOrd="1" destOrd="0" parTransId="{BCA7D5BA-8F19-42B7-9C54-6B2F9DD2BEE2}" sibTransId="{AEDCE4E0-7129-4D23-AC71-4579EAB9B8AE}"/>
    <dgm:cxn modelId="{7DCC31B1-3B48-45A0-8A79-5AAA97502801}" type="presOf" srcId="{9EC23504-A128-4332-ABD8-AE79C2A22D34}" destId="{D1D4A94F-C7BF-42A6-8929-759BFDF31E66}" srcOrd="0" destOrd="1" presId="urn:microsoft.com/office/officeart/2005/8/layout/hList1"/>
    <dgm:cxn modelId="{F2FA5EB6-44EB-4172-87BA-7A542A143549}" type="presOf" srcId="{154ED504-5A70-4FB3-835B-4694BB73406F}" destId="{D1D4A94F-C7BF-42A6-8929-759BFDF31E66}" srcOrd="0" destOrd="7" presId="urn:microsoft.com/office/officeart/2005/8/layout/hList1"/>
    <dgm:cxn modelId="{2F1C4CB7-AAC8-4115-AAF4-A11AAD66530A}" srcId="{B2DB4290-63CE-4643-B563-023B6F33C500}" destId="{6E25658A-367C-4948-BC90-4B0C3F297612}" srcOrd="2" destOrd="0" parTransId="{723FE337-B39A-4BE9-A95D-415BAE5A644A}" sibTransId="{A6A46D08-901E-4884-AB1C-ED2013F00306}"/>
    <dgm:cxn modelId="{5BE3AABF-415F-4E11-BE2F-7DFF560EF3E2}" type="presOf" srcId="{694802E7-1FA4-4827-BF04-DDE900AB1115}" destId="{6C3EFAE5-0704-450A-BF02-5EF0827BD269}" srcOrd="0" destOrd="0" presId="urn:microsoft.com/office/officeart/2005/8/layout/hList1"/>
    <dgm:cxn modelId="{90CEFAC3-7C58-42EA-B036-1FB4FFE8CB0D}" srcId="{17663A06-4DEB-487C-A0D0-F8B68D02605C}" destId="{262756A4-0F80-442B-B57A-2B499D86B833}" srcOrd="3" destOrd="0" parTransId="{595EED07-FB4C-4DA4-AEF9-F9B59F9C90F1}" sibTransId="{AFBE72C5-B12A-48E5-B5A8-A2EAB6BDF879}"/>
    <dgm:cxn modelId="{D6BEC7CF-32DF-4891-A345-00B85421E630}" type="presOf" srcId="{D208DF9A-8CD6-4D31-A821-BE6BDE740FB0}" destId="{D1D4A94F-C7BF-42A6-8929-759BFDF31E66}" srcOrd="0" destOrd="2" presId="urn:microsoft.com/office/officeart/2005/8/layout/hList1"/>
    <dgm:cxn modelId="{05AE70D0-D1AE-4B7C-8D7F-B6299C311C03}" type="presOf" srcId="{4C15546B-7B65-44BF-B233-15ED39DC6F32}" destId="{6C3EFAE5-0704-450A-BF02-5EF0827BD269}" srcOrd="0" destOrd="6" presId="urn:microsoft.com/office/officeart/2005/8/layout/hList1"/>
    <dgm:cxn modelId="{543B0BD1-463B-4D76-9308-DB136BE11BB2}" srcId="{99E45B9A-97EA-40C3-BEE7-316F1EE04C61}" destId="{9EC23504-A128-4332-ABD8-AE79C2A22D34}" srcOrd="0" destOrd="0" parTransId="{074EE4AE-94C2-4001-884C-CC8F56D7AAD9}" sibTransId="{B1CD8D92-8D35-4B6F-971A-12AB54A2C901}"/>
    <dgm:cxn modelId="{2056C8D1-B7CE-4CE9-9ABE-6406218A96D4}" srcId="{B2DB4290-63CE-4643-B563-023B6F33C500}" destId="{4C15546B-7B65-44BF-B233-15ED39DC6F32}" srcOrd="0" destOrd="0" parTransId="{D7AD778E-4E93-4084-8BB5-F75DBAF3071A}" sibTransId="{6EECDEAD-24A1-4F96-B40D-6C964A32B69D}"/>
    <dgm:cxn modelId="{97D06AD4-629B-4214-A5E6-637851D13A55}" srcId="{19CD94B0-0135-483B-B2A6-98D04404B971}" destId="{99E45B9A-97EA-40C3-BEE7-316F1EE04C61}" srcOrd="0" destOrd="0" parTransId="{727B7785-795A-426B-9171-CBCA1ADEF68D}" sibTransId="{6BF30645-E948-4C2D-AAC9-14A4EC16E4F2}"/>
    <dgm:cxn modelId="{439D73E2-1A09-4D52-8992-89AAFCE65E30}" type="presOf" srcId="{5B6005ED-413D-49E2-8FA5-35D06520B7B4}" destId="{6C3EFAE5-0704-450A-BF02-5EF0827BD269}" srcOrd="0" destOrd="7" presId="urn:microsoft.com/office/officeart/2005/8/layout/hList1"/>
    <dgm:cxn modelId="{DF2125E5-9B77-4DDC-806A-F13CE187E4F9}" type="presOf" srcId="{D3E5C10D-30C0-4625-AD56-C9951F27E794}" destId="{D1D4A94F-C7BF-42A6-8929-759BFDF31E66}" srcOrd="0" destOrd="3" presId="urn:microsoft.com/office/officeart/2005/8/layout/hList1"/>
    <dgm:cxn modelId="{F2D080E7-6FD4-4FDE-8283-082B94842FAC}" srcId="{99E45B9A-97EA-40C3-BEE7-316F1EE04C61}" destId="{D3E5C10D-30C0-4625-AD56-C9951F27E794}" srcOrd="2" destOrd="0" parTransId="{AA722DD5-E68F-49B9-95D5-82D4EB17ACEF}" sibTransId="{D044C0CD-44B9-44A3-AD57-4735EE8E9DF3}"/>
    <dgm:cxn modelId="{90EA26E9-46CE-482C-AD34-F961D8C63D24}" srcId="{35E73990-A057-459E-A2AE-F596AF29267D}" destId="{BB7CD54A-FE05-4E19-ABD8-0E09018A697D}" srcOrd="0" destOrd="0" parTransId="{35BC90B3-30C7-466F-826B-F32819F8446D}" sibTransId="{B12CD218-5E5D-4889-82A5-D2FC7626F09F}"/>
    <dgm:cxn modelId="{CA7139EF-C752-4B8F-9F91-923B245D40D7}" type="presOf" srcId="{BB7CD54A-FE05-4E19-ABD8-0E09018A697D}" destId="{D1D4A94F-C7BF-42A6-8929-759BFDF31E66}" srcOrd="0" destOrd="6" presId="urn:microsoft.com/office/officeart/2005/8/layout/hList1"/>
    <dgm:cxn modelId="{FE4A06F4-EB63-46D4-9624-4C278FFA6195}" srcId="{19CD94B0-0135-483B-B2A6-98D04404B971}" destId="{35E73990-A057-459E-A2AE-F596AF29267D}" srcOrd="2" destOrd="0" parTransId="{03797179-D663-4241-B2E9-40C1151ACF65}" sibTransId="{BE592D10-932E-49D0-AB9F-6D3C35876291}"/>
    <dgm:cxn modelId="{102B72BE-7F7C-4355-8F18-8B1F417E8BB0}" type="presParOf" srcId="{8C4C940A-C14E-418B-B879-49B10FF1D4DF}" destId="{EE1180CE-28CE-4413-A4E2-0294080D06E4}" srcOrd="0" destOrd="0" presId="urn:microsoft.com/office/officeart/2005/8/layout/hList1"/>
    <dgm:cxn modelId="{9ADCACEF-88E7-4902-BFA4-AB791106C10D}" type="presParOf" srcId="{EE1180CE-28CE-4413-A4E2-0294080D06E4}" destId="{A8C66839-2DF4-40C8-914F-738FED139568}" srcOrd="0" destOrd="0" presId="urn:microsoft.com/office/officeart/2005/8/layout/hList1"/>
    <dgm:cxn modelId="{EC88085F-CA10-4663-8569-2B3122DDCE45}" type="presParOf" srcId="{EE1180CE-28CE-4413-A4E2-0294080D06E4}" destId="{D1D4A94F-C7BF-42A6-8929-759BFDF31E66}" srcOrd="1" destOrd="0" presId="urn:microsoft.com/office/officeart/2005/8/layout/hList1"/>
    <dgm:cxn modelId="{2A8DC896-60EF-4F7C-B398-015359CC03D2}" type="presParOf" srcId="{8C4C940A-C14E-418B-B879-49B10FF1D4DF}" destId="{2C2B0E2F-C3EE-4641-880A-4322A50AA46A}" srcOrd="1" destOrd="0" presId="urn:microsoft.com/office/officeart/2005/8/layout/hList1"/>
    <dgm:cxn modelId="{71462E5B-B110-4F76-B104-A91B28B5ECA5}" type="presParOf" srcId="{8C4C940A-C14E-418B-B879-49B10FF1D4DF}" destId="{AB258501-098A-4B3E-8D0C-7AAD95EF96A1}" srcOrd="2" destOrd="0" presId="urn:microsoft.com/office/officeart/2005/8/layout/hList1"/>
    <dgm:cxn modelId="{B60CDAEF-4829-4FC5-AE45-59D9ADA02BD3}" type="presParOf" srcId="{AB258501-098A-4B3E-8D0C-7AAD95EF96A1}" destId="{BC3BEFEC-6619-4C4F-AEE7-EA2F4C3FFB97}" srcOrd="0" destOrd="0" presId="urn:microsoft.com/office/officeart/2005/8/layout/hList1"/>
    <dgm:cxn modelId="{8DAA3958-8BC1-4272-8980-00BBDFE680BC}" type="presParOf" srcId="{AB258501-098A-4B3E-8D0C-7AAD95EF96A1}" destId="{6C3EFAE5-0704-450A-BF02-5EF0827BD26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BD35E75-29A7-418D-9C25-9FCFDBFFF043}"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AB86ADB0-4A04-41CE-B22A-54E2EDAF77B0}">
      <dgm:prSet/>
      <dgm:spPr/>
      <dgm:t>
        <a:bodyPr/>
        <a:lstStyle/>
        <a:p>
          <a:r>
            <a:rPr lang="en-US" b="0" i="0"/>
            <a:t>DSPs cannot work longer than 60 days without the results of the BCII Check</a:t>
          </a:r>
          <a:endParaRPr lang="en-US"/>
        </a:p>
      </dgm:t>
    </dgm:pt>
    <dgm:pt modelId="{10CD2E21-FB2C-4661-A26A-41406C2228C5}" type="parTrans" cxnId="{4F3DA2DE-6216-4625-8085-F7F078B2AF7A}">
      <dgm:prSet/>
      <dgm:spPr/>
      <dgm:t>
        <a:bodyPr/>
        <a:lstStyle/>
        <a:p>
          <a:endParaRPr lang="en-US"/>
        </a:p>
      </dgm:t>
    </dgm:pt>
    <dgm:pt modelId="{7C31F67C-6732-4228-9332-4F32AB3B462F}" type="sibTrans" cxnId="{4F3DA2DE-6216-4625-8085-F7F078B2AF7A}">
      <dgm:prSet/>
      <dgm:spPr/>
      <dgm:t>
        <a:bodyPr/>
        <a:lstStyle/>
        <a:p>
          <a:endParaRPr lang="en-US"/>
        </a:p>
      </dgm:t>
    </dgm:pt>
    <dgm:pt modelId="{9FFAB575-8093-4535-8B34-9484A93AD4C4}">
      <dgm:prSet/>
      <dgm:spPr/>
      <dgm:t>
        <a:bodyPr/>
        <a:lstStyle/>
        <a:p>
          <a:r>
            <a:rPr lang="en-US" b="0" i="0"/>
            <a:t>Agency Staff must be enrolled in RAPBACK within 14 days of receipt of BCII</a:t>
          </a:r>
          <a:endParaRPr lang="en-US"/>
        </a:p>
      </dgm:t>
    </dgm:pt>
    <dgm:pt modelId="{72DDBB42-0FE5-4119-8A7F-6B22FB6088DA}" type="parTrans" cxnId="{D25495DE-F385-4DFE-83AD-DAC7871CFF0D}">
      <dgm:prSet/>
      <dgm:spPr/>
      <dgm:t>
        <a:bodyPr/>
        <a:lstStyle/>
        <a:p>
          <a:endParaRPr lang="en-US"/>
        </a:p>
      </dgm:t>
    </dgm:pt>
    <dgm:pt modelId="{3465427A-7916-4333-95E5-DF946EE4A773}" type="sibTrans" cxnId="{D25495DE-F385-4DFE-83AD-DAC7871CFF0D}">
      <dgm:prSet/>
      <dgm:spPr/>
      <dgm:t>
        <a:bodyPr/>
        <a:lstStyle/>
        <a:p>
          <a:endParaRPr lang="en-US"/>
        </a:p>
      </dgm:t>
    </dgm:pt>
    <dgm:pt modelId="{75D120C6-1B86-4C36-AEB4-EE1DE79210BE}" type="pres">
      <dgm:prSet presAssocID="{1BD35E75-29A7-418D-9C25-9FCFDBFFF043}" presName="linear" presStyleCnt="0">
        <dgm:presLayoutVars>
          <dgm:animLvl val="lvl"/>
          <dgm:resizeHandles val="exact"/>
        </dgm:presLayoutVars>
      </dgm:prSet>
      <dgm:spPr/>
    </dgm:pt>
    <dgm:pt modelId="{7E8AFFDD-3D32-407D-B0F2-519FF9C33954}" type="pres">
      <dgm:prSet presAssocID="{AB86ADB0-4A04-41CE-B22A-54E2EDAF77B0}" presName="parentText" presStyleLbl="node1" presStyleIdx="0" presStyleCnt="2">
        <dgm:presLayoutVars>
          <dgm:chMax val="0"/>
          <dgm:bulletEnabled val="1"/>
        </dgm:presLayoutVars>
      </dgm:prSet>
      <dgm:spPr/>
    </dgm:pt>
    <dgm:pt modelId="{5B0BAAAA-8C7D-43D0-853F-28CC51C750F5}" type="pres">
      <dgm:prSet presAssocID="{7C31F67C-6732-4228-9332-4F32AB3B462F}" presName="spacer" presStyleCnt="0"/>
      <dgm:spPr/>
    </dgm:pt>
    <dgm:pt modelId="{7D26BE4D-56A5-4F03-B832-B462302802A4}" type="pres">
      <dgm:prSet presAssocID="{9FFAB575-8093-4535-8B34-9484A93AD4C4}" presName="parentText" presStyleLbl="node1" presStyleIdx="1" presStyleCnt="2">
        <dgm:presLayoutVars>
          <dgm:chMax val="0"/>
          <dgm:bulletEnabled val="1"/>
        </dgm:presLayoutVars>
      </dgm:prSet>
      <dgm:spPr/>
    </dgm:pt>
  </dgm:ptLst>
  <dgm:cxnLst>
    <dgm:cxn modelId="{F7028164-830F-4EC4-805B-BD3BA60C3B27}" type="presOf" srcId="{1BD35E75-29A7-418D-9C25-9FCFDBFFF043}" destId="{75D120C6-1B86-4C36-AEB4-EE1DE79210BE}" srcOrd="0" destOrd="0" presId="urn:microsoft.com/office/officeart/2005/8/layout/vList2"/>
    <dgm:cxn modelId="{CE85708C-BB8B-434B-A8BE-4077C6ADB25B}" type="presOf" srcId="{9FFAB575-8093-4535-8B34-9484A93AD4C4}" destId="{7D26BE4D-56A5-4F03-B832-B462302802A4}" srcOrd="0" destOrd="0" presId="urn:microsoft.com/office/officeart/2005/8/layout/vList2"/>
    <dgm:cxn modelId="{0D3E08A0-F67B-4EB7-BC49-3B5DED90CD65}" type="presOf" srcId="{AB86ADB0-4A04-41CE-B22A-54E2EDAF77B0}" destId="{7E8AFFDD-3D32-407D-B0F2-519FF9C33954}" srcOrd="0" destOrd="0" presId="urn:microsoft.com/office/officeart/2005/8/layout/vList2"/>
    <dgm:cxn modelId="{D25495DE-F385-4DFE-83AD-DAC7871CFF0D}" srcId="{1BD35E75-29A7-418D-9C25-9FCFDBFFF043}" destId="{9FFAB575-8093-4535-8B34-9484A93AD4C4}" srcOrd="1" destOrd="0" parTransId="{72DDBB42-0FE5-4119-8A7F-6B22FB6088DA}" sibTransId="{3465427A-7916-4333-95E5-DF946EE4A773}"/>
    <dgm:cxn modelId="{4F3DA2DE-6216-4625-8085-F7F078B2AF7A}" srcId="{1BD35E75-29A7-418D-9C25-9FCFDBFFF043}" destId="{AB86ADB0-4A04-41CE-B22A-54E2EDAF77B0}" srcOrd="0" destOrd="0" parTransId="{10CD2E21-FB2C-4661-A26A-41406C2228C5}" sibTransId="{7C31F67C-6732-4228-9332-4F32AB3B462F}"/>
    <dgm:cxn modelId="{AF885FF6-CAF9-4B2F-A9C6-251A767F71F8}" type="presParOf" srcId="{75D120C6-1B86-4C36-AEB4-EE1DE79210BE}" destId="{7E8AFFDD-3D32-407D-B0F2-519FF9C33954}" srcOrd="0" destOrd="0" presId="urn:microsoft.com/office/officeart/2005/8/layout/vList2"/>
    <dgm:cxn modelId="{58B9F9D9-91D8-4625-A77B-188CA8A18824}" type="presParOf" srcId="{75D120C6-1B86-4C36-AEB4-EE1DE79210BE}" destId="{5B0BAAAA-8C7D-43D0-853F-28CC51C750F5}" srcOrd="1" destOrd="0" presId="urn:microsoft.com/office/officeart/2005/8/layout/vList2"/>
    <dgm:cxn modelId="{FE1DCEEA-61B0-41D4-8698-1AE31C5EF969}" type="presParOf" srcId="{75D120C6-1B86-4C36-AEB4-EE1DE79210BE}" destId="{7D26BE4D-56A5-4F03-B832-B462302802A4}"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F6B17C2-8BFF-44DB-951A-79434700880A}" type="doc">
      <dgm:prSet loTypeId="urn:microsoft.com/office/officeart/2005/8/layout/default" loCatId="list" qsTypeId="urn:microsoft.com/office/officeart/2005/8/quickstyle/simple2" qsCatId="simple" csTypeId="urn:microsoft.com/office/officeart/2005/8/colors/colorful1" csCatId="colorful"/>
      <dgm:spPr/>
      <dgm:t>
        <a:bodyPr/>
        <a:lstStyle/>
        <a:p>
          <a:endParaRPr lang="en-US"/>
        </a:p>
      </dgm:t>
    </dgm:pt>
    <dgm:pt modelId="{1FB01C6B-640D-4124-8D28-68EABEDCB043}">
      <dgm:prSet/>
      <dgm:spPr/>
      <dgm:t>
        <a:bodyPr/>
        <a:lstStyle/>
        <a:p>
          <a:r>
            <a:rPr lang="en-US" b="1" i="0" dirty="0">
              <a:solidFill>
                <a:schemeClr val="bg1"/>
              </a:solidFill>
            </a:rPr>
            <a:t>30-day training for agency employees</a:t>
          </a:r>
          <a:endParaRPr lang="en-US" b="1" dirty="0">
            <a:solidFill>
              <a:schemeClr val="bg1"/>
            </a:solidFill>
          </a:endParaRPr>
        </a:p>
      </dgm:t>
    </dgm:pt>
    <dgm:pt modelId="{8FB9E5DF-DF1E-4A8B-A0F1-4E56F3828EE2}" type="parTrans" cxnId="{3F755D08-7C07-4529-BAC0-DE55E3CC9D26}">
      <dgm:prSet/>
      <dgm:spPr/>
      <dgm:t>
        <a:bodyPr/>
        <a:lstStyle/>
        <a:p>
          <a:endParaRPr lang="en-US" b="1">
            <a:solidFill>
              <a:schemeClr val="bg1"/>
            </a:solidFill>
          </a:endParaRPr>
        </a:p>
      </dgm:t>
    </dgm:pt>
    <dgm:pt modelId="{007B0439-F665-41B5-9068-C6C20A3A5052}" type="sibTrans" cxnId="{3F755D08-7C07-4529-BAC0-DE55E3CC9D26}">
      <dgm:prSet/>
      <dgm:spPr/>
      <dgm:t>
        <a:bodyPr/>
        <a:lstStyle/>
        <a:p>
          <a:endParaRPr lang="en-US" b="1">
            <a:solidFill>
              <a:schemeClr val="bg1"/>
            </a:solidFill>
          </a:endParaRPr>
        </a:p>
      </dgm:t>
    </dgm:pt>
    <dgm:pt modelId="{9F872A3C-1A08-46C5-A07F-C7392DF71079}">
      <dgm:prSet/>
      <dgm:spPr/>
      <dgm:t>
        <a:bodyPr/>
        <a:lstStyle/>
        <a:p>
          <a:r>
            <a:rPr lang="en-US" b="1" i="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Training Plan</a:t>
          </a:r>
          <a:endParaRPr lang="en-US" b="1">
            <a:solidFill>
              <a:schemeClr val="bg1"/>
            </a:solidFill>
          </a:endParaRPr>
        </a:p>
      </dgm:t>
    </dgm:pt>
    <dgm:pt modelId="{A3187D38-3D93-421F-B9E3-70AD4C1379B6}" type="parTrans" cxnId="{5FD7F3E4-E83A-4F03-A163-F40D73F42AF7}">
      <dgm:prSet/>
      <dgm:spPr/>
      <dgm:t>
        <a:bodyPr/>
        <a:lstStyle/>
        <a:p>
          <a:endParaRPr lang="en-US" b="1">
            <a:solidFill>
              <a:schemeClr val="bg1"/>
            </a:solidFill>
          </a:endParaRPr>
        </a:p>
      </dgm:t>
    </dgm:pt>
    <dgm:pt modelId="{94B63434-A799-45C6-B43C-7165BEFE5420}" type="sibTrans" cxnId="{5FD7F3E4-E83A-4F03-A163-F40D73F42AF7}">
      <dgm:prSet/>
      <dgm:spPr/>
      <dgm:t>
        <a:bodyPr/>
        <a:lstStyle/>
        <a:p>
          <a:endParaRPr lang="en-US" b="1">
            <a:solidFill>
              <a:schemeClr val="bg1"/>
            </a:solidFill>
          </a:endParaRPr>
        </a:p>
      </dgm:t>
    </dgm:pt>
    <dgm:pt modelId="{DCEE6867-1419-4C44-9B4E-DBF608FD4415}">
      <dgm:prSet/>
      <dgm:spPr/>
      <dgm:t>
        <a:bodyPr/>
        <a:lstStyle/>
        <a:p>
          <a:r>
            <a:rPr lang="en-US" b="1" i="0">
              <a:solidFill>
                <a:schemeClr val="bg1"/>
              </a:solidFill>
            </a:rPr>
            <a:t>ADS/VH training</a:t>
          </a:r>
          <a:endParaRPr lang="en-US" b="1">
            <a:solidFill>
              <a:schemeClr val="bg1"/>
            </a:solidFill>
          </a:endParaRPr>
        </a:p>
      </dgm:t>
    </dgm:pt>
    <dgm:pt modelId="{3DADFB5C-3AC0-4FD0-957E-2AA0B8B1D586}" type="parTrans" cxnId="{AE1B5D43-2CE6-425B-975B-8316363648AF}">
      <dgm:prSet/>
      <dgm:spPr/>
      <dgm:t>
        <a:bodyPr/>
        <a:lstStyle/>
        <a:p>
          <a:endParaRPr lang="en-US" b="1">
            <a:solidFill>
              <a:schemeClr val="bg1"/>
            </a:solidFill>
          </a:endParaRPr>
        </a:p>
      </dgm:t>
    </dgm:pt>
    <dgm:pt modelId="{F311C280-0950-49C1-8E47-8225158A8F91}" type="sibTrans" cxnId="{AE1B5D43-2CE6-425B-975B-8316363648AF}">
      <dgm:prSet/>
      <dgm:spPr/>
      <dgm:t>
        <a:bodyPr/>
        <a:lstStyle/>
        <a:p>
          <a:endParaRPr lang="en-US" b="1">
            <a:solidFill>
              <a:schemeClr val="bg1"/>
            </a:solidFill>
          </a:endParaRPr>
        </a:p>
      </dgm:t>
    </dgm:pt>
    <dgm:pt modelId="{DD46FCB9-FA2A-47D6-A403-A50580547209}">
      <dgm:prSet/>
      <dgm:spPr/>
      <dgm:t>
        <a:bodyPr/>
        <a:lstStyle/>
        <a:p>
          <a:r>
            <a:rPr lang="en-US" b="1" i="0">
              <a:solidFill>
                <a:schemeClr val="bg1"/>
              </a:solidFill>
            </a:rPr>
            <a:t>Fire Safety/Emergency Response Training (licensed facilities only)</a:t>
          </a:r>
          <a:endParaRPr lang="en-US" b="1">
            <a:solidFill>
              <a:schemeClr val="bg1"/>
            </a:solidFill>
          </a:endParaRPr>
        </a:p>
      </dgm:t>
    </dgm:pt>
    <dgm:pt modelId="{5DE2D900-95B9-464C-9211-FED0821CA55E}" type="parTrans" cxnId="{67C1E5D1-91B9-492E-B1D9-846716234D26}">
      <dgm:prSet/>
      <dgm:spPr/>
      <dgm:t>
        <a:bodyPr/>
        <a:lstStyle/>
        <a:p>
          <a:endParaRPr lang="en-US" b="1">
            <a:solidFill>
              <a:schemeClr val="bg1"/>
            </a:solidFill>
          </a:endParaRPr>
        </a:p>
      </dgm:t>
    </dgm:pt>
    <dgm:pt modelId="{A71A0EA1-2033-4F44-8E71-068434534E4C}" type="sibTrans" cxnId="{67C1E5D1-91B9-492E-B1D9-846716234D26}">
      <dgm:prSet/>
      <dgm:spPr/>
      <dgm:t>
        <a:bodyPr/>
        <a:lstStyle/>
        <a:p>
          <a:endParaRPr lang="en-US" b="1">
            <a:solidFill>
              <a:schemeClr val="bg1"/>
            </a:solidFill>
          </a:endParaRPr>
        </a:p>
      </dgm:t>
    </dgm:pt>
    <dgm:pt modelId="{B88B4E81-CAB8-43D3-BC11-B2F3871EF7B8}">
      <dgm:prSet/>
      <dgm:spPr/>
      <dgm:t>
        <a:bodyPr/>
        <a:lstStyle/>
        <a:p>
          <a:r>
            <a:rPr lang="en-US" b="1" i="0">
              <a:solidFill>
                <a:schemeClr val="bg1"/>
              </a:solidFill>
            </a:rPr>
            <a:t>Supervisor training</a:t>
          </a:r>
          <a:endParaRPr lang="en-US" b="1">
            <a:solidFill>
              <a:schemeClr val="bg1"/>
            </a:solidFill>
          </a:endParaRPr>
        </a:p>
      </dgm:t>
    </dgm:pt>
    <dgm:pt modelId="{0B93C230-C309-4C67-94E4-9C391F356F58}" type="parTrans" cxnId="{924D9B90-3048-4708-BA91-F3D952994F50}">
      <dgm:prSet/>
      <dgm:spPr/>
      <dgm:t>
        <a:bodyPr/>
        <a:lstStyle/>
        <a:p>
          <a:endParaRPr lang="en-US" b="1">
            <a:solidFill>
              <a:schemeClr val="bg1"/>
            </a:solidFill>
          </a:endParaRPr>
        </a:p>
      </dgm:t>
    </dgm:pt>
    <dgm:pt modelId="{E694BABE-ECAC-4CC9-A941-C79661CAF22C}" type="sibTrans" cxnId="{924D9B90-3048-4708-BA91-F3D952994F50}">
      <dgm:prSet/>
      <dgm:spPr/>
      <dgm:t>
        <a:bodyPr/>
        <a:lstStyle/>
        <a:p>
          <a:endParaRPr lang="en-US" b="1">
            <a:solidFill>
              <a:schemeClr val="bg1"/>
            </a:solidFill>
          </a:endParaRPr>
        </a:p>
      </dgm:t>
    </dgm:pt>
    <dgm:pt modelId="{492F4AC5-1F01-4094-80B1-E5AD706A3E60}">
      <dgm:prSet/>
      <dgm:spPr/>
      <dgm:t>
        <a:bodyPr/>
        <a:lstStyle/>
        <a:p>
          <a:r>
            <a:rPr lang="en-US" b="1" i="0">
              <a:solidFill>
                <a:schemeClr val="bg1"/>
              </a:solidFill>
            </a:rPr>
            <a:t>Competency add-on training</a:t>
          </a:r>
          <a:endParaRPr lang="en-US" b="1">
            <a:solidFill>
              <a:schemeClr val="bg1"/>
            </a:solidFill>
          </a:endParaRPr>
        </a:p>
      </dgm:t>
    </dgm:pt>
    <dgm:pt modelId="{15CA0A7B-CF68-43D4-AD86-94B99B44C0B5}" type="parTrans" cxnId="{594CD9F5-3FA8-40F4-91DF-5FD7BD3D40DA}">
      <dgm:prSet/>
      <dgm:spPr/>
      <dgm:t>
        <a:bodyPr/>
        <a:lstStyle/>
        <a:p>
          <a:endParaRPr lang="en-US" b="1">
            <a:solidFill>
              <a:schemeClr val="bg1"/>
            </a:solidFill>
          </a:endParaRPr>
        </a:p>
      </dgm:t>
    </dgm:pt>
    <dgm:pt modelId="{68D81003-6A5A-4956-8371-DB281F9CD680}" type="sibTrans" cxnId="{594CD9F5-3FA8-40F4-91DF-5FD7BD3D40DA}">
      <dgm:prSet/>
      <dgm:spPr/>
      <dgm:t>
        <a:bodyPr/>
        <a:lstStyle/>
        <a:p>
          <a:endParaRPr lang="en-US" b="1">
            <a:solidFill>
              <a:schemeClr val="bg1"/>
            </a:solidFill>
          </a:endParaRPr>
        </a:p>
      </dgm:t>
    </dgm:pt>
    <dgm:pt modelId="{D9722D17-9C8B-4DC1-97B9-597B27D0BDA7}">
      <dgm:prSet/>
      <dgm:spPr/>
      <dgm:t>
        <a:bodyPr/>
        <a:lstStyle/>
        <a:p>
          <a:r>
            <a:rPr lang="en-US" b="1" i="0">
              <a:solidFill>
                <a:schemeClr val="bg1"/>
              </a:solidFill>
            </a:rPr>
            <a:t>Personal Funds training</a:t>
          </a:r>
          <a:endParaRPr lang="en-US" b="1">
            <a:solidFill>
              <a:schemeClr val="bg1"/>
            </a:solidFill>
          </a:endParaRPr>
        </a:p>
      </dgm:t>
    </dgm:pt>
    <dgm:pt modelId="{CAA86195-1A73-46AC-A48C-0691AE3979E7}" type="parTrans" cxnId="{D10AD0A3-8563-4E08-8DF2-4A38D8EBA42C}">
      <dgm:prSet/>
      <dgm:spPr/>
      <dgm:t>
        <a:bodyPr/>
        <a:lstStyle/>
        <a:p>
          <a:endParaRPr lang="en-US" b="1">
            <a:solidFill>
              <a:schemeClr val="bg1"/>
            </a:solidFill>
          </a:endParaRPr>
        </a:p>
      </dgm:t>
    </dgm:pt>
    <dgm:pt modelId="{3047355D-5D5D-411D-821E-CA72B7E7136D}" type="sibTrans" cxnId="{D10AD0A3-8563-4E08-8DF2-4A38D8EBA42C}">
      <dgm:prSet/>
      <dgm:spPr/>
      <dgm:t>
        <a:bodyPr/>
        <a:lstStyle/>
        <a:p>
          <a:endParaRPr lang="en-US" b="1">
            <a:solidFill>
              <a:schemeClr val="bg1"/>
            </a:solidFill>
          </a:endParaRPr>
        </a:p>
      </dgm:t>
    </dgm:pt>
    <dgm:pt modelId="{B108E298-340D-40C3-B3F9-46813E8D5966}">
      <dgm:prSet/>
      <dgm:spPr/>
      <dgm:t>
        <a:bodyPr/>
        <a:lstStyle/>
        <a:p>
          <a:r>
            <a:rPr lang="en-US" b="1" i="0">
              <a:solidFill>
                <a:schemeClr val="bg1"/>
              </a:solidFill>
            </a:rPr>
            <a:t>Annual Training</a:t>
          </a:r>
          <a:endParaRPr lang="en-US" b="1">
            <a:solidFill>
              <a:schemeClr val="bg1"/>
            </a:solidFill>
          </a:endParaRPr>
        </a:p>
      </dgm:t>
    </dgm:pt>
    <dgm:pt modelId="{94CA3190-7C75-4EBF-B4C2-EF0A15E61E4B}" type="parTrans" cxnId="{DB14BE0E-63F1-4AF4-A7B6-CDB613BF3AC6}">
      <dgm:prSet/>
      <dgm:spPr/>
      <dgm:t>
        <a:bodyPr/>
        <a:lstStyle/>
        <a:p>
          <a:endParaRPr lang="en-US" b="1">
            <a:solidFill>
              <a:schemeClr val="bg1"/>
            </a:solidFill>
          </a:endParaRPr>
        </a:p>
      </dgm:t>
    </dgm:pt>
    <dgm:pt modelId="{E697F3E0-F285-4212-B636-410961E418C2}" type="sibTrans" cxnId="{DB14BE0E-63F1-4AF4-A7B6-CDB613BF3AC6}">
      <dgm:prSet/>
      <dgm:spPr/>
      <dgm:t>
        <a:bodyPr/>
        <a:lstStyle/>
        <a:p>
          <a:endParaRPr lang="en-US" b="1">
            <a:solidFill>
              <a:schemeClr val="bg1"/>
            </a:solidFill>
          </a:endParaRPr>
        </a:p>
      </dgm:t>
    </dgm:pt>
    <dgm:pt modelId="{C3808230-7F37-4C85-A7DF-3E22755053E0}">
      <dgm:prSet/>
      <dgm:spPr/>
      <dgm:t>
        <a:bodyPr/>
        <a:lstStyle/>
        <a:p>
          <a:r>
            <a:rPr lang="en-US" b="1" i="0">
              <a:solidFill>
                <a:schemeClr val="bg1"/>
              </a:solidFill>
            </a:rPr>
            <a:t>DSPs and Supervisors of DSPs</a:t>
          </a:r>
          <a:endParaRPr lang="en-US" b="1">
            <a:solidFill>
              <a:schemeClr val="bg1"/>
            </a:solidFill>
          </a:endParaRPr>
        </a:p>
      </dgm:t>
    </dgm:pt>
    <dgm:pt modelId="{E7434771-69EC-477B-B51C-D05983335BC9}" type="parTrans" cxnId="{C8FB24DB-25AD-4A23-A6D5-CC955CCE4202}">
      <dgm:prSet/>
      <dgm:spPr/>
      <dgm:t>
        <a:bodyPr/>
        <a:lstStyle/>
        <a:p>
          <a:endParaRPr lang="en-US" b="1">
            <a:solidFill>
              <a:schemeClr val="bg1"/>
            </a:solidFill>
          </a:endParaRPr>
        </a:p>
      </dgm:t>
    </dgm:pt>
    <dgm:pt modelId="{756BA735-F174-4B17-B173-6D5994E23AC9}" type="sibTrans" cxnId="{C8FB24DB-25AD-4A23-A6D5-CC955CCE4202}">
      <dgm:prSet/>
      <dgm:spPr/>
      <dgm:t>
        <a:bodyPr/>
        <a:lstStyle/>
        <a:p>
          <a:endParaRPr lang="en-US" b="1">
            <a:solidFill>
              <a:schemeClr val="bg1"/>
            </a:solidFill>
          </a:endParaRPr>
        </a:p>
      </dgm:t>
    </dgm:pt>
    <dgm:pt modelId="{268028FF-8430-4081-B406-41247338BD5B}">
      <dgm:prSet/>
      <dgm:spPr/>
      <dgm:t>
        <a:bodyPr/>
        <a:lstStyle/>
        <a:p>
          <a:r>
            <a:rPr lang="en-US" b="1" i="0">
              <a:solidFill>
                <a:schemeClr val="bg1"/>
              </a:solidFill>
            </a:rPr>
            <a:t>Directors of Operations</a:t>
          </a:r>
          <a:endParaRPr lang="en-US" b="1">
            <a:solidFill>
              <a:schemeClr val="bg1"/>
            </a:solidFill>
          </a:endParaRPr>
        </a:p>
      </dgm:t>
    </dgm:pt>
    <dgm:pt modelId="{719B1725-6031-4C5C-8099-34CD6D5D432F}" type="parTrans" cxnId="{E1654C3A-5E29-4DD3-B347-F2CC13DD663B}">
      <dgm:prSet/>
      <dgm:spPr/>
      <dgm:t>
        <a:bodyPr/>
        <a:lstStyle/>
        <a:p>
          <a:endParaRPr lang="en-US" b="1">
            <a:solidFill>
              <a:schemeClr val="bg1"/>
            </a:solidFill>
          </a:endParaRPr>
        </a:p>
      </dgm:t>
    </dgm:pt>
    <dgm:pt modelId="{ACE95AD6-02DA-4CC5-BAE9-AA460849ED67}" type="sibTrans" cxnId="{E1654C3A-5E29-4DD3-B347-F2CC13DD663B}">
      <dgm:prSet/>
      <dgm:spPr/>
      <dgm:t>
        <a:bodyPr/>
        <a:lstStyle/>
        <a:p>
          <a:endParaRPr lang="en-US" b="1">
            <a:solidFill>
              <a:schemeClr val="bg1"/>
            </a:solidFill>
          </a:endParaRPr>
        </a:p>
      </dgm:t>
    </dgm:pt>
    <dgm:pt modelId="{6887BDAD-302C-48FD-AE3D-C81C5585B124}">
      <dgm:prSet/>
      <dgm:spPr/>
      <dgm:t>
        <a:bodyPr/>
        <a:lstStyle/>
        <a:p>
          <a:r>
            <a:rPr lang="en-US" b="1" i="0">
              <a:solidFill>
                <a:schemeClr val="bg1"/>
              </a:solidFill>
            </a:rPr>
            <a:t>Administrators of Licensed Facilities</a:t>
          </a:r>
          <a:endParaRPr lang="en-US" b="1">
            <a:solidFill>
              <a:schemeClr val="bg1"/>
            </a:solidFill>
          </a:endParaRPr>
        </a:p>
      </dgm:t>
    </dgm:pt>
    <dgm:pt modelId="{E05AFF40-2403-4ABD-9727-3059C0E57DAD}" type="parTrans" cxnId="{DA94861E-753B-4D01-A3AF-0C5450EECDAA}">
      <dgm:prSet/>
      <dgm:spPr/>
      <dgm:t>
        <a:bodyPr/>
        <a:lstStyle/>
        <a:p>
          <a:endParaRPr lang="en-US" b="1">
            <a:solidFill>
              <a:schemeClr val="bg1"/>
            </a:solidFill>
          </a:endParaRPr>
        </a:p>
      </dgm:t>
    </dgm:pt>
    <dgm:pt modelId="{5870483E-E32D-4786-A5BE-1677D10D5384}" type="sibTrans" cxnId="{DA94861E-753B-4D01-A3AF-0C5450EECDAA}">
      <dgm:prSet/>
      <dgm:spPr/>
      <dgm:t>
        <a:bodyPr/>
        <a:lstStyle/>
        <a:p>
          <a:endParaRPr lang="en-US" b="1">
            <a:solidFill>
              <a:schemeClr val="bg1"/>
            </a:solidFill>
          </a:endParaRPr>
        </a:p>
      </dgm:t>
    </dgm:pt>
    <dgm:pt modelId="{E92D84CB-FE66-4F37-BA35-6BE35CAF5E1E}">
      <dgm:prSet/>
      <dgm:spPr/>
      <dgm:t>
        <a:bodyPr/>
        <a:lstStyle/>
        <a:p>
          <a:r>
            <a:rPr lang="en-US" b="1" i="0">
              <a:solidFill>
                <a:schemeClr val="bg1"/>
              </a:solidFill>
            </a:rPr>
            <a:t>Volunteers (if applicable)</a:t>
          </a:r>
          <a:endParaRPr lang="en-US" b="1">
            <a:solidFill>
              <a:schemeClr val="bg1"/>
            </a:solidFill>
          </a:endParaRPr>
        </a:p>
      </dgm:t>
    </dgm:pt>
    <dgm:pt modelId="{BE900BA6-9847-49CF-9E83-942C3B448D68}" type="parTrans" cxnId="{9A032388-13F8-4DD5-ACD4-F95605212605}">
      <dgm:prSet/>
      <dgm:spPr/>
      <dgm:t>
        <a:bodyPr/>
        <a:lstStyle/>
        <a:p>
          <a:endParaRPr lang="en-US" b="1">
            <a:solidFill>
              <a:schemeClr val="bg1"/>
            </a:solidFill>
          </a:endParaRPr>
        </a:p>
      </dgm:t>
    </dgm:pt>
    <dgm:pt modelId="{27D76A0C-09D3-4251-9180-07583F50687D}" type="sibTrans" cxnId="{9A032388-13F8-4DD5-ACD4-F95605212605}">
      <dgm:prSet/>
      <dgm:spPr/>
      <dgm:t>
        <a:bodyPr/>
        <a:lstStyle/>
        <a:p>
          <a:endParaRPr lang="en-US" b="1">
            <a:solidFill>
              <a:schemeClr val="bg1"/>
            </a:solidFill>
          </a:endParaRPr>
        </a:p>
      </dgm:t>
    </dgm:pt>
    <dgm:pt modelId="{2D72AB18-2680-442C-9F5B-CBA4BFA9C847}">
      <dgm:prSet/>
      <dgm:spPr/>
      <dgm:t>
        <a:bodyPr/>
        <a:lstStyle/>
        <a:p>
          <a:r>
            <a:rPr lang="en-US" b="1" i="0">
              <a:solidFill>
                <a:schemeClr val="bg1"/>
              </a:solidFill>
            </a:rPr>
            <a:t>Annual Abuser Registry Notification</a:t>
          </a:r>
          <a:endParaRPr lang="en-US" b="1">
            <a:solidFill>
              <a:schemeClr val="bg1"/>
            </a:solidFill>
          </a:endParaRPr>
        </a:p>
      </dgm:t>
    </dgm:pt>
    <dgm:pt modelId="{164E4D5B-00D8-4243-A949-D17D3B14D760}" type="parTrans" cxnId="{499CC7AC-32ED-4EE7-8AED-E1A454E996EF}">
      <dgm:prSet/>
      <dgm:spPr/>
      <dgm:t>
        <a:bodyPr/>
        <a:lstStyle/>
        <a:p>
          <a:endParaRPr lang="en-US" b="1">
            <a:solidFill>
              <a:schemeClr val="bg1"/>
            </a:solidFill>
          </a:endParaRPr>
        </a:p>
      </dgm:t>
    </dgm:pt>
    <dgm:pt modelId="{41E821AA-93AA-4856-8F6D-7AF88431B089}" type="sibTrans" cxnId="{499CC7AC-32ED-4EE7-8AED-E1A454E996EF}">
      <dgm:prSet/>
      <dgm:spPr/>
      <dgm:t>
        <a:bodyPr/>
        <a:lstStyle/>
        <a:p>
          <a:endParaRPr lang="en-US" b="1">
            <a:solidFill>
              <a:schemeClr val="bg1"/>
            </a:solidFill>
          </a:endParaRPr>
        </a:p>
      </dgm:t>
    </dgm:pt>
    <dgm:pt modelId="{529F79EE-EA56-4DCF-9A6A-E2F47466E271}">
      <dgm:prSet/>
      <dgm:spPr/>
      <dgm:t>
        <a:bodyPr/>
        <a:lstStyle/>
        <a:p>
          <a:r>
            <a:rPr lang="en-US" b="1" i="0">
              <a:solidFill>
                <a:schemeClr val="bg1"/>
              </a:solidFill>
            </a:rPr>
            <a:t>Five-year BCII/FBI (if applicable) and database checks</a:t>
          </a:r>
          <a:endParaRPr lang="en-US" b="1">
            <a:solidFill>
              <a:schemeClr val="bg1"/>
            </a:solidFill>
          </a:endParaRPr>
        </a:p>
      </dgm:t>
    </dgm:pt>
    <dgm:pt modelId="{740296E7-40F8-4135-945D-92A07DE6BD3D}" type="parTrans" cxnId="{D83A44A1-C670-4EFC-A38B-67B34F3C9017}">
      <dgm:prSet/>
      <dgm:spPr/>
      <dgm:t>
        <a:bodyPr/>
        <a:lstStyle/>
        <a:p>
          <a:endParaRPr lang="en-US" b="1">
            <a:solidFill>
              <a:schemeClr val="bg1"/>
            </a:solidFill>
          </a:endParaRPr>
        </a:p>
      </dgm:t>
    </dgm:pt>
    <dgm:pt modelId="{C6CDA03C-CA28-49C0-BD2F-8A351C919971}" type="sibTrans" cxnId="{D83A44A1-C670-4EFC-A38B-67B34F3C9017}">
      <dgm:prSet/>
      <dgm:spPr/>
      <dgm:t>
        <a:bodyPr/>
        <a:lstStyle/>
        <a:p>
          <a:endParaRPr lang="en-US" b="1">
            <a:solidFill>
              <a:schemeClr val="bg1"/>
            </a:solidFill>
          </a:endParaRPr>
        </a:p>
      </dgm:t>
    </dgm:pt>
    <dgm:pt modelId="{C2BFEDB6-FAB6-4786-931B-132C508487D8}" type="pres">
      <dgm:prSet presAssocID="{CF6B17C2-8BFF-44DB-951A-79434700880A}" presName="diagram" presStyleCnt="0">
        <dgm:presLayoutVars>
          <dgm:dir/>
          <dgm:resizeHandles val="exact"/>
        </dgm:presLayoutVars>
      </dgm:prSet>
      <dgm:spPr/>
    </dgm:pt>
    <dgm:pt modelId="{ADA18A77-085D-4364-9C62-52EC3DB53AC3}" type="pres">
      <dgm:prSet presAssocID="{1FB01C6B-640D-4124-8D28-68EABEDCB043}" presName="node" presStyleLbl="node1" presStyleIdx="0" presStyleCnt="10">
        <dgm:presLayoutVars>
          <dgm:bulletEnabled val="1"/>
        </dgm:presLayoutVars>
      </dgm:prSet>
      <dgm:spPr/>
    </dgm:pt>
    <dgm:pt modelId="{B0DAF4B5-C845-435B-B8EF-280261FD9E3E}" type="pres">
      <dgm:prSet presAssocID="{007B0439-F665-41B5-9068-C6C20A3A5052}" presName="sibTrans" presStyleCnt="0"/>
      <dgm:spPr/>
    </dgm:pt>
    <dgm:pt modelId="{A28E9795-2B98-45C3-86C3-65059C4FD681}" type="pres">
      <dgm:prSet presAssocID="{9F872A3C-1A08-46C5-A07F-C7392DF71079}" presName="node" presStyleLbl="node1" presStyleIdx="1" presStyleCnt="10">
        <dgm:presLayoutVars>
          <dgm:bulletEnabled val="1"/>
        </dgm:presLayoutVars>
      </dgm:prSet>
      <dgm:spPr/>
    </dgm:pt>
    <dgm:pt modelId="{0307F28C-40FE-4970-AEBF-F91BA01F8C30}" type="pres">
      <dgm:prSet presAssocID="{94B63434-A799-45C6-B43C-7165BEFE5420}" presName="sibTrans" presStyleCnt="0"/>
      <dgm:spPr/>
    </dgm:pt>
    <dgm:pt modelId="{04FC301A-5A02-4081-8047-56BACE34B797}" type="pres">
      <dgm:prSet presAssocID="{DCEE6867-1419-4C44-9B4E-DBF608FD4415}" presName="node" presStyleLbl="node1" presStyleIdx="2" presStyleCnt="10">
        <dgm:presLayoutVars>
          <dgm:bulletEnabled val="1"/>
        </dgm:presLayoutVars>
      </dgm:prSet>
      <dgm:spPr/>
    </dgm:pt>
    <dgm:pt modelId="{B09C36A2-9705-493A-A8CF-EF716666F66E}" type="pres">
      <dgm:prSet presAssocID="{F311C280-0950-49C1-8E47-8225158A8F91}" presName="sibTrans" presStyleCnt="0"/>
      <dgm:spPr/>
    </dgm:pt>
    <dgm:pt modelId="{4F53A234-7C60-47D0-9E69-EAE93DC5E818}" type="pres">
      <dgm:prSet presAssocID="{DD46FCB9-FA2A-47D6-A403-A50580547209}" presName="node" presStyleLbl="node1" presStyleIdx="3" presStyleCnt="10">
        <dgm:presLayoutVars>
          <dgm:bulletEnabled val="1"/>
        </dgm:presLayoutVars>
      </dgm:prSet>
      <dgm:spPr/>
    </dgm:pt>
    <dgm:pt modelId="{04350ECD-E3D7-4675-A894-2652BD809869}" type="pres">
      <dgm:prSet presAssocID="{A71A0EA1-2033-4F44-8E71-068434534E4C}" presName="sibTrans" presStyleCnt="0"/>
      <dgm:spPr/>
    </dgm:pt>
    <dgm:pt modelId="{3C144A36-DDBC-4A27-A7E2-CDED459B16E4}" type="pres">
      <dgm:prSet presAssocID="{B88B4E81-CAB8-43D3-BC11-B2F3871EF7B8}" presName="node" presStyleLbl="node1" presStyleIdx="4" presStyleCnt="10">
        <dgm:presLayoutVars>
          <dgm:bulletEnabled val="1"/>
        </dgm:presLayoutVars>
      </dgm:prSet>
      <dgm:spPr/>
    </dgm:pt>
    <dgm:pt modelId="{1E36AA22-22A1-4DFC-8348-CAAFF692DC82}" type="pres">
      <dgm:prSet presAssocID="{E694BABE-ECAC-4CC9-A941-C79661CAF22C}" presName="sibTrans" presStyleCnt="0"/>
      <dgm:spPr/>
    </dgm:pt>
    <dgm:pt modelId="{701ED77C-C624-4320-9498-BC5FEAE16360}" type="pres">
      <dgm:prSet presAssocID="{492F4AC5-1F01-4094-80B1-E5AD706A3E60}" presName="node" presStyleLbl="node1" presStyleIdx="5" presStyleCnt="10">
        <dgm:presLayoutVars>
          <dgm:bulletEnabled val="1"/>
        </dgm:presLayoutVars>
      </dgm:prSet>
      <dgm:spPr/>
    </dgm:pt>
    <dgm:pt modelId="{AB0788AD-A69A-4DDA-A113-44E5E743A26C}" type="pres">
      <dgm:prSet presAssocID="{68D81003-6A5A-4956-8371-DB281F9CD680}" presName="sibTrans" presStyleCnt="0"/>
      <dgm:spPr/>
    </dgm:pt>
    <dgm:pt modelId="{CE77CC2E-2832-4044-A154-271F26859EB3}" type="pres">
      <dgm:prSet presAssocID="{D9722D17-9C8B-4DC1-97B9-597B27D0BDA7}" presName="node" presStyleLbl="node1" presStyleIdx="6" presStyleCnt="10">
        <dgm:presLayoutVars>
          <dgm:bulletEnabled val="1"/>
        </dgm:presLayoutVars>
      </dgm:prSet>
      <dgm:spPr/>
    </dgm:pt>
    <dgm:pt modelId="{84900DBD-BEDE-472C-8FEC-86E65DEC5BE7}" type="pres">
      <dgm:prSet presAssocID="{3047355D-5D5D-411D-821E-CA72B7E7136D}" presName="sibTrans" presStyleCnt="0"/>
      <dgm:spPr/>
    </dgm:pt>
    <dgm:pt modelId="{C6A7BF8B-79CD-4570-B63D-B508C3289EF3}" type="pres">
      <dgm:prSet presAssocID="{B108E298-340D-40C3-B3F9-46813E8D5966}" presName="node" presStyleLbl="node1" presStyleIdx="7" presStyleCnt="10">
        <dgm:presLayoutVars>
          <dgm:bulletEnabled val="1"/>
        </dgm:presLayoutVars>
      </dgm:prSet>
      <dgm:spPr/>
    </dgm:pt>
    <dgm:pt modelId="{EEF486BA-068D-4913-BF10-C302AAD62BD9}" type="pres">
      <dgm:prSet presAssocID="{E697F3E0-F285-4212-B636-410961E418C2}" presName="sibTrans" presStyleCnt="0"/>
      <dgm:spPr/>
    </dgm:pt>
    <dgm:pt modelId="{9E097457-2F0A-4A29-9969-FAC612A97C26}" type="pres">
      <dgm:prSet presAssocID="{2D72AB18-2680-442C-9F5B-CBA4BFA9C847}" presName="node" presStyleLbl="node1" presStyleIdx="8" presStyleCnt="10">
        <dgm:presLayoutVars>
          <dgm:bulletEnabled val="1"/>
        </dgm:presLayoutVars>
      </dgm:prSet>
      <dgm:spPr/>
    </dgm:pt>
    <dgm:pt modelId="{8F6A07E5-5470-4AF3-A112-FB728A46FEEE}" type="pres">
      <dgm:prSet presAssocID="{41E821AA-93AA-4856-8F6D-7AF88431B089}" presName="sibTrans" presStyleCnt="0"/>
      <dgm:spPr/>
    </dgm:pt>
    <dgm:pt modelId="{C6334D2B-3097-4619-95EB-F08C96089869}" type="pres">
      <dgm:prSet presAssocID="{529F79EE-EA56-4DCF-9A6A-E2F47466E271}" presName="node" presStyleLbl="node1" presStyleIdx="9" presStyleCnt="10">
        <dgm:presLayoutVars>
          <dgm:bulletEnabled val="1"/>
        </dgm:presLayoutVars>
      </dgm:prSet>
      <dgm:spPr/>
    </dgm:pt>
  </dgm:ptLst>
  <dgm:cxnLst>
    <dgm:cxn modelId="{527DBB07-5689-4D2D-B696-876929472242}" type="presOf" srcId="{6887BDAD-302C-48FD-AE3D-C81C5585B124}" destId="{C6A7BF8B-79CD-4570-B63D-B508C3289EF3}" srcOrd="0" destOrd="3" presId="urn:microsoft.com/office/officeart/2005/8/layout/default"/>
    <dgm:cxn modelId="{3F755D08-7C07-4529-BAC0-DE55E3CC9D26}" srcId="{CF6B17C2-8BFF-44DB-951A-79434700880A}" destId="{1FB01C6B-640D-4124-8D28-68EABEDCB043}" srcOrd="0" destOrd="0" parTransId="{8FB9E5DF-DF1E-4A8B-A0F1-4E56F3828EE2}" sibTransId="{007B0439-F665-41B5-9068-C6C20A3A5052}"/>
    <dgm:cxn modelId="{33D56208-F6D2-41E9-A935-B83C1375AA15}" type="presOf" srcId="{CF6B17C2-8BFF-44DB-951A-79434700880A}" destId="{C2BFEDB6-FAB6-4786-931B-132C508487D8}" srcOrd="0" destOrd="0" presId="urn:microsoft.com/office/officeart/2005/8/layout/default"/>
    <dgm:cxn modelId="{DB14BE0E-63F1-4AF4-A7B6-CDB613BF3AC6}" srcId="{CF6B17C2-8BFF-44DB-951A-79434700880A}" destId="{B108E298-340D-40C3-B3F9-46813E8D5966}" srcOrd="7" destOrd="0" parTransId="{94CA3190-7C75-4EBF-B4C2-EF0A15E61E4B}" sibTransId="{E697F3E0-F285-4212-B636-410961E418C2}"/>
    <dgm:cxn modelId="{DA94861E-753B-4D01-A3AF-0C5450EECDAA}" srcId="{B108E298-340D-40C3-B3F9-46813E8D5966}" destId="{6887BDAD-302C-48FD-AE3D-C81C5585B124}" srcOrd="2" destOrd="0" parTransId="{E05AFF40-2403-4ABD-9727-3059C0E57DAD}" sibTransId="{5870483E-E32D-4786-A5BE-1677D10D5384}"/>
    <dgm:cxn modelId="{7C18B733-F604-45F8-A757-781C92414512}" type="presOf" srcId="{1FB01C6B-640D-4124-8D28-68EABEDCB043}" destId="{ADA18A77-085D-4364-9C62-52EC3DB53AC3}" srcOrd="0" destOrd="0" presId="urn:microsoft.com/office/officeart/2005/8/layout/default"/>
    <dgm:cxn modelId="{E1654C3A-5E29-4DD3-B347-F2CC13DD663B}" srcId="{B108E298-340D-40C3-B3F9-46813E8D5966}" destId="{268028FF-8430-4081-B406-41247338BD5B}" srcOrd="1" destOrd="0" parTransId="{719B1725-6031-4C5C-8099-34CD6D5D432F}" sibTransId="{ACE95AD6-02DA-4CC5-BAE9-AA460849ED67}"/>
    <dgm:cxn modelId="{02BE8962-A751-4CC3-9FAB-627C588E7DF1}" type="presOf" srcId="{C3808230-7F37-4C85-A7DF-3E22755053E0}" destId="{C6A7BF8B-79CD-4570-B63D-B508C3289EF3}" srcOrd="0" destOrd="1" presId="urn:microsoft.com/office/officeart/2005/8/layout/default"/>
    <dgm:cxn modelId="{AE1B5D43-2CE6-425B-975B-8316363648AF}" srcId="{CF6B17C2-8BFF-44DB-951A-79434700880A}" destId="{DCEE6867-1419-4C44-9B4E-DBF608FD4415}" srcOrd="2" destOrd="0" parTransId="{3DADFB5C-3AC0-4FD0-957E-2AA0B8B1D586}" sibTransId="{F311C280-0950-49C1-8E47-8225158A8F91}"/>
    <dgm:cxn modelId="{42842847-51AA-4A54-A2A1-19967AA2F024}" type="presOf" srcId="{B108E298-340D-40C3-B3F9-46813E8D5966}" destId="{C6A7BF8B-79CD-4570-B63D-B508C3289EF3}" srcOrd="0" destOrd="0" presId="urn:microsoft.com/office/officeart/2005/8/layout/default"/>
    <dgm:cxn modelId="{AD691657-D749-4D17-8ACD-AB136B4C2D1F}" type="presOf" srcId="{268028FF-8430-4081-B406-41247338BD5B}" destId="{C6A7BF8B-79CD-4570-B63D-B508C3289EF3}" srcOrd="0" destOrd="2" presId="urn:microsoft.com/office/officeart/2005/8/layout/default"/>
    <dgm:cxn modelId="{A0308758-7286-4D86-9805-126B99361DC9}" type="presOf" srcId="{D9722D17-9C8B-4DC1-97B9-597B27D0BDA7}" destId="{CE77CC2E-2832-4044-A154-271F26859EB3}" srcOrd="0" destOrd="0" presId="urn:microsoft.com/office/officeart/2005/8/layout/default"/>
    <dgm:cxn modelId="{3652207E-2C9E-4918-AFBD-08AD11D9E543}" type="presOf" srcId="{9F872A3C-1A08-46C5-A07F-C7392DF71079}" destId="{A28E9795-2B98-45C3-86C3-65059C4FD681}" srcOrd="0" destOrd="0" presId="urn:microsoft.com/office/officeart/2005/8/layout/default"/>
    <dgm:cxn modelId="{9A032388-13F8-4DD5-ACD4-F95605212605}" srcId="{B108E298-340D-40C3-B3F9-46813E8D5966}" destId="{E92D84CB-FE66-4F37-BA35-6BE35CAF5E1E}" srcOrd="3" destOrd="0" parTransId="{BE900BA6-9847-49CF-9E83-942C3B448D68}" sibTransId="{27D76A0C-09D3-4251-9180-07583F50687D}"/>
    <dgm:cxn modelId="{924D9B90-3048-4708-BA91-F3D952994F50}" srcId="{CF6B17C2-8BFF-44DB-951A-79434700880A}" destId="{B88B4E81-CAB8-43D3-BC11-B2F3871EF7B8}" srcOrd="4" destOrd="0" parTransId="{0B93C230-C309-4C67-94E4-9C391F356F58}" sibTransId="{E694BABE-ECAC-4CC9-A941-C79661CAF22C}"/>
    <dgm:cxn modelId="{2492CD91-CB1E-42FD-B992-9224CAEA6DCA}" type="presOf" srcId="{E92D84CB-FE66-4F37-BA35-6BE35CAF5E1E}" destId="{C6A7BF8B-79CD-4570-B63D-B508C3289EF3}" srcOrd="0" destOrd="4" presId="urn:microsoft.com/office/officeart/2005/8/layout/default"/>
    <dgm:cxn modelId="{2600A792-371C-47BF-A835-8DB2EE3F717F}" type="presOf" srcId="{2D72AB18-2680-442C-9F5B-CBA4BFA9C847}" destId="{9E097457-2F0A-4A29-9969-FAC612A97C26}" srcOrd="0" destOrd="0" presId="urn:microsoft.com/office/officeart/2005/8/layout/default"/>
    <dgm:cxn modelId="{D83A44A1-C670-4EFC-A38B-67B34F3C9017}" srcId="{CF6B17C2-8BFF-44DB-951A-79434700880A}" destId="{529F79EE-EA56-4DCF-9A6A-E2F47466E271}" srcOrd="9" destOrd="0" parTransId="{740296E7-40F8-4135-945D-92A07DE6BD3D}" sibTransId="{C6CDA03C-CA28-49C0-BD2F-8A351C919971}"/>
    <dgm:cxn modelId="{D10AD0A3-8563-4E08-8DF2-4A38D8EBA42C}" srcId="{CF6B17C2-8BFF-44DB-951A-79434700880A}" destId="{D9722D17-9C8B-4DC1-97B9-597B27D0BDA7}" srcOrd="6" destOrd="0" parTransId="{CAA86195-1A73-46AC-A48C-0691AE3979E7}" sibTransId="{3047355D-5D5D-411D-821E-CA72B7E7136D}"/>
    <dgm:cxn modelId="{499CC7AC-32ED-4EE7-8AED-E1A454E996EF}" srcId="{CF6B17C2-8BFF-44DB-951A-79434700880A}" destId="{2D72AB18-2680-442C-9F5B-CBA4BFA9C847}" srcOrd="8" destOrd="0" parTransId="{164E4D5B-00D8-4243-A949-D17D3B14D760}" sibTransId="{41E821AA-93AA-4856-8F6D-7AF88431B089}"/>
    <dgm:cxn modelId="{A2138BB1-22FE-43C5-A80A-59FEED964750}" type="presOf" srcId="{DCEE6867-1419-4C44-9B4E-DBF608FD4415}" destId="{04FC301A-5A02-4081-8047-56BACE34B797}" srcOrd="0" destOrd="0" presId="urn:microsoft.com/office/officeart/2005/8/layout/default"/>
    <dgm:cxn modelId="{7430CCB7-8366-458A-A329-974D7CE0D941}" type="presOf" srcId="{529F79EE-EA56-4DCF-9A6A-E2F47466E271}" destId="{C6334D2B-3097-4619-95EB-F08C96089869}" srcOrd="0" destOrd="0" presId="urn:microsoft.com/office/officeart/2005/8/layout/default"/>
    <dgm:cxn modelId="{34915EBB-2F86-4818-82BF-EA76475E7708}" type="presOf" srcId="{B88B4E81-CAB8-43D3-BC11-B2F3871EF7B8}" destId="{3C144A36-DDBC-4A27-A7E2-CDED459B16E4}" srcOrd="0" destOrd="0" presId="urn:microsoft.com/office/officeart/2005/8/layout/default"/>
    <dgm:cxn modelId="{E7B7C2BB-E9CF-4F4C-86F9-F95E47C7E4B6}" type="presOf" srcId="{492F4AC5-1F01-4094-80B1-E5AD706A3E60}" destId="{701ED77C-C624-4320-9498-BC5FEAE16360}" srcOrd="0" destOrd="0" presId="urn:microsoft.com/office/officeart/2005/8/layout/default"/>
    <dgm:cxn modelId="{67C1E5D1-91B9-492E-B1D9-846716234D26}" srcId="{CF6B17C2-8BFF-44DB-951A-79434700880A}" destId="{DD46FCB9-FA2A-47D6-A403-A50580547209}" srcOrd="3" destOrd="0" parTransId="{5DE2D900-95B9-464C-9211-FED0821CA55E}" sibTransId="{A71A0EA1-2033-4F44-8E71-068434534E4C}"/>
    <dgm:cxn modelId="{C8FB24DB-25AD-4A23-A6D5-CC955CCE4202}" srcId="{B108E298-340D-40C3-B3F9-46813E8D5966}" destId="{C3808230-7F37-4C85-A7DF-3E22755053E0}" srcOrd="0" destOrd="0" parTransId="{E7434771-69EC-477B-B51C-D05983335BC9}" sibTransId="{756BA735-F174-4B17-B173-6D5994E23AC9}"/>
    <dgm:cxn modelId="{5FD7F3E4-E83A-4F03-A163-F40D73F42AF7}" srcId="{CF6B17C2-8BFF-44DB-951A-79434700880A}" destId="{9F872A3C-1A08-46C5-A07F-C7392DF71079}" srcOrd="1" destOrd="0" parTransId="{A3187D38-3D93-421F-B9E3-70AD4C1379B6}" sibTransId="{94B63434-A799-45C6-B43C-7165BEFE5420}"/>
    <dgm:cxn modelId="{594CD9F5-3FA8-40F4-91DF-5FD7BD3D40DA}" srcId="{CF6B17C2-8BFF-44DB-951A-79434700880A}" destId="{492F4AC5-1F01-4094-80B1-E5AD706A3E60}" srcOrd="5" destOrd="0" parTransId="{15CA0A7B-CF68-43D4-AD86-94B99B44C0B5}" sibTransId="{68D81003-6A5A-4956-8371-DB281F9CD680}"/>
    <dgm:cxn modelId="{D7AA0DFA-9D33-44EC-9D20-EEBE571C28AC}" type="presOf" srcId="{DD46FCB9-FA2A-47D6-A403-A50580547209}" destId="{4F53A234-7C60-47D0-9E69-EAE93DC5E818}" srcOrd="0" destOrd="0" presId="urn:microsoft.com/office/officeart/2005/8/layout/default"/>
    <dgm:cxn modelId="{2810F8C5-2D2A-4A84-9E07-A1273D86D3D0}" type="presParOf" srcId="{C2BFEDB6-FAB6-4786-931B-132C508487D8}" destId="{ADA18A77-085D-4364-9C62-52EC3DB53AC3}" srcOrd="0" destOrd="0" presId="urn:microsoft.com/office/officeart/2005/8/layout/default"/>
    <dgm:cxn modelId="{95223045-DD78-44C8-AF57-89478AFE9CC8}" type="presParOf" srcId="{C2BFEDB6-FAB6-4786-931B-132C508487D8}" destId="{B0DAF4B5-C845-435B-B8EF-280261FD9E3E}" srcOrd="1" destOrd="0" presId="urn:microsoft.com/office/officeart/2005/8/layout/default"/>
    <dgm:cxn modelId="{192FAB04-55D4-4C76-9EAD-E3AECC1E293D}" type="presParOf" srcId="{C2BFEDB6-FAB6-4786-931B-132C508487D8}" destId="{A28E9795-2B98-45C3-86C3-65059C4FD681}" srcOrd="2" destOrd="0" presId="urn:microsoft.com/office/officeart/2005/8/layout/default"/>
    <dgm:cxn modelId="{5F45187A-A61C-46F1-9079-1A0E318CC6C0}" type="presParOf" srcId="{C2BFEDB6-FAB6-4786-931B-132C508487D8}" destId="{0307F28C-40FE-4970-AEBF-F91BA01F8C30}" srcOrd="3" destOrd="0" presId="urn:microsoft.com/office/officeart/2005/8/layout/default"/>
    <dgm:cxn modelId="{893EF00C-88EF-46E8-8946-6DE550636D54}" type="presParOf" srcId="{C2BFEDB6-FAB6-4786-931B-132C508487D8}" destId="{04FC301A-5A02-4081-8047-56BACE34B797}" srcOrd="4" destOrd="0" presId="urn:microsoft.com/office/officeart/2005/8/layout/default"/>
    <dgm:cxn modelId="{8837402C-1B31-4653-9FB6-FCAFA2D48E19}" type="presParOf" srcId="{C2BFEDB6-FAB6-4786-931B-132C508487D8}" destId="{B09C36A2-9705-493A-A8CF-EF716666F66E}" srcOrd="5" destOrd="0" presId="urn:microsoft.com/office/officeart/2005/8/layout/default"/>
    <dgm:cxn modelId="{A9FA45EE-DCE6-4CB2-96A2-3FFE6F6C4ECF}" type="presParOf" srcId="{C2BFEDB6-FAB6-4786-931B-132C508487D8}" destId="{4F53A234-7C60-47D0-9E69-EAE93DC5E818}" srcOrd="6" destOrd="0" presId="urn:microsoft.com/office/officeart/2005/8/layout/default"/>
    <dgm:cxn modelId="{A7121EA1-76C5-4E8E-9BA6-C976021E5B19}" type="presParOf" srcId="{C2BFEDB6-FAB6-4786-931B-132C508487D8}" destId="{04350ECD-E3D7-4675-A894-2652BD809869}" srcOrd="7" destOrd="0" presId="urn:microsoft.com/office/officeart/2005/8/layout/default"/>
    <dgm:cxn modelId="{4767F95E-DCB1-4ACB-8AF5-671B5FE96C27}" type="presParOf" srcId="{C2BFEDB6-FAB6-4786-931B-132C508487D8}" destId="{3C144A36-DDBC-4A27-A7E2-CDED459B16E4}" srcOrd="8" destOrd="0" presId="urn:microsoft.com/office/officeart/2005/8/layout/default"/>
    <dgm:cxn modelId="{43B8B605-8255-4313-B99C-3E7E82965889}" type="presParOf" srcId="{C2BFEDB6-FAB6-4786-931B-132C508487D8}" destId="{1E36AA22-22A1-4DFC-8348-CAAFF692DC82}" srcOrd="9" destOrd="0" presId="urn:microsoft.com/office/officeart/2005/8/layout/default"/>
    <dgm:cxn modelId="{974F090A-4495-4D4F-A986-A7B73D4B0F3F}" type="presParOf" srcId="{C2BFEDB6-FAB6-4786-931B-132C508487D8}" destId="{701ED77C-C624-4320-9498-BC5FEAE16360}" srcOrd="10" destOrd="0" presId="urn:microsoft.com/office/officeart/2005/8/layout/default"/>
    <dgm:cxn modelId="{5378D459-2BBC-42C8-8582-FB5C2C96E70B}" type="presParOf" srcId="{C2BFEDB6-FAB6-4786-931B-132C508487D8}" destId="{AB0788AD-A69A-4DDA-A113-44E5E743A26C}" srcOrd="11" destOrd="0" presId="urn:microsoft.com/office/officeart/2005/8/layout/default"/>
    <dgm:cxn modelId="{9D978F10-344F-4B08-B920-129E365536A6}" type="presParOf" srcId="{C2BFEDB6-FAB6-4786-931B-132C508487D8}" destId="{CE77CC2E-2832-4044-A154-271F26859EB3}" srcOrd="12" destOrd="0" presId="urn:microsoft.com/office/officeart/2005/8/layout/default"/>
    <dgm:cxn modelId="{02654826-93AD-455A-92A9-BAC14995EC95}" type="presParOf" srcId="{C2BFEDB6-FAB6-4786-931B-132C508487D8}" destId="{84900DBD-BEDE-472C-8FEC-86E65DEC5BE7}" srcOrd="13" destOrd="0" presId="urn:microsoft.com/office/officeart/2005/8/layout/default"/>
    <dgm:cxn modelId="{6C8158D1-8DA5-4E6F-84B0-96BB26D712EA}" type="presParOf" srcId="{C2BFEDB6-FAB6-4786-931B-132C508487D8}" destId="{C6A7BF8B-79CD-4570-B63D-B508C3289EF3}" srcOrd="14" destOrd="0" presId="urn:microsoft.com/office/officeart/2005/8/layout/default"/>
    <dgm:cxn modelId="{F66AE85F-CD63-4556-8C2C-7F486A5B6F5C}" type="presParOf" srcId="{C2BFEDB6-FAB6-4786-931B-132C508487D8}" destId="{EEF486BA-068D-4913-BF10-C302AAD62BD9}" srcOrd="15" destOrd="0" presId="urn:microsoft.com/office/officeart/2005/8/layout/default"/>
    <dgm:cxn modelId="{C87A4D0B-3FD8-41CB-8712-A71AEB46B26B}" type="presParOf" srcId="{C2BFEDB6-FAB6-4786-931B-132C508487D8}" destId="{9E097457-2F0A-4A29-9969-FAC612A97C26}" srcOrd="16" destOrd="0" presId="urn:microsoft.com/office/officeart/2005/8/layout/default"/>
    <dgm:cxn modelId="{1DB8CCEB-52BF-43DA-860A-5A26F433A8B5}" type="presParOf" srcId="{C2BFEDB6-FAB6-4786-931B-132C508487D8}" destId="{8F6A07E5-5470-4AF3-A112-FB728A46FEEE}" srcOrd="17" destOrd="0" presId="urn:microsoft.com/office/officeart/2005/8/layout/default"/>
    <dgm:cxn modelId="{A43406AC-FBF1-44A7-812F-6569C5B70A1E}" type="presParOf" srcId="{C2BFEDB6-FAB6-4786-931B-132C508487D8}" destId="{C6334D2B-3097-4619-95EB-F08C96089869}" srcOrd="1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6CFBBF-CA13-485F-87FF-54BE426CE095}">
      <dsp:nvSpPr>
        <dsp:cNvPr id="0" name=""/>
        <dsp:cNvSpPr/>
      </dsp:nvSpPr>
      <dsp:spPr>
        <a:xfrm>
          <a:off x="0" y="3053492"/>
          <a:ext cx="9404352" cy="1002224"/>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b="1" kern="1200"/>
            <a:t>The review process and documents are the same no matter who conducts the review</a:t>
          </a:r>
        </a:p>
      </dsp:txBody>
      <dsp:txXfrm>
        <a:off x="0" y="3053492"/>
        <a:ext cx="9404352" cy="1002224"/>
      </dsp:txXfrm>
    </dsp:sp>
    <dsp:sp modelId="{AC8130E4-3A72-493B-A68A-964EA6353E15}">
      <dsp:nvSpPr>
        <dsp:cNvPr id="0" name=""/>
        <dsp:cNvSpPr/>
      </dsp:nvSpPr>
      <dsp:spPr>
        <a:xfrm rot="10800000">
          <a:off x="0" y="1527104"/>
          <a:ext cx="9404352" cy="1541421"/>
        </a:xfrm>
        <a:prstGeom prst="upArrowCallout">
          <a:avLst/>
        </a:prstGeom>
        <a:solidFill>
          <a:schemeClr val="accent5">
            <a:hueOff val="1219212"/>
            <a:satOff val="-9721"/>
            <a:lumOff val="-735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b="1" kern="1200"/>
            <a:t>All reviewers are trained by DODD </a:t>
          </a:r>
        </a:p>
      </dsp:txBody>
      <dsp:txXfrm rot="10800000">
        <a:off x="0" y="1527104"/>
        <a:ext cx="9404352" cy="1001569"/>
      </dsp:txXfrm>
    </dsp:sp>
    <dsp:sp modelId="{B58C59C9-797D-4072-AB39-E4CE9A84F04F}">
      <dsp:nvSpPr>
        <dsp:cNvPr id="0" name=""/>
        <dsp:cNvSpPr/>
      </dsp:nvSpPr>
      <dsp:spPr>
        <a:xfrm rot="10800000">
          <a:off x="0" y="717"/>
          <a:ext cx="9404352" cy="1541421"/>
        </a:xfrm>
        <a:prstGeom prst="upArrowCallout">
          <a:avLst/>
        </a:prstGeom>
        <a:solidFill>
          <a:schemeClr val="accent5">
            <a:hueOff val="2438425"/>
            <a:satOff val="-19443"/>
            <a:lumOff val="-1470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b="1" i="0" kern="1200"/>
            <a:t>DODD shares responsibility for conducting compliance reviews with county boards and COGs</a:t>
          </a:r>
          <a:r>
            <a:rPr lang="en-US" sz="2300" b="0" i="0" kern="1200"/>
            <a:t>​</a:t>
          </a:r>
          <a:endParaRPr lang="en-US" sz="2300" kern="1200"/>
        </a:p>
      </dsp:txBody>
      <dsp:txXfrm rot="10800000">
        <a:off x="0" y="717"/>
        <a:ext cx="9404352" cy="100156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40EB90-2A86-45A2-A014-F4E6DEA097C3}">
      <dsp:nvSpPr>
        <dsp:cNvPr id="0" name=""/>
        <dsp:cNvSpPr/>
      </dsp:nvSpPr>
      <dsp:spPr>
        <a:xfrm>
          <a:off x="0" y="0"/>
          <a:ext cx="7523481" cy="892415"/>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MUI/UI Requirements</a:t>
          </a:r>
        </a:p>
      </dsp:txBody>
      <dsp:txXfrm>
        <a:off x="26138" y="26138"/>
        <a:ext cx="6485086" cy="840139"/>
      </dsp:txXfrm>
    </dsp:sp>
    <dsp:sp modelId="{C8AD02D5-D50B-4E9D-AA0C-200E6CEBB4DD}">
      <dsp:nvSpPr>
        <dsp:cNvPr id="0" name=""/>
        <dsp:cNvSpPr/>
      </dsp:nvSpPr>
      <dsp:spPr>
        <a:xfrm>
          <a:off x="630091" y="1054672"/>
          <a:ext cx="7523481" cy="892415"/>
        </a:xfrm>
        <a:prstGeom prst="roundRect">
          <a:avLst>
            <a:gd name="adj" fmla="val 10000"/>
          </a:avLst>
        </a:prstGeom>
        <a:solidFill>
          <a:schemeClr val="accent2">
            <a:hueOff val="-6588574"/>
            <a:satOff val="30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UI Logs contain required information- frequently lacking preventative measures</a:t>
          </a:r>
        </a:p>
      </dsp:txBody>
      <dsp:txXfrm>
        <a:off x="656229" y="1080810"/>
        <a:ext cx="6261043" cy="840139"/>
      </dsp:txXfrm>
    </dsp:sp>
    <dsp:sp modelId="{3AF9E049-75A7-4E2D-8CD8-F3586EFC6B8B}">
      <dsp:nvSpPr>
        <dsp:cNvPr id="0" name=""/>
        <dsp:cNvSpPr/>
      </dsp:nvSpPr>
      <dsp:spPr>
        <a:xfrm>
          <a:off x="1250778" y="2109345"/>
          <a:ext cx="7523481" cy="892415"/>
        </a:xfrm>
        <a:prstGeom prst="roundRect">
          <a:avLst>
            <a:gd name="adj" fmla="val 10000"/>
          </a:avLst>
        </a:prstGeom>
        <a:solidFill>
          <a:schemeClr val="accent2">
            <a:hueOff val="-13177148"/>
            <a:satOff val="6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Review of UIs- review must be documented</a:t>
          </a:r>
        </a:p>
      </dsp:txBody>
      <dsp:txXfrm>
        <a:off x="1276916" y="2135483"/>
        <a:ext cx="6270448" cy="840139"/>
      </dsp:txXfrm>
    </dsp:sp>
    <dsp:sp modelId="{231C03B0-5E23-47EF-8093-1DD1EB3C5717}">
      <dsp:nvSpPr>
        <dsp:cNvPr id="0" name=""/>
        <dsp:cNvSpPr/>
      </dsp:nvSpPr>
      <dsp:spPr>
        <a:xfrm>
          <a:off x="1880870" y="3164018"/>
          <a:ext cx="7523481" cy="892415"/>
        </a:xfrm>
        <a:prstGeom prst="roundRect">
          <a:avLst>
            <a:gd name="adj" fmla="val 10000"/>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Trends and Patterns analysis submitted to county board annually</a:t>
          </a:r>
        </a:p>
      </dsp:txBody>
      <dsp:txXfrm>
        <a:off x="1907008" y="3190156"/>
        <a:ext cx="6261043" cy="840139"/>
      </dsp:txXfrm>
    </dsp:sp>
    <dsp:sp modelId="{2542D894-A20F-45A7-B887-EBC9CE134220}">
      <dsp:nvSpPr>
        <dsp:cNvPr id="0" name=""/>
        <dsp:cNvSpPr/>
      </dsp:nvSpPr>
      <dsp:spPr>
        <a:xfrm>
          <a:off x="6943411" y="683509"/>
          <a:ext cx="580070" cy="580070"/>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7073927" y="683509"/>
        <a:ext cx="319038" cy="436503"/>
      </dsp:txXfrm>
    </dsp:sp>
    <dsp:sp modelId="{7C4963FF-C455-4807-AC05-8DA695229A98}">
      <dsp:nvSpPr>
        <dsp:cNvPr id="0" name=""/>
        <dsp:cNvSpPr/>
      </dsp:nvSpPr>
      <dsp:spPr>
        <a:xfrm>
          <a:off x="7573503" y="1738181"/>
          <a:ext cx="580070" cy="580070"/>
        </a:xfrm>
        <a:prstGeom prst="downArrow">
          <a:avLst>
            <a:gd name="adj1" fmla="val 55000"/>
            <a:gd name="adj2" fmla="val 45000"/>
          </a:avLst>
        </a:prstGeom>
        <a:solidFill>
          <a:schemeClr val="accent2">
            <a:tint val="40000"/>
            <a:alpha val="90000"/>
            <a:hueOff val="-10302092"/>
            <a:satOff val="530"/>
            <a:lumOff val="28"/>
            <a:alphaOff val="0"/>
          </a:schemeClr>
        </a:solidFill>
        <a:ln w="19050" cap="rnd" cmpd="sng" algn="ctr">
          <a:solidFill>
            <a:schemeClr val="accent2">
              <a:tint val="40000"/>
              <a:alpha val="90000"/>
              <a:hueOff val="-10302092"/>
              <a:satOff val="530"/>
              <a:lumOff val="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7704019" y="1738181"/>
        <a:ext cx="319038" cy="436503"/>
      </dsp:txXfrm>
    </dsp:sp>
    <dsp:sp modelId="{3D48B2BA-E1DC-4D90-8FAE-0FFDA61D4196}">
      <dsp:nvSpPr>
        <dsp:cNvPr id="0" name=""/>
        <dsp:cNvSpPr/>
      </dsp:nvSpPr>
      <dsp:spPr>
        <a:xfrm>
          <a:off x="8194190" y="2792854"/>
          <a:ext cx="580070" cy="580070"/>
        </a:xfrm>
        <a:prstGeom prst="downArrow">
          <a:avLst>
            <a:gd name="adj1" fmla="val 55000"/>
            <a:gd name="adj2" fmla="val 45000"/>
          </a:avLst>
        </a:prstGeom>
        <a:solidFill>
          <a:schemeClr val="accent2">
            <a:tint val="40000"/>
            <a:alpha val="90000"/>
            <a:hueOff val="-20604185"/>
            <a:satOff val="1061"/>
            <a:lumOff val="55"/>
            <a:alphaOff val="0"/>
          </a:schemeClr>
        </a:solidFill>
        <a:ln w="19050" cap="rnd" cmpd="sng" algn="ctr">
          <a:solidFill>
            <a:schemeClr val="accent2">
              <a:tint val="40000"/>
              <a:alpha val="90000"/>
              <a:hueOff val="-20604185"/>
              <a:satOff val="1061"/>
              <a:lumOff val="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8324706" y="2792854"/>
        <a:ext cx="319038" cy="43650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E2B459-7532-48FD-B036-252E80E56B3E}">
      <dsp:nvSpPr>
        <dsp:cNvPr id="0" name=""/>
        <dsp:cNvSpPr/>
      </dsp:nvSpPr>
      <dsp:spPr>
        <a:xfrm>
          <a:off x="0" y="217387"/>
          <a:ext cx="6586489" cy="742893"/>
        </a:xfrm>
        <a:prstGeom prst="rect">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All providers are required to have the following even if you have no incidents:</a:t>
          </a:r>
        </a:p>
      </dsp:txBody>
      <dsp:txXfrm>
        <a:off x="0" y="217387"/>
        <a:ext cx="6586489" cy="742893"/>
      </dsp:txXfrm>
    </dsp:sp>
    <dsp:sp modelId="{7BEB5291-3981-4D2E-A710-11E79ECC8EAF}">
      <dsp:nvSpPr>
        <dsp:cNvPr id="0" name=""/>
        <dsp:cNvSpPr/>
      </dsp:nvSpPr>
      <dsp:spPr>
        <a:xfrm>
          <a:off x="0" y="960281"/>
          <a:ext cx="6586489" cy="2607750"/>
        </a:xfrm>
        <a:prstGeom prst="rect">
          <a:avLst/>
        </a:prstGeom>
        <a:solidFill>
          <a:schemeClr val="accent5">
            <a:alpha val="90000"/>
            <a:tint val="40000"/>
            <a:hueOff val="0"/>
            <a:satOff val="0"/>
            <a:lumOff val="0"/>
            <a:alphaOff val="0"/>
          </a:schemeClr>
        </a:solidFill>
        <a:ln w="19050"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Have an Incident Report form available that includes required elements</a:t>
          </a:r>
        </a:p>
        <a:p>
          <a:pPr marL="171450" lvl="1" indent="-171450" algn="l" defTabSz="844550">
            <a:lnSpc>
              <a:spcPct val="90000"/>
            </a:lnSpc>
            <a:spcBef>
              <a:spcPct val="0"/>
            </a:spcBef>
            <a:spcAft>
              <a:spcPct val="15000"/>
            </a:spcAft>
            <a:buChar char="•"/>
          </a:pPr>
          <a:r>
            <a:rPr lang="en-US" sz="1900" kern="1200"/>
            <a:t>Maintain a UI log with required elements,</a:t>
          </a:r>
        </a:p>
        <a:p>
          <a:pPr marL="171450" lvl="1" indent="-171450" algn="l" defTabSz="844550">
            <a:lnSpc>
              <a:spcPct val="90000"/>
            </a:lnSpc>
            <a:spcBef>
              <a:spcPct val="0"/>
            </a:spcBef>
            <a:spcAft>
              <a:spcPct val="15000"/>
            </a:spcAft>
            <a:buChar char="•"/>
          </a:pPr>
          <a:r>
            <a:rPr lang="en-US" sz="1900" kern="1200"/>
            <a:t>Review all UIs at least monthly to:</a:t>
          </a:r>
        </a:p>
        <a:p>
          <a:pPr marL="342900" lvl="2" indent="-171450" algn="l" defTabSz="844550">
            <a:lnSpc>
              <a:spcPct val="90000"/>
            </a:lnSpc>
            <a:spcBef>
              <a:spcPct val="0"/>
            </a:spcBef>
            <a:spcAft>
              <a:spcPct val="15000"/>
            </a:spcAft>
            <a:buChar char="•"/>
          </a:pPr>
          <a:r>
            <a:rPr lang="en-US" sz="1900" kern="1200"/>
            <a:t>Ensure appropriate preventative measures have been implemented and</a:t>
          </a:r>
        </a:p>
        <a:p>
          <a:pPr marL="342900" lvl="2" indent="-171450" algn="l" defTabSz="844550">
            <a:lnSpc>
              <a:spcPct val="90000"/>
            </a:lnSpc>
            <a:spcBef>
              <a:spcPct val="0"/>
            </a:spcBef>
            <a:spcAft>
              <a:spcPct val="15000"/>
            </a:spcAft>
            <a:buChar char="•"/>
          </a:pPr>
          <a:r>
            <a:rPr lang="en-US" sz="1900" kern="1200"/>
            <a:t>Trends and patterns are identified and addressed</a:t>
          </a:r>
        </a:p>
        <a:p>
          <a:pPr marL="171450" lvl="1" indent="-171450" algn="l" defTabSz="844550">
            <a:lnSpc>
              <a:spcPct val="90000"/>
            </a:lnSpc>
            <a:spcBef>
              <a:spcPct val="0"/>
            </a:spcBef>
            <a:spcAft>
              <a:spcPct val="15000"/>
            </a:spcAft>
            <a:buChar char="•"/>
          </a:pPr>
          <a:r>
            <a:rPr lang="en-US" sz="1900" kern="1200"/>
            <a:t>Complete/submit an annual MUI analysis</a:t>
          </a:r>
        </a:p>
      </dsp:txBody>
      <dsp:txXfrm>
        <a:off x="0" y="960281"/>
        <a:ext cx="6586489" cy="260775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AF19E0-21F1-4A49-8FEC-A4A3C3CACF83}">
      <dsp:nvSpPr>
        <dsp:cNvPr id="0" name=""/>
        <dsp:cNvSpPr/>
      </dsp:nvSpPr>
      <dsp:spPr>
        <a:xfrm>
          <a:off x="702434" y="59638"/>
          <a:ext cx="1955812" cy="19558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6BDC87-A4FA-46DD-84A5-DABE8FF1F4AE}">
      <dsp:nvSpPr>
        <dsp:cNvPr id="0" name=""/>
        <dsp:cNvSpPr/>
      </dsp:nvSpPr>
      <dsp:spPr>
        <a:xfrm>
          <a:off x="1119247" y="476450"/>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4A88B29-BEC0-4410-AE48-38B4C7CA0463}">
      <dsp:nvSpPr>
        <dsp:cNvPr id="0" name=""/>
        <dsp:cNvSpPr/>
      </dsp:nvSpPr>
      <dsp:spPr>
        <a:xfrm>
          <a:off x="77216" y="2624638"/>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Monthly training offered by DODD</a:t>
          </a:r>
        </a:p>
      </dsp:txBody>
      <dsp:txXfrm>
        <a:off x="77216" y="2624638"/>
        <a:ext cx="3206250" cy="720000"/>
      </dsp:txXfrm>
    </dsp:sp>
    <dsp:sp modelId="{59DE1983-20A6-485F-B3CE-66CC068198BE}">
      <dsp:nvSpPr>
        <dsp:cNvPr id="0" name=""/>
        <dsp:cNvSpPr/>
      </dsp:nvSpPr>
      <dsp:spPr>
        <a:xfrm>
          <a:off x="4469778" y="59638"/>
          <a:ext cx="1955812" cy="19558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F3F5D0-4C13-4C4A-8C83-1954D4A94E1B}">
      <dsp:nvSpPr>
        <dsp:cNvPr id="0" name=""/>
        <dsp:cNvSpPr/>
      </dsp:nvSpPr>
      <dsp:spPr>
        <a:xfrm>
          <a:off x="4886591" y="476450"/>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ADE508D-9FDD-436F-A7FE-BAED4F80C733}">
      <dsp:nvSpPr>
        <dsp:cNvPr id="0" name=""/>
        <dsp:cNvSpPr/>
      </dsp:nvSpPr>
      <dsp:spPr>
        <a:xfrm>
          <a:off x="3844559" y="2624638"/>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Compliance resources on the DODD website- </a:t>
          </a:r>
          <a:r>
            <a:rPr lang="en-US" sz="1500" kern="1200">
              <a:hlinkClick xmlns:r="http://schemas.openxmlformats.org/officeDocument/2006/relationships" r:id="rId5">
                <a:extLst>
                  <a:ext uri="{A12FA001-AC4F-418D-AE19-62706E023703}">
                    <ahyp:hlinkClr xmlns:ahyp="http://schemas.microsoft.com/office/drawing/2018/hyperlinkcolor" val="tx"/>
                  </a:ext>
                </a:extLst>
              </a:hlinkClick>
            </a:rPr>
            <a:t>Compliance</a:t>
          </a:r>
          <a:endParaRPr lang="en-US" sz="1500" kern="1200"/>
        </a:p>
      </dsp:txBody>
      <dsp:txXfrm>
        <a:off x="3844559" y="2624638"/>
        <a:ext cx="3206250" cy="720000"/>
      </dsp:txXfrm>
    </dsp:sp>
    <dsp:sp modelId="{3A9C2882-97DA-48E5-ADCE-809921CE5970}">
      <dsp:nvSpPr>
        <dsp:cNvPr id="0" name=""/>
        <dsp:cNvSpPr/>
      </dsp:nvSpPr>
      <dsp:spPr>
        <a:xfrm>
          <a:off x="8237122" y="59638"/>
          <a:ext cx="1955812" cy="19558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780B4F-9F32-4109-9FDC-2ED1DEBEE85F}">
      <dsp:nvSpPr>
        <dsp:cNvPr id="0" name=""/>
        <dsp:cNvSpPr/>
      </dsp:nvSpPr>
      <dsp:spPr>
        <a:xfrm>
          <a:off x="8653935" y="476450"/>
          <a:ext cx="1122187" cy="1122187"/>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86C3E1F-EAAB-43D9-85CB-1EF6C1B8C317}">
      <dsp:nvSpPr>
        <dsp:cNvPr id="0" name=""/>
        <dsp:cNvSpPr/>
      </dsp:nvSpPr>
      <dsp:spPr>
        <a:xfrm>
          <a:off x="7611903" y="2624638"/>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Compliance mailbox - </a:t>
          </a:r>
          <a:r>
            <a:rPr lang="en-US" sz="1500" kern="1200">
              <a:hlinkClick xmlns:r="http://schemas.openxmlformats.org/officeDocument/2006/relationships" r:id="rId8">
                <a:extLst>
                  <a:ext uri="{A12FA001-AC4F-418D-AE19-62706E023703}">
                    <ahyp:hlinkClr xmlns:ahyp="http://schemas.microsoft.com/office/drawing/2018/hyperlinkcolor" val="tx"/>
                  </a:ext>
                </a:extLst>
              </a:hlinkClick>
            </a:rPr>
            <a:t>Compliance@dodd.ohio.gov</a:t>
          </a:r>
          <a:endParaRPr lang="en-US" sz="1500" kern="1200"/>
        </a:p>
      </dsp:txBody>
      <dsp:txXfrm>
        <a:off x="7611903" y="2624638"/>
        <a:ext cx="3206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93C75-9E88-4637-80B6-9FB4611B29CB}">
      <dsp:nvSpPr>
        <dsp:cNvPr id="0" name=""/>
        <dsp:cNvSpPr/>
      </dsp:nvSpPr>
      <dsp:spPr>
        <a:xfrm>
          <a:off x="0" y="0"/>
          <a:ext cx="6496050" cy="0"/>
        </a:xfrm>
        <a:prstGeom prst="line">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211E43C5-DD08-4755-BE6C-76D31DB18750}">
      <dsp:nvSpPr>
        <dsp:cNvPr id="0" name=""/>
        <dsp:cNvSpPr/>
      </dsp:nvSpPr>
      <dsp:spPr>
        <a:xfrm>
          <a:off x="0" y="0"/>
          <a:ext cx="6496050" cy="228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en-US" sz="4600" kern="1200"/>
            <a:t>Please enter into the MyPortal system and assign a contact</a:t>
          </a:r>
        </a:p>
      </dsp:txBody>
      <dsp:txXfrm>
        <a:off x="0" y="0"/>
        <a:ext cx="6496050" cy="2286000"/>
      </dsp:txXfrm>
    </dsp:sp>
    <dsp:sp modelId="{5E01909D-425F-4F36-960F-93AC7B663FAB}">
      <dsp:nvSpPr>
        <dsp:cNvPr id="0" name=""/>
        <dsp:cNvSpPr/>
      </dsp:nvSpPr>
      <dsp:spPr>
        <a:xfrm>
          <a:off x="0" y="2286000"/>
          <a:ext cx="6496050" cy="0"/>
        </a:xfrm>
        <a:prstGeom prst="line">
          <a:avLst/>
        </a:prstGeom>
        <a:gradFill rotWithShape="0">
          <a:gsLst>
            <a:gs pos="0">
              <a:schemeClr val="accent2">
                <a:hueOff val="-19765721"/>
                <a:satOff val="901"/>
                <a:lumOff val="0"/>
                <a:alphaOff val="0"/>
                <a:tint val="98000"/>
                <a:lumMod val="114000"/>
              </a:schemeClr>
            </a:gs>
            <a:gs pos="100000">
              <a:schemeClr val="accent2">
                <a:hueOff val="-19765721"/>
                <a:satOff val="901"/>
                <a:lumOff val="0"/>
                <a:alphaOff val="0"/>
                <a:shade val="90000"/>
                <a:lumMod val="84000"/>
              </a:schemeClr>
            </a:gs>
          </a:gsLst>
          <a:lin ang="5400000" scaled="0"/>
        </a:gradFill>
        <a:ln w="9525" cap="rnd" cmpd="sng" algn="ctr">
          <a:solidFill>
            <a:schemeClr val="accent2">
              <a:hueOff val="-19765721"/>
              <a:satOff val="901"/>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1B8751CB-7FE5-4123-AE4C-F0A77772E95B}">
      <dsp:nvSpPr>
        <dsp:cNvPr id="0" name=""/>
        <dsp:cNvSpPr/>
      </dsp:nvSpPr>
      <dsp:spPr>
        <a:xfrm>
          <a:off x="0" y="2286000"/>
          <a:ext cx="6496050" cy="228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en-US" sz="4600" kern="1200" dirty="0"/>
            <a:t>Once assigned, we can schedule the review</a:t>
          </a:r>
        </a:p>
      </dsp:txBody>
      <dsp:txXfrm>
        <a:off x="0" y="2286000"/>
        <a:ext cx="6496050" cy="2286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7F3EFB-0B2A-45F6-A71F-2BE9CF12F560}">
      <dsp:nvSpPr>
        <dsp:cNvPr id="0" name=""/>
        <dsp:cNvSpPr/>
      </dsp:nvSpPr>
      <dsp:spPr>
        <a:xfrm>
          <a:off x="312248" y="751865"/>
          <a:ext cx="966111" cy="966111"/>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6E2621-512B-45E6-A1AB-A405F095ADB4}">
      <dsp:nvSpPr>
        <dsp:cNvPr id="0" name=""/>
        <dsp:cNvSpPr/>
      </dsp:nvSpPr>
      <dsp:spPr>
        <a:xfrm>
          <a:off x="518141" y="957757"/>
          <a:ext cx="554326" cy="55432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rnd" cmpd="sng" algn="ctr">
          <a:solidFill>
            <a:schemeClr val="bg2">
              <a:alpha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783723-C454-4DF6-ABFA-E6726D155020}">
      <dsp:nvSpPr>
        <dsp:cNvPr id="0" name=""/>
        <dsp:cNvSpPr/>
      </dsp:nvSpPr>
      <dsp:spPr>
        <a:xfrm>
          <a:off x="3410" y="2018896"/>
          <a:ext cx="1583789" cy="633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dirty="0"/>
            <a:t>Health &amp; Safety</a:t>
          </a:r>
        </a:p>
      </dsp:txBody>
      <dsp:txXfrm>
        <a:off x="3410" y="2018896"/>
        <a:ext cx="1583789" cy="633515"/>
      </dsp:txXfrm>
    </dsp:sp>
    <dsp:sp modelId="{5D355122-8945-48DE-851C-4B9F877AE94E}">
      <dsp:nvSpPr>
        <dsp:cNvPr id="0" name=""/>
        <dsp:cNvSpPr/>
      </dsp:nvSpPr>
      <dsp:spPr>
        <a:xfrm>
          <a:off x="2173201" y="751865"/>
          <a:ext cx="966111" cy="966111"/>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26F9B1-655B-452C-86A9-963D7F92EE8C}">
      <dsp:nvSpPr>
        <dsp:cNvPr id="0" name=""/>
        <dsp:cNvSpPr/>
      </dsp:nvSpPr>
      <dsp:spPr>
        <a:xfrm>
          <a:off x="2379093" y="957757"/>
          <a:ext cx="554326" cy="554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62E932E-2FAF-498F-88CC-84D6BAF0406B}">
      <dsp:nvSpPr>
        <dsp:cNvPr id="0" name=""/>
        <dsp:cNvSpPr/>
      </dsp:nvSpPr>
      <dsp:spPr>
        <a:xfrm>
          <a:off x="1864362" y="2018896"/>
          <a:ext cx="1583789" cy="633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dirty="0"/>
            <a:t>Personnel Records</a:t>
          </a:r>
        </a:p>
      </dsp:txBody>
      <dsp:txXfrm>
        <a:off x="1864362" y="2018896"/>
        <a:ext cx="1583789" cy="633515"/>
      </dsp:txXfrm>
    </dsp:sp>
    <dsp:sp modelId="{DE22557A-8A46-4344-BF92-DF0ED536F441}">
      <dsp:nvSpPr>
        <dsp:cNvPr id="0" name=""/>
        <dsp:cNvSpPr/>
      </dsp:nvSpPr>
      <dsp:spPr>
        <a:xfrm>
          <a:off x="4034153" y="751865"/>
          <a:ext cx="966111" cy="966111"/>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AB2277-0F77-4DDB-ADA7-8377C444BBF9}">
      <dsp:nvSpPr>
        <dsp:cNvPr id="0" name=""/>
        <dsp:cNvSpPr/>
      </dsp:nvSpPr>
      <dsp:spPr>
        <a:xfrm>
          <a:off x="4240045" y="957757"/>
          <a:ext cx="554326" cy="554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A6A71B6-267C-4F02-BF77-28A3EBA37D3F}">
      <dsp:nvSpPr>
        <dsp:cNvPr id="0" name=""/>
        <dsp:cNvSpPr/>
      </dsp:nvSpPr>
      <dsp:spPr>
        <a:xfrm>
          <a:off x="3725314" y="2018896"/>
          <a:ext cx="1583789" cy="633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a:t>UI/MUI Information</a:t>
          </a:r>
        </a:p>
      </dsp:txBody>
      <dsp:txXfrm>
        <a:off x="3725314" y="2018896"/>
        <a:ext cx="1583789" cy="633515"/>
      </dsp:txXfrm>
    </dsp:sp>
    <dsp:sp modelId="{624E540E-ECF2-4427-971A-6A7BA3732DD0}">
      <dsp:nvSpPr>
        <dsp:cNvPr id="0" name=""/>
        <dsp:cNvSpPr/>
      </dsp:nvSpPr>
      <dsp:spPr>
        <a:xfrm>
          <a:off x="5880797" y="726794"/>
          <a:ext cx="966111" cy="966111"/>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2A4823-0058-4B37-A535-6E198A2836D2}">
      <dsp:nvSpPr>
        <dsp:cNvPr id="0" name=""/>
        <dsp:cNvSpPr/>
      </dsp:nvSpPr>
      <dsp:spPr>
        <a:xfrm>
          <a:off x="6100997" y="957757"/>
          <a:ext cx="554326" cy="554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3D4F34D-17C4-4082-A63B-960E172F1566}">
      <dsp:nvSpPr>
        <dsp:cNvPr id="0" name=""/>
        <dsp:cNvSpPr/>
      </dsp:nvSpPr>
      <dsp:spPr>
        <a:xfrm>
          <a:off x="5586266" y="2018896"/>
          <a:ext cx="1583789" cy="633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a:t>Physical Environment</a:t>
          </a:r>
        </a:p>
      </dsp:txBody>
      <dsp:txXfrm>
        <a:off x="5586266" y="2018896"/>
        <a:ext cx="1583789" cy="633515"/>
      </dsp:txXfrm>
    </dsp:sp>
    <dsp:sp modelId="{E13BA6C3-AA06-4EE2-91EA-E3D49D9297BE}">
      <dsp:nvSpPr>
        <dsp:cNvPr id="0" name=""/>
        <dsp:cNvSpPr/>
      </dsp:nvSpPr>
      <dsp:spPr>
        <a:xfrm>
          <a:off x="7756057" y="751865"/>
          <a:ext cx="966111" cy="966111"/>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F86EED-B14B-402E-A33A-FB2AF3D4FB45}">
      <dsp:nvSpPr>
        <dsp:cNvPr id="0" name=""/>
        <dsp:cNvSpPr/>
      </dsp:nvSpPr>
      <dsp:spPr>
        <a:xfrm>
          <a:off x="7961950" y="957757"/>
          <a:ext cx="554326" cy="55432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solidFill>
            <a:schemeClr val="lt2">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66CCA2-18B5-4280-A6E1-4A944CDB0229}">
      <dsp:nvSpPr>
        <dsp:cNvPr id="0" name=""/>
        <dsp:cNvSpPr/>
      </dsp:nvSpPr>
      <dsp:spPr>
        <a:xfrm>
          <a:off x="7447218" y="2018896"/>
          <a:ext cx="1583789" cy="633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dirty="0"/>
            <a:t>Internal Compliance Program</a:t>
          </a:r>
        </a:p>
      </dsp:txBody>
      <dsp:txXfrm>
        <a:off x="7447218" y="2018896"/>
        <a:ext cx="1583789" cy="633515"/>
      </dsp:txXfrm>
    </dsp:sp>
    <dsp:sp modelId="{6E90DF1B-732F-4395-9171-7255B6791351}">
      <dsp:nvSpPr>
        <dsp:cNvPr id="0" name=""/>
        <dsp:cNvSpPr/>
      </dsp:nvSpPr>
      <dsp:spPr>
        <a:xfrm>
          <a:off x="9617009" y="751865"/>
          <a:ext cx="966111" cy="966111"/>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87D555-626B-4A8F-987E-1A5272A6A5D9}">
      <dsp:nvSpPr>
        <dsp:cNvPr id="0" name=""/>
        <dsp:cNvSpPr/>
      </dsp:nvSpPr>
      <dsp:spPr>
        <a:xfrm>
          <a:off x="9822902" y="957757"/>
          <a:ext cx="554326" cy="554326"/>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9050" cap="rnd" cmpd="sng" algn="ctr">
          <a:solidFill>
            <a:schemeClr val="lt2">
              <a:alpha val="0"/>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43D24BE9-1E39-4D27-B60F-BDBE3B500A25}">
      <dsp:nvSpPr>
        <dsp:cNvPr id="0" name=""/>
        <dsp:cNvSpPr/>
      </dsp:nvSpPr>
      <dsp:spPr>
        <a:xfrm>
          <a:off x="9308170" y="2018896"/>
          <a:ext cx="1583789" cy="633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dirty="0"/>
            <a:t>Service Planning &amp;  Delivery </a:t>
          </a:r>
        </a:p>
      </dsp:txBody>
      <dsp:txXfrm>
        <a:off x="9308170" y="2018896"/>
        <a:ext cx="1583789" cy="6335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71AB4-7F81-4673-BF32-5051626A15FE}">
      <dsp:nvSpPr>
        <dsp:cNvPr id="0" name=""/>
        <dsp:cNvSpPr/>
      </dsp:nvSpPr>
      <dsp:spPr>
        <a:xfrm>
          <a:off x="0" y="79469"/>
          <a:ext cx="6496050" cy="834228"/>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Positive feedback to provider</a:t>
          </a:r>
        </a:p>
      </dsp:txBody>
      <dsp:txXfrm>
        <a:off x="40724" y="120193"/>
        <a:ext cx="6414602" cy="752780"/>
      </dsp:txXfrm>
    </dsp:sp>
    <dsp:sp modelId="{C10B28E0-7DB0-4E6D-BBAE-B0234A201D36}">
      <dsp:nvSpPr>
        <dsp:cNvPr id="0" name=""/>
        <dsp:cNvSpPr/>
      </dsp:nvSpPr>
      <dsp:spPr>
        <a:xfrm>
          <a:off x="0" y="974177"/>
          <a:ext cx="6496050" cy="834228"/>
        </a:xfrm>
        <a:prstGeom prst="roundRect">
          <a:avLst/>
        </a:prstGeom>
        <a:gradFill rotWithShape="0">
          <a:gsLst>
            <a:gs pos="0">
              <a:schemeClr val="accent2">
                <a:hueOff val="-4941430"/>
                <a:satOff val="225"/>
                <a:lumOff val="0"/>
                <a:alphaOff val="0"/>
                <a:tint val="98000"/>
                <a:lumMod val="114000"/>
              </a:schemeClr>
            </a:gs>
            <a:gs pos="100000">
              <a:schemeClr val="accent2">
                <a:hueOff val="-4941430"/>
                <a:satOff val="225"/>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Areas of citation, including immediate citations and their plan of correction</a:t>
          </a:r>
        </a:p>
      </dsp:txBody>
      <dsp:txXfrm>
        <a:off x="40724" y="1014901"/>
        <a:ext cx="6414602" cy="752780"/>
      </dsp:txXfrm>
    </dsp:sp>
    <dsp:sp modelId="{7EA3BFBE-973A-406E-AEEA-DF33153748C3}">
      <dsp:nvSpPr>
        <dsp:cNvPr id="0" name=""/>
        <dsp:cNvSpPr/>
      </dsp:nvSpPr>
      <dsp:spPr>
        <a:xfrm>
          <a:off x="0" y="1868885"/>
          <a:ext cx="6496050" cy="834228"/>
        </a:xfrm>
        <a:prstGeom prst="roundRect">
          <a:avLst/>
        </a:prstGeom>
        <a:gradFill rotWithShape="0">
          <a:gsLst>
            <a:gs pos="0">
              <a:schemeClr val="accent2">
                <a:hueOff val="-9882860"/>
                <a:satOff val="451"/>
                <a:lumOff val="0"/>
                <a:alphaOff val="0"/>
                <a:tint val="98000"/>
                <a:lumMod val="114000"/>
              </a:schemeClr>
            </a:gs>
            <a:gs pos="100000">
              <a:schemeClr val="accent2">
                <a:hueOff val="-9882860"/>
                <a:satOff val="451"/>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Provide technical assistance</a:t>
          </a:r>
        </a:p>
      </dsp:txBody>
      <dsp:txXfrm>
        <a:off x="40724" y="1909609"/>
        <a:ext cx="6414602" cy="752780"/>
      </dsp:txXfrm>
    </dsp:sp>
    <dsp:sp modelId="{52C66370-9B7F-4807-985F-472E5A468BBA}">
      <dsp:nvSpPr>
        <dsp:cNvPr id="0" name=""/>
        <dsp:cNvSpPr/>
      </dsp:nvSpPr>
      <dsp:spPr>
        <a:xfrm>
          <a:off x="0" y="2763594"/>
          <a:ext cx="6496050" cy="834228"/>
        </a:xfrm>
        <a:prstGeom prst="roundRect">
          <a:avLst/>
        </a:prstGeom>
        <a:gradFill rotWithShape="0">
          <a:gsLst>
            <a:gs pos="0">
              <a:schemeClr val="accent2">
                <a:hueOff val="-14824290"/>
                <a:satOff val="676"/>
                <a:lumOff val="0"/>
                <a:alphaOff val="0"/>
                <a:tint val="98000"/>
                <a:lumMod val="114000"/>
              </a:schemeClr>
            </a:gs>
            <a:gs pos="100000">
              <a:schemeClr val="accent2">
                <a:hueOff val="-14824290"/>
                <a:satOff val="676"/>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Timelines for the report and POC process</a:t>
          </a:r>
        </a:p>
      </dsp:txBody>
      <dsp:txXfrm>
        <a:off x="40724" y="2804318"/>
        <a:ext cx="6414602" cy="752780"/>
      </dsp:txXfrm>
    </dsp:sp>
    <dsp:sp modelId="{2A72405D-274E-42DB-B728-B58DEDDB99BE}">
      <dsp:nvSpPr>
        <dsp:cNvPr id="0" name=""/>
        <dsp:cNvSpPr/>
      </dsp:nvSpPr>
      <dsp:spPr>
        <a:xfrm>
          <a:off x="0" y="3658302"/>
          <a:ext cx="6496050" cy="834228"/>
        </a:xfrm>
        <a:prstGeom prst="roundRect">
          <a:avLst/>
        </a:prstGeom>
        <a:gradFill rotWithShape="0">
          <a:gsLst>
            <a:gs pos="0">
              <a:schemeClr val="accent2">
                <a:hueOff val="-19765721"/>
                <a:satOff val="901"/>
                <a:lumOff val="0"/>
                <a:alphaOff val="0"/>
                <a:tint val="98000"/>
                <a:lumMod val="114000"/>
              </a:schemeClr>
            </a:gs>
            <a:gs pos="100000">
              <a:schemeClr val="accent2">
                <a:hueOff val="-19765721"/>
                <a:satOff val="901"/>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Reviewers are required to record the Exit Conference</a:t>
          </a:r>
        </a:p>
      </dsp:txBody>
      <dsp:txXfrm>
        <a:off x="40724" y="3699026"/>
        <a:ext cx="6414602" cy="7527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7B3F47-D67B-488A-A6C2-742066085A52}">
      <dsp:nvSpPr>
        <dsp:cNvPr id="0" name=""/>
        <dsp:cNvSpPr/>
      </dsp:nvSpPr>
      <dsp:spPr>
        <a:xfrm>
          <a:off x="0" y="0"/>
          <a:ext cx="3404803" cy="3211438"/>
        </a:xfrm>
        <a:prstGeom prst="rect">
          <a:avLst/>
        </a:prstGeom>
        <a:solidFill>
          <a:schemeClr val="accent5">
            <a:alpha val="90000"/>
            <a:tint val="40000"/>
            <a:hueOff val="0"/>
            <a:satOff val="0"/>
            <a:lumOff val="0"/>
            <a:alphaOff val="0"/>
          </a:schemeClr>
        </a:solidFill>
        <a:ln w="19050"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52" tIns="330200" rIns="265452" bIns="330200" numCol="1" spcCol="1270" anchor="t" anchorCtr="0">
          <a:noAutofit/>
        </a:bodyPr>
        <a:lstStyle/>
        <a:p>
          <a:pPr marL="0" lvl="0" indent="0" algn="l" defTabSz="977900">
            <a:lnSpc>
              <a:spcPct val="90000"/>
            </a:lnSpc>
            <a:spcBef>
              <a:spcPct val="0"/>
            </a:spcBef>
            <a:spcAft>
              <a:spcPct val="35000"/>
            </a:spcAft>
            <a:buNone/>
          </a:pPr>
          <a:r>
            <a:rPr lang="en-US" sz="2200" b="0" i="0" kern="1200"/>
            <a:t>Enter your response as an appeal instead of a POC</a:t>
          </a:r>
          <a:endParaRPr lang="en-US" sz="2200" kern="1200"/>
        </a:p>
      </dsp:txBody>
      <dsp:txXfrm>
        <a:off x="0" y="1220346"/>
        <a:ext cx="3404803" cy="1926862"/>
      </dsp:txXfrm>
    </dsp:sp>
    <dsp:sp modelId="{6DFAD78D-01F3-4C05-AD3C-63C5C0CBCA2E}">
      <dsp:nvSpPr>
        <dsp:cNvPr id="0" name=""/>
        <dsp:cNvSpPr/>
      </dsp:nvSpPr>
      <dsp:spPr>
        <a:xfrm>
          <a:off x="1220685" y="321143"/>
          <a:ext cx="963431" cy="963431"/>
        </a:xfrm>
        <a:prstGeom prst="ellips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113" tIns="12700" rIns="75113" bIns="12700" numCol="1" spcCol="1270" anchor="ctr" anchorCtr="0">
          <a:noAutofit/>
        </a:bodyPr>
        <a:lstStyle/>
        <a:p>
          <a:pPr marL="0" lvl="0" indent="0" algn="ctr" defTabSz="2044700">
            <a:lnSpc>
              <a:spcPct val="90000"/>
            </a:lnSpc>
            <a:spcBef>
              <a:spcPct val="0"/>
            </a:spcBef>
            <a:spcAft>
              <a:spcPct val="35000"/>
            </a:spcAft>
            <a:buNone/>
          </a:pPr>
          <a:r>
            <a:rPr lang="en-US" sz="4600" kern="1200"/>
            <a:t>1</a:t>
          </a:r>
        </a:p>
      </dsp:txBody>
      <dsp:txXfrm>
        <a:off x="1361776" y="462234"/>
        <a:ext cx="681249" cy="681249"/>
      </dsp:txXfrm>
    </dsp:sp>
    <dsp:sp modelId="{1B837618-0ED9-4DF3-A1E5-ECA063237FC5}">
      <dsp:nvSpPr>
        <dsp:cNvPr id="0" name=""/>
        <dsp:cNvSpPr/>
      </dsp:nvSpPr>
      <dsp:spPr>
        <a:xfrm>
          <a:off x="0" y="3211366"/>
          <a:ext cx="3404803" cy="72"/>
        </a:xfrm>
        <a:prstGeom prst="rect">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8C6CA3-D920-4F40-9F0B-89DB46FC0092}">
      <dsp:nvSpPr>
        <dsp:cNvPr id="0" name=""/>
        <dsp:cNvSpPr/>
      </dsp:nvSpPr>
      <dsp:spPr>
        <a:xfrm>
          <a:off x="3745283" y="0"/>
          <a:ext cx="3404803" cy="3211438"/>
        </a:xfrm>
        <a:prstGeom prst="rect">
          <a:avLst/>
        </a:prstGeom>
        <a:solidFill>
          <a:schemeClr val="accent5">
            <a:alpha val="90000"/>
            <a:tint val="40000"/>
            <a:hueOff val="0"/>
            <a:satOff val="0"/>
            <a:lumOff val="0"/>
            <a:alphaOff val="0"/>
          </a:schemeClr>
        </a:solidFill>
        <a:ln w="19050"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52" tIns="330200" rIns="265452" bIns="330200" numCol="1" spcCol="1270" anchor="t" anchorCtr="0">
          <a:noAutofit/>
        </a:bodyPr>
        <a:lstStyle/>
        <a:p>
          <a:pPr marL="0" lvl="0" indent="0" algn="l" defTabSz="977900">
            <a:lnSpc>
              <a:spcPct val="90000"/>
            </a:lnSpc>
            <a:spcBef>
              <a:spcPct val="0"/>
            </a:spcBef>
            <a:spcAft>
              <a:spcPct val="35000"/>
            </a:spcAft>
            <a:buNone/>
          </a:pPr>
          <a:r>
            <a:rPr lang="en-US" sz="2200" b="0" i="0" kern="1200"/>
            <a:t>Explain why you believe you are in compliance with the rule requirement</a:t>
          </a:r>
          <a:endParaRPr lang="en-US" sz="2200" kern="1200"/>
        </a:p>
      </dsp:txBody>
      <dsp:txXfrm>
        <a:off x="3745283" y="1220346"/>
        <a:ext cx="3404803" cy="1926862"/>
      </dsp:txXfrm>
    </dsp:sp>
    <dsp:sp modelId="{B6AE55F0-841B-437F-986A-77A3F9424CCE}">
      <dsp:nvSpPr>
        <dsp:cNvPr id="0" name=""/>
        <dsp:cNvSpPr/>
      </dsp:nvSpPr>
      <dsp:spPr>
        <a:xfrm>
          <a:off x="4965969" y="321143"/>
          <a:ext cx="963431" cy="963431"/>
        </a:xfrm>
        <a:prstGeom prst="ellips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113" tIns="12700" rIns="75113" bIns="12700" numCol="1" spcCol="1270" anchor="ctr" anchorCtr="0">
          <a:noAutofit/>
        </a:bodyPr>
        <a:lstStyle/>
        <a:p>
          <a:pPr marL="0" lvl="0" indent="0" algn="ctr" defTabSz="2044700">
            <a:lnSpc>
              <a:spcPct val="90000"/>
            </a:lnSpc>
            <a:spcBef>
              <a:spcPct val="0"/>
            </a:spcBef>
            <a:spcAft>
              <a:spcPct val="35000"/>
            </a:spcAft>
            <a:buNone/>
          </a:pPr>
          <a:r>
            <a:rPr lang="en-US" sz="4600" kern="1200"/>
            <a:t>2</a:t>
          </a:r>
        </a:p>
      </dsp:txBody>
      <dsp:txXfrm>
        <a:off x="5107060" y="462234"/>
        <a:ext cx="681249" cy="681249"/>
      </dsp:txXfrm>
    </dsp:sp>
    <dsp:sp modelId="{EA4F007E-6EF5-40BC-B91C-EF4877808812}">
      <dsp:nvSpPr>
        <dsp:cNvPr id="0" name=""/>
        <dsp:cNvSpPr/>
      </dsp:nvSpPr>
      <dsp:spPr>
        <a:xfrm>
          <a:off x="3745283" y="3211366"/>
          <a:ext cx="3404803" cy="72"/>
        </a:xfrm>
        <a:prstGeom prst="rect">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5BD499-6E65-4F03-B74E-125D2E6C614A}">
      <dsp:nvSpPr>
        <dsp:cNvPr id="0" name=""/>
        <dsp:cNvSpPr/>
      </dsp:nvSpPr>
      <dsp:spPr>
        <a:xfrm>
          <a:off x="7490566" y="0"/>
          <a:ext cx="3404803" cy="3211438"/>
        </a:xfrm>
        <a:prstGeom prst="rect">
          <a:avLst/>
        </a:prstGeom>
        <a:solidFill>
          <a:schemeClr val="accent5">
            <a:alpha val="90000"/>
            <a:tint val="40000"/>
            <a:hueOff val="0"/>
            <a:satOff val="0"/>
            <a:lumOff val="0"/>
            <a:alphaOff val="0"/>
          </a:schemeClr>
        </a:solidFill>
        <a:ln w="19050"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52" tIns="330200" rIns="265452" bIns="330200" numCol="1" spcCol="1270" anchor="t" anchorCtr="0">
          <a:noAutofit/>
        </a:bodyPr>
        <a:lstStyle/>
        <a:p>
          <a:pPr marL="0" lvl="0" indent="0" algn="l" defTabSz="977900">
            <a:lnSpc>
              <a:spcPct val="90000"/>
            </a:lnSpc>
            <a:spcBef>
              <a:spcPct val="0"/>
            </a:spcBef>
            <a:spcAft>
              <a:spcPct val="35000"/>
            </a:spcAft>
            <a:buNone/>
          </a:pPr>
          <a:r>
            <a:rPr lang="en-US" sz="2200" b="0" i="0" kern="1200"/>
            <a:t>Submit documentation to support your appeal</a:t>
          </a:r>
          <a:endParaRPr lang="en-US" sz="2200" kern="1200"/>
        </a:p>
      </dsp:txBody>
      <dsp:txXfrm>
        <a:off x="7490566" y="1220346"/>
        <a:ext cx="3404803" cy="1926862"/>
      </dsp:txXfrm>
    </dsp:sp>
    <dsp:sp modelId="{4C0C9D00-485D-42F0-8CDA-296BB3A57111}">
      <dsp:nvSpPr>
        <dsp:cNvPr id="0" name=""/>
        <dsp:cNvSpPr/>
      </dsp:nvSpPr>
      <dsp:spPr>
        <a:xfrm>
          <a:off x="8711252" y="321143"/>
          <a:ext cx="963431" cy="963431"/>
        </a:xfrm>
        <a:prstGeom prst="ellips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113" tIns="12700" rIns="75113" bIns="12700" numCol="1" spcCol="1270" anchor="ctr" anchorCtr="0">
          <a:noAutofit/>
        </a:bodyPr>
        <a:lstStyle/>
        <a:p>
          <a:pPr marL="0" lvl="0" indent="0" algn="ctr" defTabSz="2044700">
            <a:lnSpc>
              <a:spcPct val="90000"/>
            </a:lnSpc>
            <a:spcBef>
              <a:spcPct val="0"/>
            </a:spcBef>
            <a:spcAft>
              <a:spcPct val="35000"/>
            </a:spcAft>
            <a:buNone/>
          </a:pPr>
          <a:r>
            <a:rPr lang="en-US" sz="4600" kern="1200"/>
            <a:t>3</a:t>
          </a:r>
        </a:p>
      </dsp:txBody>
      <dsp:txXfrm>
        <a:off x="8852343" y="462234"/>
        <a:ext cx="681249" cy="681249"/>
      </dsp:txXfrm>
    </dsp:sp>
    <dsp:sp modelId="{1B4CC832-9FE7-46BB-AC9F-983154201EB1}">
      <dsp:nvSpPr>
        <dsp:cNvPr id="0" name=""/>
        <dsp:cNvSpPr/>
      </dsp:nvSpPr>
      <dsp:spPr>
        <a:xfrm>
          <a:off x="7490566" y="3211366"/>
          <a:ext cx="3404803" cy="72"/>
        </a:xfrm>
        <a:prstGeom prst="rect">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B473E-5F49-4662-8713-E927DBA29410}">
      <dsp:nvSpPr>
        <dsp:cNvPr id="0" name=""/>
        <dsp:cNvSpPr/>
      </dsp:nvSpPr>
      <dsp:spPr>
        <a:xfrm>
          <a:off x="2153684" y="162733"/>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C2793F1-79C2-4ADB-8343-008946747B3F}">
      <dsp:nvSpPr>
        <dsp:cNvPr id="0" name=""/>
        <dsp:cNvSpPr/>
      </dsp:nvSpPr>
      <dsp:spPr>
        <a:xfrm>
          <a:off x="749684" y="1807122"/>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b="1"/>
          </a:pPr>
          <a:r>
            <a:rPr lang="en-US" sz="2400" kern="1200" dirty="0">
              <a:hlinkClick xmlns:r="http://schemas.openxmlformats.org/officeDocument/2006/relationships" r:id="rId3"/>
            </a:rPr>
            <a:t>Annual training</a:t>
          </a:r>
          <a:endParaRPr lang="en-US" sz="2400" kern="1200" dirty="0"/>
        </a:p>
      </dsp:txBody>
      <dsp:txXfrm>
        <a:off x="749684" y="1807122"/>
        <a:ext cx="4320000" cy="648000"/>
      </dsp:txXfrm>
    </dsp:sp>
    <dsp:sp modelId="{ACA02921-7F71-4F4C-8C47-C9E550B91FFB}">
      <dsp:nvSpPr>
        <dsp:cNvPr id="0" name=""/>
        <dsp:cNvSpPr/>
      </dsp:nvSpPr>
      <dsp:spPr>
        <a:xfrm>
          <a:off x="749684" y="2516698"/>
          <a:ext cx="4320000" cy="724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t>Eight hours of annual training</a:t>
          </a:r>
        </a:p>
        <a:p>
          <a:pPr marL="0" lvl="0" indent="0" algn="ctr" defTabSz="800100">
            <a:lnSpc>
              <a:spcPct val="90000"/>
            </a:lnSpc>
            <a:spcBef>
              <a:spcPct val="0"/>
            </a:spcBef>
            <a:spcAft>
              <a:spcPct val="35000"/>
            </a:spcAft>
            <a:buNone/>
          </a:pPr>
          <a:r>
            <a:rPr lang="en-US" sz="1800" kern="1200"/>
            <a:t>Training Plans</a:t>
          </a:r>
        </a:p>
      </dsp:txBody>
      <dsp:txXfrm>
        <a:off x="749684" y="2516698"/>
        <a:ext cx="4320000" cy="724844"/>
      </dsp:txXfrm>
    </dsp:sp>
    <dsp:sp modelId="{2DDA880E-F7D0-41B5-B29E-FE0B8510DE4B}">
      <dsp:nvSpPr>
        <dsp:cNvPr id="0" name=""/>
        <dsp:cNvSpPr/>
      </dsp:nvSpPr>
      <dsp:spPr>
        <a:xfrm>
          <a:off x="7229685" y="162733"/>
          <a:ext cx="1512000" cy="151200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9118F37-380B-40F0-B094-D9831C85C788}">
      <dsp:nvSpPr>
        <dsp:cNvPr id="0" name=""/>
        <dsp:cNvSpPr/>
      </dsp:nvSpPr>
      <dsp:spPr>
        <a:xfrm>
          <a:off x="5825684" y="1807122"/>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b="1"/>
          </a:pPr>
          <a:r>
            <a:rPr lang="en-US" sz="2400" kern="1200"/>
            <a:t>First Aid and CPR certification</a:t>
          </a:r>
        </a:p>
      </dsp:txBody>
      <dsp:txXfrm>
        <a:off x="5825684" y="1807122"/>
        <a:ext cx="4320000" cy="648000"/>
      </dsp:txXfrm>
    </dsp:sp>
    <dsp:sp modelId="{4092F557-C097-4F90-BBC1-FAF482B426C0}">
      <dsp:nvSpPr>
        <dsp:cNvPr id="0" name=""/>
        <dsp:cNvSpPr/>
      </dsp:nvSpPr>
      <dsp:spPr>
        <a:xfrm>
          <a:off x="5825684" y="2516698"/>
          <a:ext cx="4320000" cy="724844"/>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C66839-2DF4-40C8-914F-738FED139568}">
      <dsp:nvSpPr>
        <dsp:cNvPr id="0" name=""/>
        <dsp:cNvSpPr/>
      </dsp:nvSpPr>
      <dsp:spPr>
        <a:xfrm>
          <a:off x="52" y="19057"/>
          <a:ext cx="5060997" cy="489600"/>
        </a:xfrm>
        <a:prstGeom prst="rect">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a:t>Prior to employment</a:t>
          </a:r>
        </a:p>
      </dsp:txBody>
      <dsp:txXfrm>
        <a:off x="52" y="19057"/>
        <a:ext cx="5060997" cy="489600"/>
      </dsp:txXfrm>
    </dsp:sp>
    <dsp:sp modelId="{D1D4A94F-C7BF-42A6-8929-759BFDF31E66}">
      <dsp:nvSpPr>
        <dsp:cNvPr id="0" name=""/>
        <dsp:cNvSpPr/>
      </dsp:nvSpPr>
      <dsp:spPr>
        <a:xfrm>
          <a:off x="52" y="508657"/>
          <a:ext cx="5060997" cy="3526124"/>
        </a:xfrm>
        <a:prstGeom prst="rect">
          <a:avLst/>
        </a:prstGeom>
        <a:solidFill>
          <a:schemeClr val="dk2">
            <a:alpha val="90000"/>
            <a:tint val="40000"/>
            <a:hueOff val="0"/>
            <a:satOff val="0"/>
            <a:lumOff val="0"/>
            <a:alphaOff val="0"/>
          </a:schemeClr>
        </a:solidFill>
        <a:ln w="19050"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t>Application</a:t>
          </a:r>
        </a:p>
        <a:p>
          <a:pPr marL="342900" lvl="2" indent="-171450" algn="l" defTabSz="755650">
            <a:lnSpc>
              <a:spcPct val="90000"/>
            </a:lnSpc>
            <a:spcBef>
              <a:spcPct val="0"/>
            </a:spcBef>
            <a:spcAft>
              <a:spcPct val="15000"/>
            </a:spcAft>
            <a:buChar char="•"/>
          </a:pPr>
          <a:r>
            <a:rPr lang="en-US" sz="1700" kern="1200"/>
            <a:t>Verify if person has lived in Ohio for past five years</a:t>
          </a:r>
        </a:p>
        <a:p>
          <a:pPr marL="342900" lvl="2" indent="-171450" algn="l" defTabSz="755650">
            <a:lnSpc>
              <a:spcPct val="90000"/>
            </a:lnSpc>
            <a:spcBef>
              <a:spcPct val="0"/>
            </a:spcBef>
            <a:spcAft>
              <a:spcPct val="15000"/>
            </a:spcAft>
            <a:buChar char="•"/>
          </a:pPr>
          <a:r>
            <a:rPr lang="en-US" sz="1700" kern="1200"/>
            <a:t>Verify HSD/GED </a:t>
          </a:r>
        </a:p>
        <a:p>
          <a:pPr marL="342900" lvl="2" indent="-171450" algn="l" defTabSz="755650">
            <a:lnSpc>
              <a:spcPct val="90000"/>
            </a:lnSpc>
            <a:spcBef>
              <a:spcPct val="0"/>
            </a:spcBef>
            <a:spcAft>
              <a:spcPct val="15000"/>
            </a:spcAft>
            <a:buChar char="•"/>
          </a:pPr>
          <a:r>
            <a:rPr lang="en-US" sz="1700" kern="1200" dirty="0"/>
            <a:t>Attestation/Criminal Notification statement</a:t>
          </a:r>
        </a:p>
        <a:p>
          <a:pPr marL="171450" lvl="1" indent="-171450" algn="l" defTabSz="755650">
            <a:lnSpc>
              <a:spcPct val="90000"/>
            </a:lnSpc>
            <a:spcBef>
              <a:spcPct val="0"/>
            </a:spcBef>
            <a:spcAft>
              <a:spcPct val="15000"/>
            </a:spcAft>
            <a:buChar char="•"/>
          </a:pPr>
          <a:r>
            <a:rPr lang="en-US" sz="1700" kern="1200"/>
            <a:t>Database checks (there are currently seven)</a:t>
          </a:r>
        </a:p>
        <a:p>
          <a:pPr marL="171450" lvl="1" indent="-171450" algn="l" defTabSz="755650">
            <a:lnSpc>
              <a:spcPct val="90000"/>
            </a:lnSpc>
            <a:spcBef>
              <a:spcPct val="0"/>
            </a:spcBef>
            <a:spcAft>
              <a:spcPct val="15000"/>
            </a:spcAft>
            <a:buChar char="•"/>
          </a:pPr>
          <a:r>
            <a:rPr lang="en-US" sz="1700" b="1" kern="1200" dirty="0"/>
            <a:t>Initiate BCII and FBI </a:t>
          </a:r>
          <a:r>
            <a:rPr lang="en-US" sz="1700" kern="1200" dirty="0"/>
            <a:t>(if applicable)</a:t>
          </a:r>
        </a:p>
        <a:p>
          <a:pPr marL="342900" lvl="2" indent="-171450" algn="l" defTabSz="755650">
            <a:lnSpc>
              <a:spcPct val="90000"/>
            </a:lnSpc>
            <a:spcBef>
              <a:spcPct val="0"/>
            </a:spcBef>
            <a:spcAft>
              <a:spcPct val="15000"/>
            </a:spcAft>
            <a:buChar char="•"/>
          </a:pPr>
          <a:r>
            <a:rPr lang="en-US" sz="1700" kern="1200" dirty="0"/>
            <a:t>Maintain evidence of when this was initiated</a:t>
          </a:r>
        </a:p>
        <a:p>
          <a:pPr marL="171450" lvl="1" indent="-171450" algn="l" defTabSz="755650">
            <a:lnSpc>
              <a:spcPct val="90000"/>
            </a:lnSpc>
            <a:spcBef>
              <a:spcPct val="0"/>
            </a:spcBef>
            <a:spcAft>
              <a:spcPct val="15000"/>
            </a:spcAft>
            <a:buChar char="•"/>
          </a:pPr>
          <a:endParaRPr lang="en-US" sz="1700" kern="1200" dirty="0"/>
        </a:p>
      </dsp:txBody>
      <dsp:txXfrm>
        <a:off x="52" y="508657"/>
        <a:ext cx="5060997" cy="3526124"/>
      </dsp:txXfrm>
    </dsp:sp>
    <dsp:sp modelId="{BC3BEFEC-6619-4C4F-AEE7-EA2F4C3FFB97}">
      <dsp:nvSpPr>
        <dsp:cNvPr id="0" name=""/>
        <dsp:cNvSpPr/>
      </dsp:nvSpPr>
      <dsp:spPr>
        <a:xfrm>
          <a:off x="5769590" y="19057"/>
          <a:ext cx="5060997" cy="489600"/>
        </a:xfrm>
        <a:prstGeom prst="rect">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a:t>Prior to providing services</a:t>
          </a:r>
        </a:p>
      </dsp:txBody>
      <dsp:txXfrm>
        <a:off x="5769590" y="19057"/>
        <a:ext cx="5060997" cy="489600"/>
      </dsp:txXfrm>
    </dsp:sp>
    <dsp:sp modelId="{6C3EFAE5-0704-450A-BF02-5EF0827BD269}">
      <dsp:nvSpPr>
        <dsp:cNvPr id="0" name=""/>
        <dsp:cNvSpPr/>
      </dsp:nvSpPr>
      <dsp:spPr>
        <a:xfrm>
          <a:off x="5769590" y="508657"/>
          <a:ext cx="5060997" cy="3526124"/>
        </a:xfrm>
        <a:prstGeom prst="rect">
          <a:avLst/>
        </a:prstGeom>
        <a:solidFill>
          <a:schemeClr val="dk2">
            <a:alpha val="90000"/>
            <a:tint val="40000"/>
            <a:hueOff val="0"/>
            <a:satOff val="0"/>
            <a:lumOff val="0"/>
            <a:alphaOff val="0"/>
          </a:schemeClr>
        </a:solidFill>
        <a:ln w="19050"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Initial training requirements</a:t>
          </a:r>
        </a:p>
        <a:p>
          <a:pPr marL="171450" lvl="1" indent="-171450" algn="l" defTabSz="755650">
            <a:lnSpc>
              <a:spcPct val="90000"/>
            </a:lnSpc>
            <a:spcBef>
              <a:spcPct val="0"/>
            </a:spcBef>
            <a:spcAft>
              <a:spcPct val="15000"/>
            </a:spcAft>
            <a:buChar char="•"/>
          </a:pPr>
          <a:r>
            <a:rPr lang="en-US" sz="1700" kern="1200"/>
            <a:t>First Aid/CPR**</a:t>
          </a:r>
        </a:p>
        <a:p>
          <a:pPr marL="171450" lvl="1" indent="-171450" algn="l" defTabSz="755650">
            <a:lnSpc>
              <a:spcPct val="90000"/>
            </a:lnSpc>
            <a:spcBef>
              <a:spcPct val="0"/>
            </a:spcBef>
            <a:spcAft>
              <a:spcPct val="15000"/>
            </a:spcAft>
            <a:buChar char="•"/>
          </a:pPr>
          <a:r>
            <a:rPr lang="en-US" sz="1700" kern="1200" dirty="0"/>
            <a:t>ISP training</a:t>
          </a:r>
        </a:p>
        <a:p>
          <a:pPr marL="171450" lvl="1" indent="-171450" algn="l" defTabSz="755650">
            <a:lnSpc>
              <a:spcPct val="90000"/>
            </a:lnSpc>
            <a:spcBef>
              <a:spcPct val="0"/>
            </a:spcBef>
            <a:spcAft>
              <a:spcPct val="15000"/>
            </a:spcAft>
            <a:buChar char="•"/>
          </a:pPr>
          <a:r>
            <a:rPr lang="en-US" sz="1700" kern="1200" dirty="0"/>
            <a:t>Driver’s abstract (if transporting people)</a:t>
          </a:r>
        </a:p>
        <a:p>
          <a:pPr marL="171450" lvl="1" indent="-171450" algn="l" defTabSz="755650">
            <a:lnSpc>
              <a:spcPct val="90000"/>
            </a:lnSpc>
            <a:spcBef>
              <a:spcPct val="0"/>
            </a:spcBef>
            <a:spcAft>
              <a:spcPct val="15000"/>
            </a:spcAft>
            <a:buChar char="•"/>
          </a:pPr>
          <a:r>
            <a:rPr lang="en-US" sz="1700" kern="1200" dirty="0"/>
            <a:t>Meet with County Board (Independent Providers)</a:t>
          </a:r>
        </a:p>
        <a:p>
          <a:pPr marL="171450" lvl="1" indent="-171450" algn="l" defTabSz="755650">
            <a:lnSpc>
              <a:spcPct val="90000"/>
            </a:lnSpc>
            <a:spcBef>
              <a:spcPct val="0"/>
            </a:spcBef>
            <a:spcAft>
              <a:spcPct val="15000"/>
            </a:spcAft>
            <a:buChar char="•"/>
          </a:pPr>
          <a:r>
            <a:rPr lang="en-US" sz="1700" kern="1200" dirty="0"/>
            <a:t>Medication Administration training and certification (if applicable)</a:t>
          </a:r>
        </a:p>
        <a:p>
          <a:pPr marL="342900" lvl="2" indent="-171450" algn="l" defTabSz="755650">
            <a:lnSpc>
              <a:spcPct val="90000"/>
            </a:lnSpc>
            <a:spcBef>
              <a:spcPct val="0"/>
            </a:spcBef>
            <a:spcAft>
              <a:spcPct val="15000"/>
            </a:spcAft>
            <a:buChar char="•"/>
          </a:pPr>
          <a:r>
            <a:rPr lang="en-US" sz="1700" kern="1200" dirty="0"/>
            <a:t>Delegation requirements</a:t>
          </a:r>
        </a:p>
        <a:p>
          <a:pPr marL="342900" lvl="2" indent="-171450" algn="l" defTabSz="755650">
            <a:lnSpc>
              <a:spcPct val="90000"/>
            </a:lnSpc>
            <a:spcBef>
              <a:spcPct val="0"/>
            </a:spcBef>
            <a:spcAft>
              <a:spcPct val="15000"/>
            </a:spcAft>
            <a:buChar char="•"/>
          </a:pPr>
          <a:endParaRPr lang="en-US" sz="1700" kern="1200" dirty="0"/>
        </a:p>
        <a:p>
          <a:pPr marL="342900" lvl="2" indent="-171450" algn="l" defTabSz="755650">
            <a:lnSpc>
              <a:spcPct val="90000"/>
            </a:lnSpc>
            <a:spcBef>
              <a:spcPct val="0"/>
            </a:spcBef>
            <a:spcAft>
              <a:spcPct val="15000"/>
            </a:spcAft>
            <a:buChar char="•"/>
          </a:pPr>
          <a:endParaRPr lang="en-US" sz="1700" kern="1200" dirty="0"/>
        </a:p>
        <a:p>
          <a:pPr marL="342900" lvl="2" indent="-171450" algn="l" defTabSz="755650">
            <a:lnSpc>
              <a:spcPct val="90000"/>
            </a:lnSpc>
            <a:spcBef>
              <a:spcPct val="0"/>
            </a:spcBef>
            <a:spcAft>
              <a:spcPct val="15000"/>
            </a:spcAft>
            <a:buChar char="•"/>
          </a:pPr>
          <a:endParaRPr lang="en-US" sz="1700" kern="1200" dirty="0"/>
        </a:p>
      </dsp:txBody>
      <dsp:txXfrm>
        <a:off x="5769590" y="508657"/>
        <a:ext cx="5060997" cy="35261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8AFFDD-3D32-407D-B0F2-519FF9C33954}">
      <dsp:nvSpPr>
        <dsp:cNvPr id="0" name=""/>
        <dsp:cNvSpPr/>
      </dsp:nvSpPr>
      <dsp:spPr>
        <a:xfrm>
          <a:off x="0" y="212400"/>
          <a:ext cx="6496050" cy="2021760"/>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i="0" kern="1200"/>
            <a:t>DSPs cannot work longer than 60 days without the results of the BCII Check</a:t>
          </a:r>
          <a:endParaRPr lang="en-US" sz="3600" kern="1200"/>
        </a:p>
      </dsp:txBody>
      <dsp:txXfrm>
        <a:off x="98694" y="311094"/>
        <a:ext cx="6298662" cy="1824372"/>
      </dsp:txXfrm>
    </dsp:sp>
    <dsp:sp modelId="{7D26BE4D-56A5-4F03-B832-B462302802A4}">
      <dsp:nvSpPr>
        <dsp:cNvPr id="0" name=""/>
        <dsp:cNvSpPr/>
      </dsp:nvSpPr>
      <dsp:spPr>
        <a:xfrm>
          <a:off x="0" y="2337840"/>
          <a:ext cx="6496050" cy="2021760"/>
        </a:xfrm>
        <a:prstGeom prst="roundRect">
          <a:avLst/>
        </a:prstGeom>
        <a:gradFill rotWithShape="0">
          <a:gsLst>
            <a:gs pos="0">
              <a:schemeClr val="accent2">
                <a:hueOff val="-19765721"/>
                <a:satOff val="901"/>
                <a:lumOff val="0"/>
                <a:alphaOff val="0"/>
                <a:tint val="98000"/>
                <a:lumMod val="114000"/>
              </a:schemeClr>
            </a:gs>
            <a:gs pos="100000">
              <a:schemeClr val="accent2">
                <a:hueOff val="-19765721"/>
                <a:satOff val="901"/>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i="0" kern="1200"/>
            <a:t>Agency Staff must be enrolled in RAPBACK within 14 days of receipt of BCII</a:t>
          </a:r>
          <a:endParaRPr lang="en-US" sz="3600" kern="1200"/>
        </a:p>
      </dsp:txBody>
      <dsp:txXfrm>
        <a:off x="98694" y="2436534"/>
        <a:ext cx="6298662" cy="18243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A18A77-085D-4364-9C62-52EC3DB53AC3}">
      <dsp:nvSpPr>
        <dsp:cNvPr id="0" name=""/>
        <dsp:cNvSpPr/>
      </dsp:nvSpPr>
      <dsp:spPr>
        <a:xfrm>
          <a:off x="281271" y="854"/>
          <a:ext cx="2195946" cy="1317568"/>
        </a:xfrm>
        <a:prstGeom prst="rect">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dirty="0">
              <a:solidFill>
                <a:schemeClr val="bg1"/>
              </a:solidFill>
            </a:rPr>
            <a:t>30-day training for agency employees</a:t>
          </a:r>
          <a:endParaRPr lang="en-US" sz="1400" b="1" kern="1200" dirty="0">
            <a:solidFill>
              <a:schemeClr val="bg1"/>
            </a:solidFill>
          </a:endParaRPr>
        </a:p>
      </dsp:txBody>
      <dsp:txXfrm>
        <a:off x="281271" y="854"/>
        <a:ext cx="2195946" cy="1317568"/>
      </dsp:txXfrm>
    </dsp:sp>
    <dsp:sp modelId="{A28E9795-2B98-45C3-86C3-65059C4FD681}">
      <dsp:nvSpPr>
        <dsp:cNvPr id="0" name=""/>
        <dsp:cNvSpPr/>
      </dsp:nvSpPr>
      <dsp:spPr>
        <a:xfrm>
          <a:off x="2696813" y="854"/>
          <a:ext cx="2195946" cy="1317568"/>
        </a:xfrm>
        <a:prstGeom prst="rect">
          <a:avLst/>
        </a:prstGeom>
        <a:solidFill>
          <a:schemeClr val="accent3">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Training Plan</a:t>
          </a:r>
          <a:endParaRPr lang="en-US" sz="1400" b="1" kern="1200">
            <a:solidFill>
              <a:schemeClr val="bg1"/>
            </a:solidFill>
          </a:endParaRPr>
        </a:p>
      </dsp:txBody>
      <dsp:txXfrm>
        <a:off x="2696813" y="854"/>
        <a:ext cx="2195946" cy="1317568"/>
      </dsp:txXfrm>
    </dsp:sp>
    <dsp:sp modelId="{04FC301A-5A02-4081-8047-56BACE34B797}">
      <dsp:nvSpPr>
        <dsp:cNvPr id="0" name=""/>
        <dsp:cNvSpPr/>
      </dsp:nvSpPr>
      <dsp:spPr>
        <a:xfrm>
          <a:off x="5112354" y="854"/>
          <a:ext cx="2195946" cy="1317568"/>
        </a:xfrm>
        <a:prstGeom prst="rect">
          <a:avLst/>
        </a:prstGeom>
        <a:solidFill>
          <a:schemeClr val="accent4">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a:solidFill>
                <a:schemeClr val="bg1"/>
              </a:solidFill>
            </a:rPr>
            <a:t>ADS/VH training</a:t>
          </a:r>
          <a:endParaRPr lang="en-US" sz="1400" b="1" kern="1200">
            <a:solidFill>
              <a:schemeClr val="bg1"/>
            </a:solidFill>
          </a:endParaRPr>
        </a:p>
      </dsp:txBody>
      <dsp:txXfrm>
        <a:off x="5112354" y="854"/>
        <a:ext cx="2195946" cy="1317568"/>
      </dsp:txXfrm>
    </dsp:sp>
    <dsp:sp modelId="{4F53A234-7C60-47D0-9E69-EAE93DC5E818}">
      <dsp:nvSpPr>
        <dsp:cNvPr id="0" name=""/>
        <dsp:cNvSpPr/>
      </dsp:nvSpPr>
      <dsp:spPr>
        <a:xfrm>
          <a:off x="7527896" y="854"/>
          <a:ext cx="2195946" cy="1317568"/>
        </a:xfrm>
        <a:prstGeom prst="rect">
          <a:avLst/>
        </a:prstGeom>
        <a:solidFill>
          <a:schemeClr val="accent5">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a:solidFill>
                <a:schemeClr val="bg1"/>
              </a:solidFill>
            </a:rPr>
            <a:t>Fire Safety/Emergency Response Training (licensed facilities only)</a:t>
          </a:r>
          <a:endParaRPr lang="en-US" sz="1400" b="1" kern="1200">
            <a:solidFill>
              <a:schemeClr val="bg1"/>
            </a:solidFill>
          </a:endParaRPr>
        </a:p>
      </dsp:txBody>
      <dsp:txXfrm>
        <a:off x="7527896" y="854"/>
        <a:ext cx="2195946" cy="1317568"/>
      </dsp:txXfrm>
    </dsp:sp>
    <dsp:sp modelId="{3C144A36-DDBC-4A27-A7E2-CDED459B16E4}">
      <dsp:nvSpPr>
        <dsp:cNvPr id="0" name=""/>
        <dsp:cNvSpPr/>
      </dsp:nvSpPr>
      <dsp:spPr>
        <a:xfrm>
          <a:off x="281271" y="1538016"/>
          <a:ext cx="2195946" cy="1317568"/>
        </a:xfrm>
        <a:prstGeom prst="rect">
          <a:avLst/>
        </a:prstGeom>
        <a:solidFill>
          <a:schemeClr val="accent6">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a:solidFill>
                <a:schemeClr val="bg1"/>
              </a:solidFill>
            </a:rPr>
            <a:t>Supervisor training</a:t>
          </a:r>
          <a:endParaRPr lang="en-US" sz="1400" b="1" kern="1200">
            <a:solidFill>
              <a:schemeClr val="bg1"/>
            </a:solidFill>
          </a:endParaRPr>
        </a:p>
      </dsp:txBody>
      <dsp:txXfrm>
        <a:off x="281271" y="1538016"/>
        <a:ext cx="2195946" cy="1317568"/>
      </dsp:txXfrm>
    </dsp:sp>
    <dsp:sp modelId="{701ED77C-C624-4320-9498-BC5FEAE16360}">
      <dsp:nvSpPr>
        <dsp:cNvPr id="0" name=""/>
        <dsp:cNvSpPr/>
      </dsp:nvSpPr>
      <dsp:spPr>
        <a:xfrm>
          <a:off x="2696813" y="1538016"/>
          <a:ext cx="2195946" cy="1317568"/>
        </a:xfrm>
        <a:prstGeom prst="rect">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a:solidFill>
                <a:schemeClr val="bg1"/>
              </a:solidFill>
            </a:rPr>
            <a:t>Competency add-on training</a:t>
          </a:r>
          <a:endParaRPr lang="en-US" sz="1400" b="1" kern="1200">
            <a:solidFill>
              <a:schemeClr val="bg1"/>
            </a:solidFill>
          </a:endParaRPr>
        </a:p>
      </dsp:txBody>
      <dsp:txXfrm>
        <a:off x="2696813" y="1538016"/>
        <a:ext cx="2195946" cy="1317568"/>
      </dsp:txXfrm>
    </dsp:sp>
    <dsp:sp modelId="{CE77CC2E-2832-4044-A154-271F26859EB3}">
      <dsp:nvSpPr>
        <dsp:cNvPr id="0" name=""/>
        <dsp:cNvSpPr/>
      </dsp:nvSpPr>
      <dsp:spPr>
        <a:xfrm>
          <a:off x="5112354" y="1538016"/>
          <a:ext cx="2195946" cy="1317568"/>
        </a:xfrm>
        <a:prstGeom prst="rect">
          <a:avLst/>
        </a:prstGeom>
        <a:solidFill>
          <a:schemeClr val="accent3">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a:solidFill>
                <a:schemeClr val="bg1"/>
              </a:solidFill>
            </a:rPr>
            <a:t>Personal Funds training</a:t>
          </a:r>
          <a:endParaRPr lang="en-US" sz="1400" b="1" kern="1200">
            <a:solidFill>
              <a:schemeClr val="bg1"/>
            </a:solidFill>
          </a:endParaRPr>
        </a:p>
      </dsp:txBody>
      <dsp:txXfrm>
        <a:off x="5112354" y="1538016"/>
        <a:ext cx="2195946" cy="1317568"/>
      </dsp:txXfrm>
    </dsp:sp>
    <dsp:sp modelId="{C6A7BF8B-79CD-4570-B63D-B508C3289EF3}">
      <dsp:nvSpPr>
        <dsp:cNvPr id="0" name=""/>
        <dsp:cNvSpPr/>
      </dsp:nvSpPr>
      <dsp:spPr>
        <a:xfrm>
          <a:off x="7527896" y="1538016"/>
          <a:ext cx="2195946" cy="1317568"/>
        </a:xfrm>
        <a:prstGeom prst="rect">
          <a:avLst/>
        </a:prstGeom>
        <a:solidFill>
          <a:schemeClr val="accent4">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i="0" kern="1200">
              <a:solidFill>
                <a:schemeClr val="bg1"/>
              </a:solidFill>
            </a:rPr>
            <a:t>Annual Training</a:t>
          </a:r>
          <a:endParaRPr lang="en-US" sz="1400" b="1" kern="1200">
            <a:solidFill>
              <a:schemeClr val="bg1"/>
            </a:solidFill>
          </a:endParaRPr>
        </a:p>
        <a:p>
          <a:pPr marL="57150" lvl="1" indent="-57150" algn="l" defTabSz="488950">
            <a:lnSpc>
              <a:spcPct val="90000"/>
            </a:lnSpc>
            <a:spcBef>
              <a:spcPct val="0"/>
            </a:spcBef>
            <a:spcAft>
              <a:spcPct val="15000"/>
            </a:spcAft>
            <a:buChar char="•"/>
          </a:pPr>
          <a:r>
            <a:rPr lang="en-US" sz="1100" b="1" i="0" kern="1200">
              <a:solidFill>
                <a:schemeClr val="bg1"/>
              </a:solidFill>
            </a:rPr>
            <a:t>DSPs and Supervisors of DSPs</a:t>
          </a:r>
          <a:endParaRPr lang="en-US" sz="1100" b="1" kern="1200">
            <a:solidFill>
              <a:schemeClr val="bg1"/>
            </a:solidFill>
          </a:endParaRPr>
        </a:p>
        <a:p>
          <a:pPr marL="57150" lvl="1" indent="-57150" algn="l" defTabSz="488950">
            <a:lnSpc>
              <a:spcPct val="90000"/>
            </a:lnSpc>
            <a:spcBef>
              <a:spcPct val="0"/>
            </a:spcBef>
            <a:spcAft>
              <a:spcPct val="15000"/>
            </a:spcAft>
            <a:buChar char="•"/>
          </a:pPr>
          <a:r>
            <a:rPr lang="en-US" sz="1100" b="1" i="0" kern="1200">
              <a:solidFill>
                <a:schemeClr val="bg1"/>
              </a:solidFill>
            </a:rPr>
            <a:t>Directors of Operations</a:t>
          </a:r>
          <a:endParaRPr lang="en-US" sz="1100" b="1" kern="1200">
            <a:solidFill>
              <a:schemeClr val="bg1"/>
            </a:solidFill>
          </a:endParaRPr>
        </a:p>
        <a:p>
          <a:pPr marL="57150" lvl="1" indent="-57150" algn="l" defTabSz="488950">
            <a:lnSpc>
              <a:spcPct val="90000"/>
            </a:lnSpc>
            <a:spcBef>
              <a:spcPct val="0"/>
            </a:spcBef>
            <a:spcAft>
              <a:spcPct val="15000"/>
            </a:spcAft>
            <a:buChar char="•"/>
          </a:pPr>
          <a:r>
            <a:rPr lang="en-US" sz="1100" b="1" i="0" kern="1200">
              <a:solidFill>
                <a:schemeClr val="bg1"/>
              </a:solidFill>
            </a:rPr>
            <a:t>Administrators of Licensed Facilities</a:t>
          </a:r>
          <a:endParaRPr lang="en-US" sz="1100" b="1" kern="1200">
            <a:solidFill>
              <a:schemeClr val="bg1"/>
            </a:solidFill>
          </a:endParaRPr>
        </a:p>
        <a:p>
          <a:pPr marL="57150" lvl="1" indent="-57150" algn="l" defTabSz="488950">
            <a:lnSpc>
              <a:spcPct val="90000"/>
            </a:lnSpc>
            <a:spcBef>
              <a:spcPct val="0"/>
            </a:spcBef>
            <a:spcAft>
              <a:spcPct val="15000"/>
            </a:spcAft>
            <a:buChar char="•"/>
          </a:pPr>
          <a:r>
            <a:rPr lang="en-US" sz="1100" b="1" i="0" kern="1200">
              <a:solidFill>
                <a:schemeClr val="bg1"/>
              </a:solidFill>
            </a:rPr>
            <a:t>Volunteers (if applicable)</a:t>
          </a:r>
          <a:endParaRPr lang="en-US" sz="1100" b="1" kern="1200">
            <a:solidFill>
              <a:schemeClr val="bg1"/>
            </a:solidFill>
          </a:endParaRPr>
        </a:p>
      </dsp:txBody>
      <dsp:txXfrm>
        <a:off x="7527896" y="1538016"/>
        <a:ext cx="2195946" cy="1317568"/>
      </dsp:txXfrm>
    </dsp:sp>
    <dsp:sp modelId="{9E097457-2F0A-4A29-9969-FAC612A97C26}">
      <dsp:nvSpPr>
        <dsp:cNvPr id="0" name=""/>
        <dsp:cNvSpPr/>
      </dsp:nvSpPr>
      <dsp:spPr>
        <a:xfrm>
          <a:off x="2696813" y="3075179"/>
          <a:ext cx="2195946" cy="1317568"/>
        </a:xfrm>
        <a:prstGeom prst="rect">
          <a:avLst/>
        </a:prstGeom>
        <a:solidFill>
          <a:schemeClr val="accent5">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a:solidFill>
                <a:schemeClr val="bg1"/>
              </a:solidFill>
            </a:rPr>
            <a:t>Annual Abuser Registry Notification</a:t>
          </a:r>
          <a:endParaRPr lang="en-US" sz="1400" b="1" kern="1200">
            <a:solidFill>
              <a:schemeClr val="bg1"/>
            </a:solidFill>
          </a:endParaRPr>
        </a:p>
      </dsp:txBody>
      <dsp:txXfrm>
        <a:off x="2696813" y="3075179"/>
        <a:ext cx="2195946" cy="1317568"/>
      </dsp:txXfrm>
    </dsp:sp>
    <dsp:sp modelId="{C6334D2B-3097-4619-95EB-F08C96089869}">
      <dsp:nvSpPr>
        <dsp:cNvPr id="0" name=""/>
        <dsp:cNvSpPr/>
      </dsp:nvSpPr>
      <dsp:spPr>
        <a:xfrm>
          <a:off x="5112354" y="3075179"/>
          <a:ext cx="2195946" cy="1317568"/>
        </a:xfrm>
        <a:prstGeom prst="rect">
          <a:avLst/>
        </a:prstGeom>
        <a:solidFill>
          <a:schemeClr val="accent6">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a:solidFill>
                <a:schemeClr val="bg1"/>
              </a:solidFill>
            </a:rPr>
            <a:t>Five-year BCII/FBI (if applicable) and database checks</a:t>
          </a:r>
          <a:endParaRPr lang="en-US" sz="1400" b="1" kern="1200">
            <a:solidFill>
              <a:schemeClr val="bg1"/>
            </a:solidFill>
          </a:endParaRPr>
        </a:p>
      </dsp:txBody>
      <dsp:txXfrm>
        <a:off x="5112354" y="3075179"/>
        <a:ext cx="2195946" cy="131756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6.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26834" cy="465797"/>
          </a:xfrm>
          <a:prstGeom prst="rect">
            <a:avLst/>
          </a:prstGeom>
        </p:spPr>
        <p:txBody>
          <a:bodyPr vert="horz" lIns="92948" tIns="46474" rIns="92948" bIns="46474" rtlCol="0"/>
          <a:lstStyle>
            <a:lvl1pPr algn="l">
              <a:defRPr sz="1200"/>
            </a:lvl1pPr>
          </a:lstStyle>
          <a:p>
            <a:endParaRPr lang="en-US"/>
          </a:p>
        </p:txBody>
      </p:sp>
      <p:sp>
        <p:nvSpPr>
          <p:cNvPr id="3" name="Date Placeholder 2"/>
          <p:cNvSpPr>
            <a:spLocks noGrp="1"/>
          </p:cNvSpPr>
          <p:nvPr>
            <p:ph type="dt" idx="1"/>
          </p:nvPr>
        </p:nvSpPr>
        <p:spPr>
          <a:xfrm>
            <a:off x="3956554" y="2"/>
            <a:ext cx="3026834" cy="465797"/>
          </a:xfrm>
          <a:prstGeom prst="rect">
            <a:avLst/>
          </a:prstGeom>
        </p:spPr>
        <p:txBody>
          <a:bodyPr vert="horz" lIns="92948" tIns="46474" rIns="92948" bIns="46474" rtlCol="0"/>
          <a:lstStyle>
            <a:lvl1pPr algn="r">
              <a:defRPr sz="1200"/>
            </a:lvl1pPr>
          </a:lstStyle>
          <a:p>
            <a:fld id="{B7C9BC14-7291-4AA8-9563-EB31205E69BE}" type="datetimeFigureOut">
              <a:rPr lang="en-US" smtClean="0"/>
              <a:t>2/21/2024</a:t>
            </a:fld>
            <a:endParaRPr lang="en-US"/>
          </a:p>
        </p:txBody>
      </p:sp>
      <p:sp>
        <p:nvSpPr>
          <p:cNvPr id="4" name="Slide Image Placeholder 3"/>
          <p:cNvSpPr>
            <a:spLocks noGrp="1" noRot="1" noChangeAspect="1"/>
          </p:cNvSpPr>
          <p:nvPr>
            <p:ph type="sldImg" idx="2"/>
          </p:nvPr>
        </p:nvSpPr>
        <p:spPr>
          <a:xfrm>
            <a:off x="706438" y="1160463"/>
            <a:ext cx="5568950" cy="3133725"/>
          </a:xfrm>
          <a:prstGeom prst="rect">
            <a:avLst/>
          </a:prstGeom>
          <a:noFill/>
          <a:ln w="12700">
            <a:solidFill>
              <a:prstClr val="black"/>
            </a:solidFill>
          </a:ln>
        </p:spPr>
        <p:txBody>
          <a:bodyPr vert="horz" lIns="92948" tIns="46474" rIns="92948" bIns="46474" rtlCol="0" anchor="ctr"/>
          <a:lstStyle/>
          <a:p>
            <a:endParaRPr lang="en-US"/>
          </a:p>
        </p:txBody>
      </p:sp>
      <p:sp>
        <p:nvSpPr>
          <p:cNvPr id="5" name="Notes Placeholder 4"/>
          <p:cNvSpPr>
            <a:spLocks noGrp="1"/>
          </p:cNvSpPr>
          <p:nvPr>
            <p:ph type="body" sz="quarter" idx="3"/>
          </p:nvPr>
        </p:nvSpPr>
        <p:spPr>
          <a:xfrm>
            <a:off x="698501" y="4467782"/>
            <a:ext cx="5588001" cy="3655457"/>
          </a:xfrm>
          <a:prstGeom prst="rect">
            <a:avLst/>
          </a:prstGeom>
        </p:spPr>
        <p:txBody>
          <a:bodyPr vert="horz" lIns="92948" tIns="46474" rIns="92948" bIns="4647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17905"/>
            <a:ext cx="3026834" cy="465796"/>
          </a:xfrm>
          <a:prstGeom prst="rect">
            <a:avLst/>
          </a:prstGeom>
        </p:spPr>
        <p:txBody>
          <a:bodyPr vert="horz" lIns="92948" tIns="46474" rIns="92948" bIns="46474" rtlCol="0" anchor="b"/>
          <a:lstStyle>
            <a:lvl1pPr algn="l">
              <a:defRPr sz="1200"/>
            </a:lvl1pPr>
          </a:lstStyle>
          <a:p>
            <a:endParaRPr lang="en-US"/>
          </a:p>
        </p:txBody>
      </p:sp>
      <p:sp>
        <p:nvSpPr>
          <p:cNvPr id="7" name="Slide Number Placeholder 6"/>
          <p:cNvSpPr>
            <a:spLocks noGrp="1"/>
          </p:cNvSpPr>
          <p:nvPr>
            <p:ph type="sldNum" sz="quarter" idx="5"/>
          </p:nvPr>
        </p:nvSpPr>
        <p:spPr>
          <a:xfrm>
            <a:off x="3956554" y="8817905"/>
            <a:ext cx="3026834" cy="465796"/>
          </a:xfrm>
          <a:prstGeom prst="rect">
            <a:avLst/>
          </a:prstGeom>
        </p:spPr>
        <p:txBody>
          <a:bodyPr vert="horz" lIns="92948" tIns="46474" rIns="92948" bIns="46474" rtlCol="0" anchor="b"/>
          <a:lstStyle>
            <a:lvl1pPr algn="r">
              <a:defRPr sz="1200"/>
            </a:lvl1pPr>
          </a:lstStyle>
          <a:p>
            <a:fld id="{D0F04AE0-0F76-4563-AAEF-7EC49E44E29A}" type="slidenum">
              <a:rPr lang="en-US" smtClean="0"/>
              <a:t>‹#›</a:t>
            </a:fld>
            <a:endParaRPr lang="en-US"/>
          </a:p>
        </p:txBody>
      </p:sp>
    </p:spTree>
    <p:extLst>
      <p:ext uri="{BB962C8B-B14F-4D97-AF65-F5344CB8AC3E}">
        <p14:creationId xmlns:p14="http://schemas.microsoft.com/office/powerpoint/2010/main" val="2655888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I’m Angel Morgan, a compliance manage through the Office of Compliance. Today I will be going over the Compliance Review Process, the top citations in 2023, how providers can maintain compliance, and an overview of provider review process.</a:t>
            </a:r>
          </a:p>
          <a:p>
            <a:endParaRPr lang="en-US" dirty="0"/>
          </a:p>
          <a:p>
            <a:r>
              <a:rPr lang="en-US" dirty="0"/>
              <a:t>If you have questions, please type them in.  We’ll do our best to answer questions at the end but if we can’t cover everything, we’ll send a response via email.</a:t>
            </a:r>
          </a:p>
        </p:txBody>
      </p:sp>
      <p:sp>
        <p:nvSpPr>
          <p:cNvPr id="4" name="Slide Number Placeholder 3"/>
          <p:cNvSpPr>
            <a:spLocks noGrp="1"/>
          </p:cNvSpPr>
          <p:nvPr>
            <p:ph type="sldNum" sz="quarter" idx="10"/>
          </p:nvPr>
        </p:nvSpPr>
        <p:spPr/>
        <p:txBody>
          <a:bodyPr/>
          <a:lstStyle/>
          <a:p>
            <a:fld id="{D0F04AE0-0F76-4563-AAEF-7EC49E44E29A}" type="slidenum">
              <a:rPr lang="en-US" smtClean="0"/>
              <a:t>1</a:t>
            </a:fld>
            <a:endParaRPr lang="en-US"/>
          </a:p>
        </p:txBody>
      </p:sp>
    </p:spTree>
    <p:extLst>
      <p:ext uri="{BB962C8B-B14F-4D97-AF65-F5344CB8AC3E}">
        <p14:creationId xmlns:p14="http://schemas.microsoft.com/office/powerpoint/2010/main" val="3789266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1" y="4467781"/>
            <a:ext cx="5588001" cy="4241504"/>
          </a:xfrm>
        </p:spPr>
        <p:txBody>
          <a:bodyPr/>
          <a:lstStyle/>
          <a:p>
            <a:pPr lvl="1">
              <a:spcBef>
                <a:spcPct val="20000"/>
              </a:spcBef>
              <a:spcAft>
                <a:spcPts val="600"/>
              </a:spcAft>
            </a:pPr>
            <a:r>
              <a:rPr lang="en-US" b="1" dirty="0"/>
              <a:t>Add health and safety</a:t>
            </a:r>
          </a:p>
          <a:p>
            <a:pPr lvl="1">
              <a:spcBef>
                <a:spcPct val="20000"/>
              </a:spcBef>
              <a:spcAft>
                <a:spcPts val="600"/>
              </a:spcAft>
            </a:pPr>
            <a:endParaRPr lang="en-US" b="1" dirty="0"/>
          </a:p>
          <a:p>
            <a:pPr lvl="1">
              <a:spcBef>
                <a:spcPct val="20000"/>
              </a:spcBef>
              <a:spcAft>
                <a:spcPts val="600"/>
              </a:spcAft>
            </a:pPr>
            <a:endParaRPr lang="en-US" b="1" dirty="0"/>
          </a:p>
          <a:p>
            <a:pPr lvl="1">
              <a:spcBef>
                <a:spcPct val="20000"/>
              </a:spcBef>
              <a:spcAft>
                <a:spcPts val="600"/>
              </a:spcAft>
            </a:pPr>
            <a:r>
              <a:rPr lang="en-US" b="1" dirty="0"/>
              <a:t>In addition to looking at service plans and service documentation, we’ll also look at :</a:t>
            </a:r>
          </a:p>
          <a:p>
            <a:pPr lvl="1">
              <a:spcBef>
                <a:spcPct val="20000"/>
              </a:spcBef>
              <a:spcAft>
                <a:spcPts val="600"/>
              </a:spcAft>
            </a:pPr>
            <a:r>
              <a:rPr lang="en-US" b="1" dirty="0"/>
              <a:t>Personnel Requirements</a:t>
            </a:r>
            <a:endParaRPr lang="en-US" dirty="0"/>
          </a:p>
          <a:p>
            <a:pPr lvl="2">
              <a:spcBef>
                <a:spcPct val="20000"/>
              </a:spcBef>
              <a:spcAft>
                <a:spcPts val="600"/>
              </a:spcAft>
              <a:buChar char="•"/>
            </a:pPr>
            <a:r>
              <a:rPr lang="en-US" b="1" dirty="0"/>
              <a:t>Background Checks</a:t>
            </a:r>
            <a:endParaRPr lang="en-US" dirty="0"/>
          </a:p>
          <a:p>
            <a:pPr lvl="2">
              <a:spcBef>
                <a:spcPct val="20000"/>
              </a:spcBef>
              <a:spcAft>
                <a:spcPts val="600"/>
              </a:spcAft>
              <a:buChar char="•"/>
            </a:pPr>
            <a:r>
              <a:rPr lang="en-US" b="1" dirty="0"/>
              <a:t>Initial and Annual Training</a:t>
            </a:r>
            <a:endParaRPr lang="en-US" dirty="0"/>
          </a:p>
          <a:p>
            <a:pPr lvl="2">
              <a:spcBef>
                <a:spcPct val="20000"/>
              </a:spcBef>
              <a:spcAft>
                <a:spcPts val="600"/>
              </a:spcAft>
              <a:buChar char="•"/>
            </a:pPr>
            <a:r>
              <a:rPr lang="en-US" b="1" dirty="0"/>
              <a:t>Certifications= FA/CPR and Med admin</a:t>
            </a:r>
            <a:endParaRPr lang="en-US" dirty="0"/>
          </a:p>
          <a:p>
            <a:pPr lvl="2">
              <a:spcBef>
                <a:spcPct val="20000"/>
              </a:spcBef>
              <a:spcAft>
                <a:spcPts val="600"/>
              </a:spcAft>
              <a:buChar char="•"/>
            </a:pPr>
            <a:r>
              <a:rPr lang="en-US" b="1" dirty="0"/>
              <a:t>High School diploma/GED- for med admin</a:t>
            </a:r>
          </a:p>
          <a:p>
            <a:endParaRPr lang="en-US" dirty="0"/>
          </a:p>
          <a:p>
            <a:r>
              <a:rPr lang="en-US" dirty="0"/>
              <a:t>MUI/UI Requirements- UI logs and incident reviews; implementation of preventative measures; submission of trends/patterns analysis; UI and MUI reporting and timelines</a:t>
            </a:r>
          </a:p>
          <a:p>
            <a:endParaRPr lang="en-US" dirty="0"/>
          </a:p>
          <a:p>
            <a:r>
              <a:rPr lang="en-US" dirty="0"/>
              <a:t>Physical Environment-environment is safe and meets individual’s needs and for licensed facilities, adheres to rules related to the physical environment of the home; are there confidentiality concerns like notes or staff reminders posted publicly.  For ex. Dietary restrictions posted on the fridge or house rules limiting phone use or visitors. Residency agreements are required in a licensed setting and shared living/provider owned.</a:t>
            </a:r>
          </a:p>
          <a:p>
            <a:endParaRPr lang="en-US" dirty="0"/>
          </a:p>
          <a:p>
            <a:r>
              <a:rPr lang="en-US" dirty="0"/>
              <a:t>Internal Compliance program- does the agency have an internal compliance program and is it implemented- doesn’t mean no mistakes but agency has a way to routinely monitor and evaluate internal systems for ongoing compliance with rule requirements.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0F04AE0-0F76-4563-AAEF-7EC49E44E29A}" type="slidenum">
              <a:rPr lang="en-US" smtClean="0"/>
              <a:t>10</a:t>
            </a:fld>
            <a:endParaRPr lang="en-US"/>
          </a:p>
        </p:txBody>
      </p:sp>
    </p:spTree>
    <p:extLst>
      <p:ext uri="{BB962C8B-B14F-4D97-AF65-F5344CB8AC3E}">
        <p14:creationId xmlns:p14="http://schemas.microsoft.com/office/powerpoint/2010/main" val="683868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cs typeface="Calibri"/>
              </a:rPr>
              <a:t>TA happens throughout the review and we don’t necessarily go through all the TA given at the time of the exit, but rather high areas of focus. </a:t>
            </a:r>
          </a:p>
          <a:p>
            <a:r>
              <a:rPr lang="en-US" sz="1400" dirty="0">
                <a:cs typeface="Calibri"/>
              </a:rPr>
              <a:t>Areas of non-compliance with any of the Review Tool questions may result in a citation for the provider.</a:t>
            </a:r>
            <a:endParaRPr lang="en-US" sz="1400" dirty="0"/>
          </a:p>
          <a:p>
            <a:r>
              <a:rPr lang="en-US" sz="1400" dirty="0"/>
              <a:t>Exit conference happens at the end of the review</a:t>
            </a:r>
          </a:p>
          <a:p>
            <a:r>
              <a:rPr lang="en-US" sz="1400" dirty="0"/>
              <a:t>Exit may occur on a different day</a:t>
            </a:r>
            <a:endParaRPr lang="en-US" dirty="0"/>
          </a:p>
          <a:p>
            <a:endParaRPr lang="en-US" sz="1400" dirty="0"/>
          </a:p>
          <a:p>
            <a:r>
              <a:rPr lang="en-US" sz="1400" dirty="0"/>
              <a:t>It is your last opportunity to show you meet requirements</a:t>
            </a:r>
          </a:p>
          <a:p>
            <a:endParaRPr lang="en-US" sz="1400" dirty="0"/>
          </a:p>
          <a:p>
            <a:r>
              <a:rPr lang="en-US" sz="1400" dirty="0"/>
              <a:t>Great time to ask questions and clarification on areas of citation</a:t>
            </a:r>
          </a:p>
          <a:p>
            <a:endParaRPr lang="en-US" sz="1400" dirty="0"/>
          </a:p>
          <a:p>
            <a:r>
              <a:rPr lang="en-US" sz="1400" dirty="0"/>
              <a:t>Exit conferences are recorded so that we can randomly check that reviewers are covering everything they’re required to include.  </a:t>
            </a:r>
          </a:p>
          <a:p>
            <a:r>
              <a:rPr lang="en-US" sz="1400" dirty="0"/>
              <a:t>May listen to exit conferences when citations are appealed- if reviewer didn’t identify something was missing and give provider a last opportunity to provide clarification, citation may be removed</a:t>
            </a:r>
          </a:p>
        </p:txBody>
      </p:sp>
      <p:sp>
        <p:nvSpPr>
          <p:cNvPr id="4" name="Slide Number Placeholder 3"/>
          <p:cNvSpPr>
            <a:spLocks noGrp="1"/>
          </p:cNvSpPr>
          <p:nvPr>
            <p:ph type="sldNum" sz="quarter" idx="10"/>
          </p:nvPr>
        </p:nvSpPr>
        <p:spPr/>
        <p:txBody>
          <a:bodyPr/>
          <a:lstStyle/>
          <a:p>
            <a:fld id="{D0F04AE0-0F76-4563-AAEF-7EC49E44E29A}" type="slidenum">
              <a:rPr lang="en-US" smtClean="0"/>
              <a:t>11</a:t>
            </a:fld>
            <a:endParaRPr lang="en-US"/>
          </a:p>
        </p:txBody>
      </p:sp>
    </p:spTree>
    <p:extLst>
      <p:ext uri="{BB962C8B-B14F-4D97-AF65-F5344CB8AC3E}">
        <p14:creationId xmlns:p14="http://schemas.microsoft.com/office/powerpoint/2010/main" val="2373204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Provider must submit a plan of correction or appeal for each citation within 14 calendar days of the citation email.</a:t>
            </a:r>
          </a:p>
          <a:p>
            <a:endParaRPr lang="en-US" dirty="0"/>
          </a:p>
          <a:p>
            <a:r>
              <a:rPr lang="en-US" dirty="0"/>
              <a:t>Review Results-  WATCH EMAIL FOR CITATION NOTICE FROM THE CRM PORTAL</a:t>
            </a:r>
          </a:p>
          <a:p>
            <a:endParaRPr lang="en-US" dirty="0"/>
          </a:p>
          <a:p>
            <a:r>
              <a:rPr lang="en-US" dirty="0">
                <a:cs typeface="Calibri"/>
              </a:rPr>
              <a:t>Reviews with 16 or more citations or multiple immediate citations are required to be sent to the DODD Review Manager for consideration for Sanctions.</a:t>
            </a:r>
            <a:endParaRPr lang="en-US" b="1" dirty="0">
              <a:cs typeface="Calibri"/>
            </a:endParaRPr>
          </a:p>
        </p:txBody>
      </p:sp>
      <p:sp>
        <p:nvSpPr>
          <p:cNvPr id="4" name="Slide Number Placeholder 3"/>
          <p:cNvSpPr>
            <a:spLocks noGrp="1"/>
          </p:cNvSpPr>
          <p:nvPr>
            <p:ph type="sldNum" sz="quarter" idx="10"/>
          </p:nvPr>
        </p:nvSpPr>
        <p:spPr/>
        <p:txBody>
          <a:bodyPr/>
          <a:lstStyle/>
          <a:p>
            <a:fld id="{D0F04AE0-0F76-4563-AAEF-7EC49E44E29A}" type="slidenum">
              <a:rPr lang="en-US" smtClean="0"/>
              <a:t>12</a:t>
            </a:fld>
            <a:endParaRPr lang="en-US"/>
          </a:p>
        </p:txBody>
      </p:sp>
    </p:spTree>
    <p:extLst>
      <p:ext uri="{BB962C8B-B14F-4D97-AF65-F5344CB8AC3E}">
        <p14:creationId xmlns:p14="http://schemas.microsoft.com/office/powerpoint/2010/main" val="2746167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(14 days to submit, 20 days to respond) – Reviewer has 10 days to review appeals and 20 days without appeals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MUST SUBMIT DOCUMENTATION WITH APPEALS – SUPPORT YOUR ARGUMENT</a:t>
            </a:r>
            <a:endParaRPr lang="en-US" b="1" dirty="0"/>
          </a:p>
          <a:p>
            <a:endParaRPr lang="en-US" b="1" dirty="0"/>
          </a:p>
          <a:p>
            <a:endParaRPr lang="en-US" b="1" dirty="0"/>
          </a:p>
          <a:p>
            <a:r>
              <a:rPr lang="en-US" b="1" dirty="0"/>
              <a:t>We make mistakes too!  If you think we’re wrong- appeal the citation.  Appeal decisions are made at the management level and not by the reviewer who issued the citation.</a:t>
            </a:r>
          </a:p>
          <a:p>
            <a:endParaRPr lang="en-US" b="1" dirty="0"/>
          </a:p>
          <a:p>
            <a:r>
              <a:rPr lang="en-US" b="1" dirty="0"/>
              <a:t>If your review was done by a county board or COG reviewer, you have an additional appeal opportunity.  If you appeal a citation and the CB/COG reviewer denies the appeal, you can escalate the appeal to DODD.  THIS ALL HAPPENS IN THE PORTAL.  </a:t>
            </a:r>
          </a:p>
          <a:p>
            <a:endParaRPr lang="en-US" b="1" dirty="0"/>
          </a:p>
          <a:p>
            <a:r>
              <a:rPr lang="en-US" b="1" dirty="0"/>
              <a:t>DODD’S DETERMINATION ON APPEALS IS FINAL.</a:t>
            </a:r>
          </a:p>
          <a:p>
            <a:endParaRPr lang="en-US" b="1" dirty="0"/>
          </a:p>
          <a:p>
            <a:r>
              <a:rPr lang="en-US" b="1" dirty="0"/>
              <a:t>If your appeal is approved, the citation is removed from the report.  If it is disapproved, you will only have the option to submit a POC.  </a:t>
            </a:r>
          </a:p>
          <a:p>
            <a:endParaRPr lang="en-US" b="1" dirty="0"/>
          </a:p>
          <a:p>
            <a:r>
              <a:rPr lang="en-US" b="1" dirty="0"/>
              <a:t>You MUST SELECT EITHER APPEAL OR POV- CANNOT DO BOTH FOR THE SAME CITATION</a:t>
            </a:r>
          </a:p>
        </p:txBody>
      </p:sp>
      <p:sp>
        <p:nvSpPr>
          <p:cNvPr id="4" name="Slide Number Placeholder 3"/>
          <p:cNvSpPr>
            <a:spLocks noGrp="1"/>
          </p:cNvSpPr>
          <p:nvPr>
            <p:ph type="sldNum" sz="quarter" idx="10"/>
          </p:nvPr>
        </p:nvSpPr>
        <p:spPr/>
        <p:txBody>
          <a:bodyPr/>
          <a:lstStyle/>
          <a:p>
            <a:fld id="{D0F04AE0-0F76-4563-AAEF-7EC49E44E29A}" type="slidenum">
              <a:rPr lang="en-US" smtClean="0"/>
              <a:t>13</a:t>
            </a:fld>
            <a:endParaRPr lang="en-US"/>
          </a:p>
        </p:txBody>
      </p:sp>
    </p:spTree>
    <p:extLst>
      <p:ext uri="{BB962C8B-B14F-4D97-AF65-F5344CB8AC3E}">
        <p14:creationId xmlns:p14="http://schemas.microsoft.com/office/powerpoint/2010/main" val="3260469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F04AE0-0F76-4563-AAEF-7EC49E44E29A}" type="slidenum">
              <a:rPr lang="en-US" smtClean="0"/>
              <a:t>14</a:t>
            </a:fld>
            <a:endParaRPr lang="en-US"/>
          </a:p>
        </p:txBody>
      </p:sp>
    </p:spTree>
    <p:extLst>
      <p:ext uri="{BB962C8B-B14F-4D97-AF65-F5344CB8AC3E}">
        <p14:creationId xmlns:p14="http://schemas.microsoft.com/office/powerpoint/2010/main" val="2745138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cs typeface="Calibri"/>
            </a:endParaRPr>
          </a:p>
          <a:p>
            <a:pPr marL="171450" indent="-171450">
              <a:buFont typeface="Arial"/>
              <a:buChar char="•"/>
            </a:pPr>
            <a:r>
              <a:rPr lang="en-US" dirty="0">
                <a:cs typeface="Calibri"/>
              </a:rPr>
              <a:t>Personnel – consistent with both Agency and Independent providers</a:t>
            </a:r>
          </a:p>
          <a:p>
            <a:pPr marL="628650" lvl="1" indent="-171450">
              <a:buFont typeface="Arial"/>
              <a:buChar char="•"/>
            </a:pPr>
            <a:r>
              <a:rPr lang="en-US" dirty="0">
                <a:cs typeface="Calibri"/>
              </a:rPr>
              <a:t>Pre-employment attestations- make sure statement is up to date and includes the “intervention in lieu of conviction” language- intervention in lieu of conviction is disqualifying during the period of intervention</a:t>
            </a:r>
          </a:p>
          <a:p>
            <a:pPr marL="628650" lvl="1" indent="-171450">
              <a:buFont typeface="Arial"/>
              <a:buChar char="•"/>
            </a:pPr>
            <a:r>
              <a:rPr lang="en-US" dirty="0">
                <a:cs typeface="Calibri"/>
              </a:rPr>
              <a:t>Timely initial BCII and database checks</a:t>
            </a:r>
          </a:p>
          <a:p>
            <a:pPr marL="628650" lvl="1" indent="-171450">
              <a:buFont typeface="Arial"/>
              <a:buChar char="•"/>
            </a:pPr>
            <a:r>
              <a:rPr lang="en-US" dirty="0">
                <a:cs typeface="Calibri"/>
              </a:rPr>
              <a:t>Enrollment in </a:t>
            </a:r>
            <a:r>
              <a:rPr lang="en-US" dirty="0" err="1">
                <a:cs typeface="Calibri"/>
              </a:rPr>
              <a:t>Rapback</a:t>
            </a:r>
            <a:endParaRPr lang="en-US" dirty="0">
              <a:cs typeface="Calibri"/>
            </a:endParaRPr>
          </a:p>
          <a:p>
            <a:pPr marL="628650" lvl="1" indent="-171450">
              <a:buFont typeface="Arial"/>
              <a:buChar char="•"/>
            </a:pPr>
            <a:r>
              <a:rPr lang="en-US" dirty="0">
                <a:cs typeface="Calibri"/>
              </a:rPr>
              <a:t>Annual training</a:t>
            </a:r>
          </a:p>
          <a:p>
            <a:pPr marL="628650" lvl="1" indent="-171450">
              <a:buFont typeface="Arial"/>
              <a:buChar char="•"/>
            </a:pPr>
            <a:r>
              <a:rPr lang="en-US" dirty="0">
                <a:cs typeface="Calibri"/>
              </a:rPr>
              <a:t>First Aid/CPR certification- hands on skills assessment now required</a:t>
            </a:r>
          </a:p>
          <a:p>
            <a:pPr marL="628650" lvl="1" indent="-171450">
              <a:buFont typeface="Arial"/>
              <a:buChar char="•"/>
            </a:pPr>
            <a:r>
              <a:rPr lang="en-US" dirty="0">
                <a:cs typeface="Calibri"/>
              </a:rPr>
              <a:t>Med admin- HS/GED required to med admin certification</a:t>
            </a:r>
          </a:p>
          <a:p>
            <a:pPr marL="171450" indent="-171450">
              <a:buFont typeface="Arial"/>
              <a:buChar char="•"/>
            </a:pPr>
            <a:endParaRPr lang="en-US" dirty="0">
              <a:cs typeface="Calibri"/>
            </a:endParaRPr>
          </a:p>
          <a:p>
            <a:pPr marL="171450" indent="-1714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D0F04AE0-0F76-4563-AAEF-7EC49E44E29A}" type="slidenum">
              <a:rPr lang="en-US" smtClean="0"/>
              <a:t>15</a:t>
            </a:fld>
            <a:endParaRPr lang="en-US"/>
          </a:p>
        </p:txBody>
      </p:sp>
    </p:spTree>
    <p:extLst>
      <p:ext uri="{BB962C8B-B14F-4D97-AF65-F5344CB8AC3E}">
        <p14:creationId xmlns:p14="http://schemas.microsoft.com/office/powerpoint/2010/main" val="2004415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Annual training required by 12/31 each year. </a:t>
            </a:r>
          </a:p>
          <a:p>
            <a:r>
              <a:rPr lang="en-US" dirty="0"/>
              <a:t>Must be documented how you meet the requirements. Resources on the compliance website for sample training plan and a documentation template of how you met the training requirements.</a:t>
            </a:r>
          </a:p>
          <a:p>
            <a:r>
              <a:rPr lang="en-US" dirty="0"/>
              <a:t>First Aid/CPR requires a hands-on skills demonstration</a:t>
            </a:r>
          </a:p>
          <a:p>
            <a:endParaRPr lang="en-US" dirty="0"/>
          </a:p>
        </p:txBody>
      </p:sp>
      <p:sp>
        <p:nvSpPr>
          <p:cNvPr id="4" name="Slide Number Placeholder 3"/>
          <p:cNvSpPr>
            <a:spLocks noGrp="1"/>
          </p:cNvSpPr>
          <p:nvPr>
            <p:ph type="sldNum" sz="quarter" idx="5"/>
          </p:nvPr>
        </p:nvSpPr>
        <p:spPr/>
        <p:txBody>
          <a:bodyPr/>
          <a:lstStyle/>
          <a:p>
            <a:fld id="{D0F04AE0-0F76-4563-AAEF-7EC49E44E29A}" type="slidenum">
              <a:rPr lang="en-US" smtClean="0"/>
              <a:t>16</a:t>
            </a:fld>
            <a:endParaRPr lang="en-US"/>
          </a:p>
        </p:txBody>
      </p:sp>
    </p:spTree>
    <p:extLst>
      <p:ext uri="{BB962C8B-B14F-4D97-AF65-F5344CB8AC3E}">
        <p14:creationId xmlns:p14="http://schemas.microsoft.com/office/powerpoint/2010/main" val="1981499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2800" b="1" dirty="0"/>
              <a:t>We are going to talk a bit about the hiring process prior to services being delivered. Personnel is consistently the top group of citations, so pay attention here.</a:t>
            </a:r>
          </a:p>
          <a:p>
            <a:pPr marL="0" marR="0">
              <a:lnSpc>
                <a:spcPct val="107000"/>
              </a:lnSpc>
              <a:spcBef>
                <a:spcPts val="0"/>
              </a:spcBef>
              <a:spcAft>
                <a:spcPts val="800"/>
              </a:spcAft>
            </a:pPr>
            <a:endParaRPr lang="en-US" sz="2800" dirty="0"/>
          </a:p>
          <a:p>
            <a:pPr marL="0" marR="0">
              <a:lnSpc>
                <a:spcPct val="107000"/>
              </a:lnSpc>
              <a:spcBef>
                <a:spcPts val="0"/>
              </a:spcBef>
              <a:spcAft>
                <a:spcPts val="800"/>
              </a:spcAft>
            </a:pPr>
            <a:r>
              <a:rPr lang="en-US" sz="2800" dirty="0"/>
              <a:t>Direct services position" means an employment position in which the employee has the opportunity to be alone with or exercises supervision or control over one or more individuals. </a:t>
            </a:r>
          </a:p>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This includes Transportation only providers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Employment is the first day the person was in a paid status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Complete database checks before doing BCII – if they excluded by a database, you won’t waste money on a BCII</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this time, HSD/GED only currently required if certified to administer medication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Change was made to Attestation statement 7/1/19 – check and make sure using correct one for after this date – newest version contains reference to ‘intervention in lieu of conviction’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ARCS not including SAM checks – need to be run manually at hire and at least every five years thereafter</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Can only employ someone for 60 days without receiving background check results</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Independent Providers, the prior to employment items are checked by Certification, as well as orientation, abstract (if you are certified to transport), and First Aid/CPR</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**First Aid/CPR – Licensed facilities, including ICFs – can employ for up to 60 days as long as work with someone who is trained</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Training must be documented – needs to include required elements. Sample form available on Department’s website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Online only First Aid/CPR is not acceptable if obtained after 1/1/22</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ISP training is required prior to working with a new person or when there are significant changes in their plan or needs. Needs to include any specialized training, such as restraint training if a restraint is included in the plan.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Driver’s abstract is required to be completed within 14 days of first transporting and is required even if you do not bill transportation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IPs are required to meet with the CB after being selected by an individual, but prior to providing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serices</a:t>
            </a:r>
            <a:r>
              <a:rPr lang="en-US" sz="1800" dirty="0">
                <a:effectLst/>
                <a:latin typeface="Calibri" panose="020F0502020204030204" pitchFamily="34" charset="0"/>
                <a:ea typeface="Calibri" panose="020F0502020204030204" pitchFamily="34" charset="0"/>
                <a:cs typeface="Times New Roman" panose="02020603050405020304" pitchFamily="18" charset="0"/>
              </a:rPr>
              <a:t> to discuss their responsibilities, the person’s ISP, service documentation, and billing for services</a:t>
            </a:r>
          </a:p>
          <a:p>
            <a:endParaRPr lang="en-US" dirty="0"/>
          </a:p>
        </p:txBody>
      </p:sp>
      <p:sp>
        <p:nvSpPr>
          <p:cNvPr id="4" name="Slide Number Placeholder 3"/>
          <p:cNvSpPr>
            <a:spLocks noGrp="1"/>
          </p:cNvSpPr>
          <p:nvPr>
            <p:ph type="sldNum" sz="quarter" idx="5"/>
          </p:nvPr>
        </p:nvSpPr>
        <p:spPr/>
        <p:txBody>
          <a:bodyPr/>
          <a:lstStyle/>
          <a:p>
            <a:fld id="{00C2F0AA-56A2-42E8-A477-D78F410E5342}" type="slidenum">
              <a:rPr lang="en-US" smtClean="0"/>
              <a:t>17</a:t>
            </a:fld>
            <a:endParaRPr lang="en-US"/>
          </a:p>
        </p:txBody>
      </p:sp>
    </p:spTree>
    <p:extLst>
      <p:ext uri="{BB962C8B-B14F-4D97-AF65-F5344CB8AC3E}">
        <p14:creationId xmlns:p14="http://schemas.microsoft.com/office/powerpoint/2010/main" val="3799322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Spend time with this to make it clear this is very important</a:t>
            </a:r>
          </a:p>
        </p:txBody>
      </p:sp>
      <p:sp>
        <p:nvSpPr>
          <p:cNvPr id="4" name="Slide Number Placeholder 3"/>
          <p:cNvSpPr>
            <a:spLocks noGrp="1"/>
          </p:cNvSpPr>
          <p:nvPr>
            <p:ph type="sldNum" sz="quarter" idx="5"/>
          </p:nvPr>
        </p:nvSpPr>
        <p:spPr/>
        <p:txBody>
          <a:bodyPr/>
          <a:lstStyle/>
          <a:p>
            <a:fld id="{D0F04AE0-0F76-4563-AAEF-7EC49E44E29A}" type="slidenum">
              <a:rPr lang="en-US" smtClean="0"/>
              <a:t>18</a:t>
            </a:fld>
            <a:endParaRPr lang="en-US"/>
          </a:p>
        </p:txBody>
      </p:sp>
    </p:spTree>
    <p:extLst>
      <p:ext uri="{BB962C8B-B14F-4D97-AF65-F5344CB8AC3E}">
        <p14:creationId xmlns:p14="http://schemas.microsoft.com/office/powerpoint/2010/main" val="4232638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30-day training for agency employees and Training Plans are not currently required for licensed facilities but will be included when licensure rules are updated. </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Training Plans should already be completed for 2022 – need updated each year</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ADS/VH training includes required training within 30 days, assigning a mentor, and 8-hours of training relevant to the service within the first year</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Fire safety/emergency response training for licensed facilities is within 30 days of hire – cannot work alone without the training</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Supervisor training within 90 days of becoming a supervisor of DSPs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Competency add-on training is required prior to billing the add-on for that person. Independent Providers who have the add-on have been verified by DODD.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Training on the personal funds rule and your policy are required prior to assisting with personal funds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Annual training is per calendar year</a:t>
            </a:r>
          </a:p>
          <a:p>
            <a:endParaRPr lang="en-US" dirty="0"/>
          </a:p>
          <a:p>
            <a:endParaRPr lang="en-US" dirty="0"/>
          </a:p>
          <a:p>
            <a:r>
              <a:rPr lang="en-US" dirty="0"/>
              <a:t>If you use ARCS, you will need to complete the SAM check manually at least every five years. Some providers have chosen to do this annually so that it does not get missed.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Always check the rules to make sure you are </a:t>
            </a:r>
            <a:r>
              <a:rPr lang="en-US" dirty="0" err="1"/>
              <a:t>completig</a:t>
            </a:r>
            <a:r>
              <a:rPr lang="en-US" dirty="0"/>
              <a:t> all required items</a:t>
            </a:r>
          </a:p>
          <a:p>
            <a:endParaRPr lang="en-US" dirty="0"/>
          </a:p>
          <a:p>
            <a:endParaRPr lang="en-US" dirty="0"/>
          </a:p>
        </p:txBody>
      </p:sp>
      <p:sp>
        <p:nvSpPr>
          <p:cNvPr id="4" name="Slide Number Placeholder 3"/>
          <p:cNvSpPr>
            <a:spLocks noGrp="1"/>
          </p:cNvSpPr>
          <p:nvPr>
            <p:ph type="sldNum" sz="quarter" idx="5"/>
          </p:nvPr>
        </p:nvSpPr>
        <p:spPr/>
        <p:txBody>
          <a:bodyPr/>
          <a:lstStyle/>
          <a:p>
            <a:fld id="{00C2F0AA-56A2-42E8-A477-D78F410E5342}" type="slidenum">
              <a:rPr lang="en-US" smtClean="0"/>
              <a:t>19</a:t>
            </a:fld>
            <a:endParaRPr lang="en-US"/>
          </a:p>
        </p:txBody>
      </p:sp>
    </p:spTree>
    <p:extLst>
      <p:ext uri="{BB962C8B-B14F-4D97-AF65-F5344CB8AC3E}">
        <p14:creationId xmlns:p14="http://schemas.microsoft.com/office/powerpoint/2010/main" val="4027025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the compliance reviews is to:  </a:t>
            </a:r>
          </a:p>
          <a:p>
            <a:pPr marL="228600" indent="-228600">
              <a:buAutoNum type="arabicPeriod"/>
            </a:pPr>
            <a:r>
              <a:rPr lang="en-US" dirty="0"/>
              <a:t>Make sure Ohio has a qualified pool of providers.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Save you or your agency/facility from citations by identifying and self-correcting errors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Compliance reports are public record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Minimize/eliminate payback during a fiscal audit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Increased service quality by providing clear expectations and guidance to employees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pPr marL="228600" indent="-228600">
              <a:buAutoNum type="arabicPeriod"/>
            </a:pPr>
            <a:endParaRPr lang="en-US" dirty="0">
              <a:cs typeface="Calibri"/>
            </a:endParaRPr>
          </a:p>
          <a:p>
            <a:r>
              <a:rPr lang="en-US" dirty="0">
                <a:cs typeface="Calibri"/>
              </a:rPr>
              <a:t>Providers are vital to the DD system and we want to do what we can to help providers understand requirements and stay in compliance.</a:t>
            </a:r>
          </a:p>
          <a:p>
            <a:endParaRPr lang="en-US" dirty="0">
              <a:cs typeface="Calibri"/>
            </a:endParaRPr>
          </a:p>
          <a:p>
            <a:r>
              <a:rPr lang="en-US" dirty="0">
                <a:cs typeface="Calibri"/>
              </a:rPr>
              <a:t> </a:t>
            </a:r>
          </a:p>
          <a:p>
            <a:endParaRPr lang="en-US" dirty="0">
              <a:cs typeface="Calibri"/>
            </a:endParaRPr>
          </a:p>
        </p:txBody>
      </p:sp>
      <p:sp>
        <p:nvSpPr>
          <p:cNvPr id="4" name="Slide Number Placeholder 3"/>
          <p:cNvSpPr>
            <a:spLocks noGrp="1"/>
          </p:cNvSpPr>
          <p:nvPr>
            <p:ph type="sldNum" sz="quarter" idx="10"/>
          </p:nvPr>
        </p:nvSpPr>
        <p:spPr/>
        <p:txBody>
          <a:bodyPr/>
          <a:lstStyle/>
          <a:p>
            <a:fld id="{D0F04AE0-0F76-4563-AAEF-7EC49E44E29A}" type="slidenum">
              <a:rPr lang="en-US" smtClean="0"/>
              <a:t>2</a:t>
            </a:fld>
            <a:endParaRPr lang="en-US"/>
          </a:p>
        </p:txBody>
      </p:sp>
    </p:spTree>
    <p:extLst>
      <p:ext uri="{BB962C8B-B14F-4D97-AF65-F5344CB8AC3E}">
        <p14:creationId xmlns:p14="http://schemas.microsoft.com/office/powerpoint/2010/main" val="18903452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cs typeface="Calibri"/>
              </a:rPr>
              <a:t>Top citations for independents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cs typeface="Calibri"/>
              </a:rPr>
              <a:t>UPDATE NEEDED</a:t>
            </a:r>
          </a:p>
          <a:p>
            <a:endParaRPr lang="en-US" sz="1800" b="0" i="0" u="none" strike="noStrike" dirty="0">
              <a:effectLst/>
              <a:latin typeface="Calibri" panose="020F0502020204030204" pitchFamily="34" charset="0"/>
            </a:endParaRPr>
          </a:p>
          <a:p>
            <a:r>
              <a:rPr lang="en-US" sz="1800" b="0" i="0" u="none" strike="noStrike" dirty="0">
                <a:effectLst/>
                <a:latin typeface="Calibri" panose="020F0502020204030204" pitchFamily="34" charset="0"/>
              </a:rPr>
              <a:t>Does service delivery documentation include the following elements:                                         </a:t>
            </a:r>
            <a:br>
              <a:rPr lang="en-US" sz="1800" b="0" i="0" u="none" strike="noStrike" dirty="0">
                <a:effectLst/>
                <a:latin typeface="Calibri" panose="020F0502020204030204" pitchFamily="34" charset="0"/>
              </a:rPr>
            </a:br>
            <a:r>
              <a:rPr lang="en-US" sz="1800" b="0" i="0" u="none" strike="noStrike" dirty="0">
                <a:effectLst/>
                <a:latin typeface="Calibri" panose="020F0502020204030204" pitchFamily="34" charset="0"/>
              </a:rPr>
              <a:t>• Date of service,                                        </a:t>
            </a:r>
            <a:br>
              <a:rPr lang="en-US" sz="1800" b="0" i="0" u="none" strike="noStrike" dirty="0">
                <a:effectLst/>
                <a:latin typeface="Calibri" panose="020F0502020204030204" pitchFamily="34" charset="0"/>
              </a:rPr>
            </a:br>
            <a:r>
              <a:rPr lang="en-US" sz="1800" b="0" i="0" u="none" strike="noStrike" dirty="0">
                <a:effectLst/>
                <a:latin typeface="Calibri" panose="020F0502020204030204" pitchFamily="34" charset="0"/>
              </a:rPr>
              <a:t>• Individual's name,                     </a:t>
            </a:r>
            <a:br>
              <a:rPr lang="en-US" sz="1800" b="0" i="0" u="none" strike="noStrike" dirty="0">
                <a:effectLst/>
                <a:latin typeface="Calibri" panose="020F0502020204030204" pitchFamily="34" charset="0"/>
              </a:rPr>
            </a:br>
            <a:r>
              <a:rPr lang="en-US" sz="1800" b="0" i="0" u="none" strike="noStrike" dirty="0">
                <a:effectLst/>
                <a:latin typeface="Calibri" panose="020F0502020204030204" pitchFamily="34" charset="0"/>
              </a:rPr>
              <a:t>• Individual's Medicaid number,</a:t>
            </a:r>
            <a:br>
              <a:rPr lang="en-US" sz="1800" b="0" i="0" u="none" strike="noStrike" dirty="0">
                <a:effectLst/>
                <a:latin typeface="Calibri" panose="020F0502020204030204" pitchFamily="34" charset="0"/>
              </a:rPr>
            </a:br>
            <a:r>
              <a:rPr lang="en-US" sz="1800" b="0" i="0" u="none" strike="noStrike" dirty="0">
                <a:effectLst/>
                <a:latin typeface="Calibri" panose="020F0502020204030204" pitchFamily="34" charset="0"/>
              </a:rPr>
              <a:t>• Provider name,                </a:t>
            </a:r>
            <a:br>
              <a:rPr lang="en-US" sz="1800" b="0" i="0" u="none" strike="noStrike" dirty="0">
                <a:effectLst/>
                <a:latin typeface="Calibri" panose="020F0502020204030204" pitchFamily="34" charset="0"/>
              </a:rPr>
            </a:br>
            <a:r>
              <a:rPr lang="en-US" sz="1800" b="0" i="0" u="none" strike="noStrike" dirty="0">
                <a:effectLst/>
                <a:latin typeface="Calibri" panose="020F0502020204030204" pitchFamily="34" charset="0"/>
              </a:rPr>
              <a:t>• Provider number,         </a:t>
            </a:r>
            <a:br>
              <a:rPr lang="en-US" sz="1800" b="0" i="0" u="none" strike="noStrike" dirty="0">
                <a:effectLst/>
                <a:latin typeface="Calibri" panose="020F0502020204030204" pitchFamily="34" charset="0"/>
              </a:rPr>
            </a:br>
            <a:r>
              <a:rPr lang="en-US" sz="1800" b="0" i="0" u="none" strike="noStrike" dirty="0">
                <a:effectLst/>
                <a:latin typeface="Calibri" panose="020F0502020204030204" pitchFamily="34" charset="0"/>
              </a:rPr>
              <a:t>• Signature or initials of person delivering the service, </a:t>
            </a:r>
            <a:br>
              <a:rPr lang="en-US" sz="1800" b="0" i="0" u="none" strike="noStrike" dirty="0">
                <a:effectLst/>
                <a:latin typeface="Calibri" panose="020F0502020204030204" pitchFamily="34" charset="0"/>
              </a:rPr>
            </a:br>
            <a:r>
              <a:rPr lang="en-US" sz="1800" b="0" i="0" u="none" strike="noStrike" dirty="0">
                <a:effectLst/>
                <a:latin typeface="Calibri" panose="020F0502020204030204" pitchFamily="34" charset="0"/>
              </a:rPr>
              <a:t>• Place of service, and</a:t>
            </a:r>
            <a:br>
              <a:rPr lang="en-US" sz="1800" b="0" i="0" u="none" strike="noStrike" dirty="0">
                <a:effectLst/>
                <a:latin typeface="Calibri" panose="020F0502020204030204" pitchFamily="34" charset="0"/>
              </a:rPr>
            </a:br>
            <a:r>
              <a:rPr lang="en-US" sz="1800" b="0" i="0" u="none" strike="noStrike" dirty="0">
                <a:effectLst/>
                <a:latin typeface="Calibri" panose="020F0502020204030204" pitchFamily="34" charset="0"/>
              </a:rPr>
              <a:t>• Group size?</a:t>
            </a:r>
            <a:br>
              <a:rPr lang="en-US" sz="1800" b="0" i="0" u="none" strike="noStrike" dirty="0">
                <a:effectLst/>
                <a:latin typeface="Calibri" panose="020F0502020204030204" pitchFamily="34" charset="0"/>
              </a:rPr>
            </a:br>
            <a:r>
              <a:rPr lang="en-US" sz="1800" b="0" i="0" u="none" strike="noStrike" dirty="0">
                <a:effectLst/>
                <a:latin typeface="Calibri" panose="020F0502020204030204" pitchFamily="34" charset="0"/>
              </a:rPr>
              <a:t>5123-9-06; 5123-9-40; 5123:2-9-37; 5123:2-9-39; 5123-9-20; 5123-9-24 </a:t>
            </a:r>
            <a:endParaRPr lang="en-US" dirty="0"/>
          </a:p>
        </p:txBody>
      </p:sp>
      <p:sp>
        <p:nvSpPr>
          <p:cNvPr id="4" name="Slide Number Placeholder 3"/>
          <p:cNvSpPr>
            <a:spLocks noGrp="1"/>
          </p:cNvSpPr>
          <p:nvPr>
            <p:ph type="sldNum" sz="quarter" idx="5"/>
          </p:nvPr>
        </p:nvSpPr>
        <p:spPr/>
        <p:txBody>
          <a:bodyPr/>
          <a:lstStyle/>
          <a:p>
            <a:fld id="{D0F04AE0-0F76-4563-AAEF-7EC49E44E29A}" type="slidenum">
              <a:rPr lang="en-US" smtClean="0"/>
              <a:t>20</a:t>
            </a:fld>
            <a:endParaRPr lang="en-US"/>
          </a:p>
        </p:txBody>
      </p:sp>
    </p:spTree>
    <p:extLst>
      <p:ext uri="{BB962C8B-B14F-4D97-AF65-F5344CB8AC3E}">
        <p14:creationId xmlns:p14="http://schemas.microsoft.com/office/powerpoint/2010/main" val="21202099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Here is how you maintain compliance. Top citations for independents – move below</a:t>
            </a:r>
          </a:p>
          <a:p>
            <a:endParaRPr lang="en-US" b="1" dirty="0"/>
          </a:p>
          <a:p>
            <a:r>
              <a:rPr lang="en-US" b="1" dirty="0"/>
              <a:t>There is no provider that doesn’t have to keep documentation. This includes shared living providers.</a:t>
            </a:r>
          </a:p>
          <a:p>
            <a:endParaRPr lang="en-US" dirty="0"/>
          </a:p>
          <a:p>
            <a:r>
              <a:rPr lang="en-US" dirty="0"/>
              <a:t>In the review tool, it covers what is required for documentation by service per the rules</a:t>
            </a:r>
          </a:p>
          <a:p>
            <a:r>
              <a:rPr lang="en-US" dirty="0"/>
              <a:t>Documentation is important. There are lots of questions specific to the elements of the services.</a:t>
            </a:r>
          </a:p>
          <a:p>
            <a:r>
              <a:rPr lang="en-US" dirty="0"/>
              <a:t>We report to CMS for these questions</a:t>
            </a:r>
          </a:p>
          <a:p>
            <a:r>
              <a:rPr lang="en-US" b="1" dirty="0"/>
              <a:t>SCOPE – Won’t see it in the rule/tool, but this is the details of service delivery – it’s what’s in the plan</a:t>
            </a:r>
          </a:p>
        </p:txBody>
      </p:sp>
      <p:sp>
        <p:nvSpPr>
          <p:cNvPr id="4" name="Slide Number Placeholder 3"/>
          <p:cNvSpPr>
            <a:spLocks noGrp="1"/>
          </p:cNvSpPr>
          <p:nvPr>
            <p:ph type="sldNum" sz="quarter" idx="5"/>
          </p:nvPr>
        </p:nvSpPr>
        <p:spPr/>
        <p:txBody>
          <a:bodyPr/>
          <a:lstStyle/>
          <a:p>
            <a:fld id="{D0F04AE0-0F76-4563-AAEF-7EC49E44E29A}" type="slidenum">
              <a:rPr lang="en-US" smtClean="0"/>
              <a:t>21</a:t>
            </a:fld>
            <a:endParaRPr lang="en-US"/>
          </a:p>
        </p:txBody>
      </p:sp>
    </p:spTree>
    <p:extLst>
      <p:ext uri="{BB962C8B-B14F-4D97-AF65-F5344CB8AC3E}">
        <p14:creationId xmlns:p14="http://schemas.microsoft.com/office/powerpoint/2010/main" val="28921665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UPDATE NEEDED</a:t>
            </a:r>
          </a:p>
          <a:p>
            <a:endParaRPr lang="en-US" dirty="0"/>
          </a:p>
          <a:p>
            <a:r>
              <a:rPr lang="en-US" dirty="0"/>
              <a:t>UI log review for 0 incidents- should document “no incidents”</a:t>
            </a:r>
          </a:p>
        </p:txBody>
      </p:sp>
      <p:sp>
        <p:nvSpPr>
          <p:cNvPr id="4" name="Slide Number Placeholder 3"/>
          <p:cNvSpPr>
            <a:spLocks noGrp="1"/>
          </p:cNvSpPr>
          <p:nvPr>
            <p:ph type="sldNum" sz="quarter" idx="5"/>
          </p:nvPr>
        </p:nvSpPr>
        <p:spPr/>
        <p:txBody>
          <a:bodyPr/>
          <a:lstStyle/>
          <a:p>
            <a:fld id="{D0F04AE0-0F76-4563-AAEF-7EC49E44E29A}" type="slidenum">
              <a:rPr lang="en-US" smtClean="0"/>
              <a:t>22</a:t>
            </a:fld>
            <a:endParaRPr lang="en-US"/>
          </a:p>
        </p:txBody>
      </p:sp>
    </p:spTree>
    <p:extLst>
      <p:ext uri="{BB962C8B-B14F-4D97-AF65-F5344CB8AC3E}">
        <p14:creationId xmlns:p14="http://schemas.microsoft.com/office/powerpoint/2010/main" val="2587480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Unusual incident includes, but is not limited to: dental injuries; falls; an injury that is not a significant injury; medication errors without a likely risk to health and welfare; overnight relocation of an individual due to a fire, natural disaster, or mechanical failure; an incident involving two individuals served that is not a peer-to-peer act major unusual incident; rights code violations or unapproved behavioral supports without a likely risk to health and welfare; emergency room or urgent care treatment center visits; and program implementation incidents.</a:t>
            </a:r>
          </a:p>
          <a:p>
            <a:endParaRPr lang="en-US" dirty="0"/>
          </a:p>
          <a:p>
            <a:r>
              <a:rPr lang="en-US" dirty="0"/>
              <a:t>There are more requirements related to UI/MUIs in the rule, including investigations, notifications, immediate actions.</a:t>
            </a:r>
          </a:p>
        </p:txBody>
      </p:sp>
      <p:sp>
        <p:nvSpPr>
          <p:cNvPr id="4" name="Slide Number Placeholder 3"/>
          <p:cNvSpPr>
            <a:spLocks noGrp="1"/>
          </p:cNvSpPr>
          <p:nvPr>
            <p:ph type="sldNum" sz="quarter" idx="5"/>
          </p:nvPr>
        </p:nvSpPr>
        <p:spPr/>
        <p:txBody>
          <a:bodyPr/>
          <a:lstStyle/>
          <a:p>
            <a:fld id="{00C2F0AA-56A2-42E8-A477-D78F410E5342}" type="slidenum">
              <a:rPr lang="en-US" smtClean="0"/>
              <a:t>23</a:t>
            </a:fld>
            <a:endParaRPr lang="en-US"/>
          </a:p>
        </p:txBody>
      </p:sp>
    </p:spTree>
    <p:extLst>
      <p:ext uri="{BB962C8B-B14F-4D97-AF65-F5344CB8AC3E}">
        <p14:creationId xmlns:p14="http://schemas.microsoft.com/office/powerpoint/2010/main" val="7198520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Top citation for Agency &amp; Independents – This is everyone’s responsibility!!!!</a:t>
            </a:r>
          </a:p>
          <a:p>
            <a:r>
              <a:rPr lang="en-US" b="1" dirty="0"/>
              <a:t>Does the ISP clearly indicate how the individual will participate in their community</a:t>
            </a:r>
          </a:p>
          <a:p>
            <a:endParaRPr lang="en-US" dirty="0"/>
          </a:p>
          <a:p>
            <a:r>
              <a:rPr lang="en-US" dirty="0"/>
              <a:t>State what they should do instead of what they shouldn’t do. </a:t>
            </a:r>
          </a:p>
          <a:p>
            <a:endParaRPr lang="en-US" dirty="0"/>
          </a:p>
          <a:p>
            <a:r>
              <a:rPr lang="en-US" dirty="0"/>
              <a:t>The ISP should state what service the person wants from the provider and the provider should then focus on how they can help support the individual in their greater community. I.e., socialization, employment, etc. What does the individual want from you?</a:t>
            </a:r>
          </a:p>
          <a:p>
            <a:endParaRPr lang="en-US" dirty="0"/>
          </a:p>
          <a:p>
            <a:r>
              <a:rPr lang="en-US" dirty="0"/>
              <a:t>The ISP indicates what they need from the service, how often they want that service, and then the provider figures out how to provide it.</a:t>
            </a:r>
          </a:p>
        </p:txBody>
      </p:sp>
      <p:sp>
        <p:nvSpPr>
          <p:cNvPr id="4" name="Slide Number Placeholder 3"/>
          <p:cNvSpPr>
            <a:spLocks noGrp="1"/>
          </p:cNvSpPr>
          <p:nvPr>
            <p:ph type="sldNum" sz="quarter" idx="5"/>
          </p:nvPr>
        </p:nvSpPr>
        <p:spPr/>
        <p:txBody>
          <a:bodyPr/>
          <a:lstStyle/>
          <a:p>
            <a:fld id="{00C2F0AA-56A2-42E8-A477-D78F410E5342}" type="slidenum">
              <a:rPr lang="en-US" smtClean="0"/>
              <a:t>24</a:t>
            </a:fld>
            <a:endParaRPr lang="en-US"/>
          </a:p>
        </p:txBody>
      </p:sp>
    </p:spTree>
    <p:extLst>
      <p:ext uri="{BB962C8B-B14F-4D97-AF65-F5344CB8AC3E}">
        <p14:creationId xmlns:p14="http://schemas.microsoft.com/office/powerpoint/2010/main" val="35993495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Kelly – Information pulled from A Framework for Community Engagement developed by US Department of Education, the Office of Disability Employment Policy, the Administration for Community Living, and the Substance Abuse and Mental Health Services Administration.  Link is in the header of the slide.  </a:t>
            </a:r>
          </a:p>
          <a:p>
            <a:endParaRPr lang="en-US"/>
          </a:p>
          <a:p>
            <a:r>
              <a:rPr lang="en-US"/>
              <a:t>It is the opportunity to develop relationships where a person will be missed when they are not there.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733F5A-D61D-4A99-9312-974F79A45D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10320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Kelly – Reflect on the different people you have interacted with throughout the past few days.  Family, Coworkers, Friends, Clubs, Sports, Faith or Spiritual Communities, Neighbors, Volunteer Communities, School related groups, etc. </a:t>
            </a:r>
          </a:p>
          <a:p>
            <a:endParaRPr lang="en-US" dirty="0"/>
          </a:p>
          <a:p>
            <a:r>
              <a:rPr lang="en-US" i="1" dirty="0"/>
              <a:t>Al </a:t>
            </a:r>
            <a:r>
              <a:rPr lang="en-US" i="1" dirty="0" err="1"/>
              <a:t>Condeluci</a:t>
            </a:r>
            <a:r>
              <a:rPr lang="en-US" i="1" dirty="0"/>
              <a:t> h</a:t>
            </a:r>
            <a:r>
              <a:rPr lang="en-US" b="0" i="1" dirty="0">
                <a:solidFill>
                  <a:srgbClr val="FFFFFF"/>
                </a:solidFill>
                <a:effectLst/>
                <a:latin typeface="Roboto" panose="02000000000000000000" pitchFamily="2" charset="0"/>
              </a:rPr>
              <a:t>as been an advocate, a catalyst for building community capacities, and leader in understanding social culture since 1970.</a:t>
            </a:r>
            <a:r>
              <a:rPr lang="en-US" i="1" dirty="0"/>
              <a:t> According to Al </a:t>
            </a:r>
            <a:r>
              <a:rPr lang="en-US" i="1" dirty="0" err="1"/>
              <a:t>Condeluci</a:t>
            </a:r>
            <a:r>
              <a:rPr lang="en-US" i="1" dirty="0"/>
              <a:t>, relationships bring value to our lives.  Relationships help us live longer, we are healthier, and happier, and they make us better people.  The typical person has 150 important relationships in their life.  People with disabilities have 25.  Social connections help us build a better community and allow us to be better people.  </a:t>
            </a:r>
          </a:p>
          <a:p>
            <a:endParaRPr lang="en-US" i="1" dirty="0"/>
          </a:p>
          <a:p>
            <a:r>
              <a:rPr lang="en-US" dirty="0"/>
              <a:t>Our role is to support building social connections and community engagement for people with disabilities just as we do in our own lives.  We need to support people with disabilities to increase important relationships through relationship building and community engagement.  </a:t>
            </a:r>
          </a:p>
        </p:txBody>
      </p:sp>
      <p:sp>
        <p:nvSpPr>
          <p:cNvPr id="4" name="Slide Number Placeholder 3"/>
          <p:cNvSpPr>
            <a:spLocks noGrp="1"/>
          </p:cNvSpPr>
          <p:nvPr>
            <p:ph type="sldNum" sz="quarter" idx="5"/>
          </p:nvPr>
        </p:nvSpPr>
        <p:spPr/>
        <p:txBody>
          <a:bodyPr/>
          <a:lstStyle/>
          <a:p>
            <a:fld id="{64733F5A-D61D-4A99-9312-974F79A45DFE}" type="slidenum">
              <a:rPr lang="en-US" smtClean="0"/>
              <a:t>26</a:t>
            </a:fld>
            <a:endParaRPr lang="en-US"/>
          </a:p>
        </p:txBody>
      </p:sp>
    </p:spTree>
    <p:extLst>
      <p:ext uri="{BB962C8B-B14F-4D97-AF65-F5344CB8AC3E}">
        <p14:creationId xmlns:p14="http://schemas.microsoft.com/office/powerpoint/2010/main" val="25591517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Kelly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There are limitless opportunities for community engagement, such as attending continuing education classes to pursue hobbies and personal interests that also may support employment; volunteering, for example, with a food bank or animal shelter; helping an elderly neighbor or family member; using the computer at the library; shopping in stores; going regularly to a fitness center; and joining community service groups and faith-based organizations; or other engagements that provide meaning and purpose specific to the individual. Brainstorming with people who know the community may assist in identifying a wide range of opportunities that are meaningful to the individual.</a:t>
            </a:r>
          </a:p>
          <a:p>
            <a:endParaRPr lang="en-US" dirty="0"/>
          </a:p>
        </p:txBody>
      </p:sp>
      <p:sp>
        <p:nvSpPr>
          <p:cNvPr id="4" name="Slide Number Placeholder 3"/>
          <p:cNvSpPr>
            <a:spLocks noGrp="1"/>
          </p:cNvSpPr>
          <p:nvPr>
            <p:ph type="sldNum" sz="quarter" idx="5"/>
          </p:nvPr>
        </p:nvSpPr>
        <p:spPr/>
        <p:txBody>
          <a:bodyPr/>
          <a:lstStyle/>
          <a:p>
            <a:fld id="{64733F5A-D61D-4A99-9312-974F79A45DFE}" type="slidenum">
              <a:rPr lang="en-US" smtClean="0"/>
              <a:t>27</a:t>
            </a:fld>
            <a:endParaRPr lang="en-US"/>
          </a:p>
        </p:txBody>
      </p:sp>
    </p:spTree>
    <p:extLst>
      <p:ext uri="{BB962C8B-B14F-4D97-AF65-F5344CB8AC3E}">
        <p14:creationId xmlns:p14="http://schemas.microsoft.com/office/powerpoint/2010/main" val="39632942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Kelly</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 Individualized. Successful community engagement activities are based on the choices, interests, strengths, and needs of each individual with a disability. For example, a student may be interested in participating in after-school sports or a young adult may desire to work with animals or help people who are ill, providing opportunities that would foster engagement with others.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Interactive. There is a difference between simply existing in a community and engaging in that community. Through community engagement, individuals with disabilities interact with other community members of the individual’s choice, including routine interactions with others who get to know the person through shared experiences and from whom the person may learn. It provides the individual with the opportunity to develop and strengthen a sense of purpose directed toward personal goals based on personal preferences. For example, working with a garden club to improve a neighborhood park, delivering meals, volunteering at an animal shelter, taking care of a neighbor’s lawn or dog, participating in service-learning projects, and visiting regularly with residents of a nursing home may help the individual develop new social and work-related skills and open doors to paid employment. Group activities foster opportunities for individuals to connect with others and experience a sense of accomplishment and belonging.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Supported. Successful community engagement may include facilitation, coaching, and mentoring. The service provider’s role frequently is to facilitate for individuals with disabilities access to community activities and services consistent with their individualized goals, to provide coaching during interactions and activities, and to connect them with others in the community who may provide coaching and mentoring.</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Information </a:t>
            </a:r>
          </a:p>
          <a:p>
            <a:endParaRPr lang="en-US" dirty="0"/>
          </a:p>
        </p:txBody>
      </p:sp>
      <p:sp>
        <p:nvSpPr>
          <p:cNvPr id="4" name="Slide Number Placeholder 3"/>
          <p:cNvSpPr>
            <a:spLocks noGrp="1"/>
          </p:cNvSpPr>
          <p:nvPr>
            <p:ph type="sldNum" sz="quarter" idx="5"/>
          </p:nvPr>
        </p:nvSpPr>
        <p:spPr/>
        <p:txBody>
          <a:bodyPr/>
          <a:lstStyle/>
          <a:p>
            <a:fld id="{64733F5A-D61D-4A99-9312-974F79A45DFE}" type="slidenum">
              <a:rPr lang="en-US" smtClean="0"/>
              <a:t>28</a:t>
            </a:fld>
            <a:endParaRPr lang="en-US"/>
          </a:p>
        </p:txBody>
      </p:sp>
    </p:spTree>
    <p:extLst>
      <p:ext uri="{BB962C8B-B14F-4D97-AF65-F5344CB8AC3E}">
        <p14:creationId xmlns:p14="http://schemas.microsoft.com/office/powerpoint/2010/main" val="4867507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8027" y="4467782"/>
            <a:ext cx="5588001" cy="3655457"/>
          </a:xfrm>
        </p:spPr>
        <p:txBody>
          <a:bodyPr/>
          <a:lstStyle/>
          <a:p>
            <a:r>
              <a:rPr lang="en-US" dirty="0"/>
              <a:t>Here is how you maintain compliance </a:t>
            </a:r>
          </a:p>
          <a:p>
            <a:endParaRPr lang="en-US" dirty="0"/>
          </a:p>
          <a:p>
            <a:r>
              <a:rPr lang="en-US" dirty="0"/>
              <a:t>While observing service provision, reviewers will be looking for indications that individuals have opportunities to make choices, have access to meaningful activities, have control over daily activities and their schedules, and have opportunities to participate in community life and that staff and providers are treating people with respect.</a:t>
            </a:r>
          </a:p>
          <a:p>
            <a:endParaRPr lang="en-US" dirty="0">
              <a:cs typeface="Calibri"/>
            </a:endParaRPr>
          </a:p>
          <a:p>
            <a:r>
              <a:rPr lang="en-US" dirty="0">
                <a:cs typeface="Calibri"/>
              </a:rPr>
              <a:t>Gets into the settings/HCBS requirements</a:t>
            </a:r>
          </a:p>
        </p:txBody>
      </p:sp>
      <p:sp>
        <p:nvSpPr>
          <p:cNvPr id="4" name="Slide Number Placeholder 3"/>
          <p:cNvSpPr>
            <a:spLocks noGrp="1"/>
          </p:cNvSpPr>
          <p:nvPr>
            <p:ph type="sldNum" sz="quarter" idx="5"/>
          </p:nvPr>
        </p:nvSpPr>
        <p:spPr/>
        <p:txBody>
          <a:bodyPr/>
          <a:lstStyle/>
          <a:p>
            <a:fld id="{D0F04AE0-0F76-4563-AAEF-7EC49E44E29A}" type="slidenum">
              <a:rPr lang="en-US" smtClean="0"/>
              <a:t>29</a:t>
            </a:fld>
            <a:endParaRPr lang="en-US"/>
          </a:p>
        </p:txBody>
      </p:sp>
    </p:spTree>
    <p:extLst>
      <p:ext uri="{BB962C8B-B14F-4D97-AF65-F5344CB8AC3E}">
        <p14:creationId xmlns:p14="http://schemas.microsoft.com/office/powerpoint/2010/main" val="2914558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 reviews can be announced or unannounced.</a:t>
            </a:r>
          </a:p>
          <a:p>
            <a:r>
              <a:rPr lang="en-US" dirty="0"/>
              <a:t>Can be as a result of complaints, MUIs, etc.</a:t>
            </a:r>
          </a:p>
          <a:p>
            <a:endParaRPr lang="en-US" dirty="0"/>
          </a:p>
          <a:p>
            <a:r>
              <a:rPr lang="en-US" dirty="0"/>
              <a:t>Routine reviews for ICFs are done by ODH</a:t>
            </a:r>
          </a:p>
          <a:p>
            <a:r>
              <a:rPr lang="en-US" dirty="0"/>
              <a:t>DODD does special reviews for ICFs</a:t>
            </a:r>
          </a:p>
        </p:txBody>
      </p:sp>
      <p:sp>
        <p:nvSpPr>
          <p:cNvPr id="4" name="Slide Number Placeholder 3"/>
          <p:cNvSpPr>
            <a:spLocks noGrp="1"/>
          </p:cNvSpPr>
          <p:nvPr>
            <p:ph type="sldNum" sz="quarter" idx="5"/>
          </p:nvPr>
        </p:nvSpPr>
        <p:spPr/>
        <p:txBody>
          <a:bodyPr/>
          <a:lstStyle/>
          <a:p>
            <a:fld id="{D0F04AE0-0F76-4563-AAEF-7EC49E44E29A}" type="slidenum">
              <a:rPr lang="en-US" smtClean="0"/>
              <a:t>3</a:t>
            </a:fld>
            <a:endParaRPr lang="en-US"/>
          </a:p>
        </p:txBody>
      </p:sp>
    </p:spTree>
    <p:extLst>
      <p:ext uri="{BB962C8B-B14F-4D97-AF65-F5344CB8AC3E}">
        <p14:creationId xmlns:p14="http://schemas.microsoft.com/office/powerpoint/2010/main" val="37806007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Monthly training is announced in Memo Monday and is on the compliance website for registration</a:t>
            </a:r>
          </a:p>
        </p:txBody>
      </p:sp>
      <p:sp>
        <p:nvSpPr>
          <p:cNvPr id="4" name="Slide Number Placeholder 3"/>
          <p:cNvSpPr>
            <a:spLocks noGrp="1"/>
          </p:cNvSpPr>
          <p:nvPr>
            <p:ph type="sldNum" sz="quarter" idx="5"/>
          </p:nvPr>
        </p:nvSpPr>
        <p:spPr/>
        <p:txBody>
          <a:bodyPr/>
          <a:lstStyle/>
          <a:p>
            <a:fld id="{D0F04AE0-0F76-4563-AAEF-7EC49E44E29A}" type="slidenum">
              <a:rPr lang="en-US" smtClean="0"/>
              <a:t>30</a:t>
            </a:fld>
            <a:endParaRPr lang="en-US"/>
          </a:p>
        </p:txBody>
      </p:sp>
    </p:spTree>
    <p:extLst>
      <p:ext uri="{BB962C8B-B14F-4D97-AF65-F5344CB8AC3E}">
        <p14:creationId xmlns:p14="http://schemas.microsoft.com/office/powerpoint/2010/main" val="1294756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F04AE0-0F76-4563-AAEF-7EC49E44E29A}" type="slidenum">
              <a:rPr lang="en-US" smtClean="0"/>
              <a:t>31</a:t>
            </a:fld>
            <a:endParaRPr lang="en-US"/>
          </a:p>
        </p:txBody>
      </p:sp>
    </p:spTree>
    <p:extLst>
      <p:ext uri="{BB962C8B-B14F-4D97-AF65-F5344CB8AC3E}">
        <p14:creationId xmlns:p14="http://schemas.microsoft.com/office/powerpoint/2010/main" val="790709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Pull out for ICF and add </a:t>
            </a:r>
            <a:r>
              <a:rPr lang="en-US"/>
              <a:t>a slide </a:t>
            </a:r>
          </a:p>
          <a:p>
            <a:endParaRPr lang="en-US"/>
          </a:p>
          <a:p>
            <a:r>
              <a:rPr lang="en-US" dirty="0"/>
              <a:t>A review is required as long as a provider is certified- even if you aren’t currently serving anyone.  It is based on certification.</a:t>
            </a:r>
          </a:p>
          <a:p>
            <a:endParaRPr lang="en-US" dirty="0"/>
          </a:p>
          <a:p>
            <a:r>
              <a:rPr lang="en-US" dirty="0"/>
              <a:t>You will know who we are. We will have identifying information so you know where we are from (CB or DODD). We need you to keep your contact info up to date because that is how we contact you. </a:t>
            </a:r>
          </a:p>
        </p:txBody>
      </p:sp>
      <p:sp>
        <p:nvSpPr>
          <p:cNvPr id="4" name="Slide Number Placeholder 3"/>
          <p:cNvSpPr>
            <a:spLocks noGrp="1"/>
          </p:cNvSpPr>
          <p:nvPr>
            <p:ph type="sldNum" sz="quarter" idx="5"/>
          </p:nvPr>
        </p:nvSpPr>
        <p:spPr/>
        <p:txBody>
          <a:bodyPr/>
          <a:lstStyle/>
          <a:p>
            <a:fld id="{D0F04AE0-0F76-4563-AAEF-7EC49E44E29A}" type="slidenum">
              <a:rPr lang="en-US" smtClean="0"/>
              <a:t>4</a:t>
            </a:fld>
            <a:endParaRPr lang="en-US"/>
          </a:p>
        </p:txBody>
      </p:sp>
    </p:spTree>
    <p:extLst>
      <p:ext uri="{BB962C8B-B14F-4D97-AF65-F5344CB8AC3E}">
        <p14:creationId xmlns:p14="http://schemas.microsoft.com/office/powerpoint/2010/main" val="4106473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types of reviews- Routine and Special- </a:t>
            </a:r>
          </a:p>
          <a:p>
            <a:r>
              <a:rPr lang="en-US" dirty="0"/>
              <a:t>Special reviews are focused on specific concerns identified through a complaint, pattern of non-compliance and/or MUI concerns.</a:t>
            </a:r>
          </a:p>
          <a:p>
            <a:r>
              <a:rPr lang="en-US" dirty="0"/>
              <a:t>Today we’re focusing on the process for ROUTINE reviews.</a:t>
            </a:r>
          </a:p>
          <a:p>
            <a:endParaRPr lang="en-US" dirty="0"/>
          </a:p>
          <a:p>
            <a:r>
              <a:rPr lang="en-US" dirty="0"/>
              <a:t>Providers who have not billed in over 24 months will not receive a review</a:t>
            </a:r>
          </a:p>
        </p:txBody>
      </p:sp>
      <p:sp>
        <p:nvSpPr>
          <p:cNvPr id="4" name="Slide Number Placeholder 3"/>
          <p:cNvSpPr>
            <a:spLocks noGrp="1"/>
          </p:cNvSpPr>
          <p:nvPr>
            <p:ph type="sldNum" sz="quarter" idx="5"/>
          </p:nvPr>
        </p:nvSpPr>
        <p:spPr/>
        <p:txBody>
          <a:bodyPr/>
          <a:lstStyle/>
          <a:p>
            <a:fld id="{D0F04AE0-0F76-4563-AAEF-7EC49E44E29A}" type="slidenum">
              <a:rPr lang="en-US" smtClean="0"/>
              <a:t>5</a:t>
            </a:fld>
            <a:endParaRPr lang="en-US"/>
          </a:p>
        </p:txBody>
      </p:sp>
    </p:spTree>
    <p:extLst>
      <p:ext uri="{BB962C8B-B14F-4D97-AF65-F5344CB8AC3E}">
        <p14:creationId xmlns:p14="http://schemas.microsoft.com/office/powerpoint/2010/main" val="530230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You will be notified of an upcoming routine compliance review via email to the address listed in PSM.  So it’s important to keep your contact info up to date with DODD.  A citation may be issued.</a:t>
            </a:r>
          </a:p>
          <a:p>
            <a:endParaRPr lang="en-US">
              <a:cs typeface="Calibri"/>
            </a:endParaRPr>
          </a:p>
          <a:p>
            <a:r>
              <a:rPr lang="en-US">
                <a:cs typeface="Calibri"/>
              </a:rPr>
              <a:t>Important Reminders</a:t>
            </a:r>
          </a:p>
          <a:p>
            <a:pPr marL="171450" indent="-171450">
              <a:buFont typeface="Arial" panose="020B0604020202020204" pitchFamily="34" charset="0"/>
              <a:buChar char="•"/>
            </a:pPr>
            <a:r>
              <a:rPr lang="en-US">
                <a:cs typeface="Calibri"/>
              </a:rPr>
              <a:t>For agencies, make sure the DOO is kept up to date in PSM </a:t>
            </a:r>
          </a:p>
          <a:p>
            <a:pPr marL="628650" lvl="1" indent="-171450">
              <a:buFont typeface="Arial" panose="020B0604020202020204" pitchFamily="34" charset="0"/>
              <a:buChar char="•"/>
            </a:pPr>
            <a:r>
              <a:rPr lang="en-US">
                <a:cs typeface="Calibri"/>
              </a:rPr>
              <a:t>Initial notification typically sent to DOO</a:t>
            </a:r>
          </a:p>
          <a:p>
            <a:pPr marL="628650" lvl="1" indent="-171450">
              <a:buFont typeface="Arial" panose="020B0604020202020204" pitchFamily="34" charset="0"/>
              <a:buChar char="•"/>
            </a:pPr>
            <a:r>
              <a:rPr lang="en-US">
                <a:cs typeface="Calibri"/>
              </a:rPr>
              <a:t>Log in to your provider account at least every 90 days to keep your log-in active</a:t>
            </a:r>
          </a:p>
        </p:txBody>
      </p:sp>
      <p:sp>
        <p:nvSpPr>
          <p:cNvPr id="4" name="Slide Number Placeholder 3"/>
          <p:cNvSpPr>
            <a:spLocks noGrp="1"/>
          </p:cNvSpPr>
          <p:nvPr>
            <p:ph type="sldNum" sz="quarter" idx="10"/>
          </p:nvPr>
        </p:nvSpPr>
        <p:spPr/>
        <p:txBody>
          <a:bodyPr/>
          <a:lstStyle/>
          <a:p>
            <a:fld id="{D0F04AE0-0F76-4563-AAEF-7EC49E44E29A}" type="slidenum">
              <a:rPr lang="en-US" smtClean="0"/>
              <a:t>6</a:t>
            </a:fld>
            <a:endParaRPr lang="en-US"/>
          </a:p>
        </p:txBody>
      </p:sp>
    </p:spTree>
    <p:extLst>
      <p:ext uri="{BB962C8B-B14F-4D97-AF65-F5344CB8AC3E}">
        <p14:creationId xmlns:p14="http://schemas.microsoft.com/office/powerpoint/2010/main" val="411028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a:p>
            <a:r>
              <a:rPr lang="en-US" sz="1400" dirty="0"/>
              <a:t>Please contact the reviewer if you have trouble logging in- we will help you.</a:t>
            </a:r>
          </a:p>
          <a:p>
            <a:endParaRPr lang="en-US" sz="1400" dirty="0"/>
          </a:p>
          <a:p>
            <a:r>
              <a:rPr lang="en-US" sz="1400" dirty="0"/>
              <a:t>Remember to log in at least once every 90 days to keep your log-in active</a:t>
            </a:r>
          </a:p>
          <a:p>
            <a:r>
              <a:rPr lang="en-US" sz="1400" dirty="0"/>
              <a:t>Do Not Use a smart phone or tablet- these devices won’t work </a:t>
            </a:r>
          </a:p>
          <a:p>
            <a:endParaRPr lang="en-US" sz="1400" dirty="0"/>
          </a:p>
          <a:p>
            <a:r>
              <a:rPr lang="en-US" sz="1400" dirty="0"/>
              <a:t>If we don’t hear from you within 14 days, we will be calling. </a:t>
            </a:r>
          </a:p>
          <a:p>
            <a:r>
              <a:rPr lang="en-US" sz="1400" b="1" dirty="0"/>
              <a:t>WE WILL NOT ASK FOR YOUR PERSONAL INFORMATION.</a:t>
            </a:r>
          </a:p>
          <a:p>
            <a:endParaRPr lang="en-US" sz="1400" b="1" dirty="0"/>
          </a:p>
          <a:p>
            <a:r>
              <a:rPr lang="en-US" sz="1400" b="1" dirty="0"/>
              <a:t>If we don’t hear from you, we are going to reach out every seven days for (approximately 28 days). We cannot get ahold of you, it could result in sanctions.</a:t>
            </a:r>
          </a:p>
          <a:p>
            <a:endParaRPr lang="en-US" sz="1400" b="1" dirty="0"/>
          </a:p>
          <a:p>
            <a:endParaRPr lang="en-US" sz="1400" dirty="0"/>
          </a:p>
          <a:p>
            <a:endParaRPr lang="en-US" sz="1400" dirty="0"/>
          </a:p>
          <a:p>
            <a:endParaRPr lang="en-US" sz="1400" dirty="0"/>
          </a:p>
        </p:txBody>
      </p:sp>
      <p:sp>
        <p:nvSpPr>
          <p:cNvPr id="4" name="Slide Number Placeholder 3"/>
          <p:cNvSpPr>
            <a:spLocks noGrp="1"/>
          </p:cNvSpPr>
          <p:nvPr>
            <p:ph type="sldNum" sz="quarter" idx="10"/>
          </p:nvPr>
        </p:nvSpPr>
        <p:spPr/>
        <p:txBody>
          <a:bodyPr/>
          <a:lstStyle/>
          <a:p>
            <a:fld id="{D0F04AE0-0F76-4563-AAEF-7EC49E44E29A}" type="slidenum">
              <a:rPr lang="en-US" smtClean="0"/>
              <a:t>7</a:t>
            </a:fld>
            <a:endParaRPr lang="en-US"/>
          </a:p>
        </p:txBody>
      </p:sp>
    </p:spTree>
    <p:extLst>
      <p:ext uri="{BB962C8B-B14F-4D97-AF65-F5344CB8AC3E}">
        <p14:creationId xmlns:p14="http://schemas.microsoft.com/office/powerpoint/2010/main" val="29320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US" dirty="0">
                <a:cs typeface="Calibri"/>
              </a:rPr>
              <a:t>Individuals about their services and supports and whether they’re getting what they want and need</a:t>
            </a:r>
          </a:p>
          <a:p>
            <a:endParaRPr lang="en-US" dirty="0">
              <a:cs typeface="Calibri"/>
            </a:endParaRPr>
          </a:p>
          <a:p>
            <a:r>
              <a:rPr lang="en-US" dirty="0">
                <a:cs typeface="Calibri"/>
              </a:rPr>
              <a:t>SSAs- if we have service planning concerns or other issues that are primarily the responsibility of </a:t>
            </a:r>
            <a:r>
              <a:rPr lang="en-US" dirty="0" err="1">
                <a:cs typeface="Calibri"/>
              </a:rPr>
              <a:t>theCB</a:t>
            </a:r>
            <a:r>
              <a:rPr lang="en-US" dirty="0">
                <a:cs typeface="Calibri"/>
              </a:rPr>
              <a:t>, we will issue a citation to the county board.  This means we will also talk with the SSA to get information and clarification.</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0F04AE0-0F76-4563-AAEF-7EC49E44E29A}" type="slidenum">
              <a:rPr lang="en-US" smtClean="0"/>
              <a:t>8</a:t>
            </a:fld>
            <a:endParaRPr lang="en-US"/>
          </a:p>
        </p:txBody>
      </p:sp>
    </p:spTree>
    <p:extLst>
      <p:ext uri="{BB962C8B-B14F-4D97-AF65-F5344CB8AC3E}">
        <p14:creationId xmlns:p14="http://schemas.microsoft.com/office/powerpoint/2010/main" val="4019799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60463"/>
            <a:ext cx="5570538" cy="3133725"/>
          </a:xfrm>
        </p:spPr>
      </p:sp>
      <p:sp>
        <p:nvSpPr>
          <p:cNvPr id="3" name="Notes Placeholder 2"/>
          <p:cNvSpPr>
            <a:spLocks noGrp="1"/>
          </p:cNvSpPr>
          <p:nvPr>
            <p:ph type="body" idx="1"/>
          </p:nvPr>
        </p:nvSpPr>
        <p:spPr/>
        <p:txBody>
          <a:bodyPr/>
          <a:lstStyle/>
          <a:p>
            <a:r>
              <a:rPr lang="en-US" b="1" dirty="0"/>
              <a:t>One of the stumbling blocks for providers is assigning the review contacts</a:t>
            </a:r>
          </a:p>
          <a:p>
            <a:endParaRPr lang="en-US" b="1" dirty="0"/>
          </a:p>
          <a:p>
            <a:r>
              <a:rPr lang="en-US" b="1" dirty="0"/>
              <a:t>Individual and staff Samples are selected based on the number of individuals served by the provider in the review county/licensed facility</a:t>
            </a:r>
          </a:p>
          <a:p>
            <a:endParaRPr lang="en-US" b="1" dirty="0"/>
          </a:p>
          <a:p>
            <a:r>
              <a:rPr lang="en-US" b="1" dirty="0"/>
              <a:t>Individuals- will be asked to confirm who is served in the county; may ask whether individuals have restrictive measures or medical needs for inclusion in the sample</a:t>
            </a:r>
          </a:p>
          <a:p>
            <a:endParaRPr lang="en-US" b="1" dirty="0"/>
          </a:p>
          <a:p>
            <a:r>
              <a:rPr lang="en-US" b="1" dirty="0"/>
              <a:t>You will be asked to provide a staff roster and to indicate which staff administer medications, provide transportation, and whether any staff are approved for the competency rate add-on.</a:t>
            </a:r>
          </a:p>
          <a:p>
            <a:endParaRPr lang="en-US" b="1" dirty="0"/>
          </a:p>
          <a:p>
            <a:r>
              <a:rPr lang="en-US" b="1" dirty="0"/>
              <a:t>Once the reviewer has info related to the staff and individuals, they’ll select the review samples.  The reviewer will also send an email confirming the date/time/location of the review.</a:t>
            </a:r>
          </a:p>
          <a:p>
            <a:endParaRPr lang="en-US" b="1" dirty="0"/>
          </a:p>
          <a:p>
            <a:r>
              <a:rPr lang="en-US" b="1" dirty="0"/>
              <a:t>We are providing a lot of flexibility for rescheduling due to COVID.  If you are experiencing a COVID outbreak, please talk to the reviewer about possible options.</a:t>
            </a:r>
            <a:endParaRPr lang="en-US" dirty="0"/>
          </a:p>
        </p:txBody>
      </p:sp>
      <p:sp>
        <p:nvSpPr>
          <p:cNvPr id="4" name="Slide Number Placeholder 3"/>
          <p:cNvSpPr>
            <a:spLocks noGrp="1"/>
          </p:cNvSpPr>
          <p:nvPr>
            <p:ph type="sldNum" sz="quarter" idx="5"/>
          </p:nvPr>
        </p:nvSpPr>
        <p:spPr/>
        <p:txBody>
          <a:bodyPr/>
          <a:lstStyle/>
          <a:p>
            <a:fld id="{D0F04AE0-0F76-4563-AAEF-7EC49E44E29A}" type="slidenum">
              <a:rPr lang="en-US" smtClean="0"/>
              <a:t>9</a:t>
            </a:fld>
            <a:endParaRPr lang="en-US"/>
          </a:p>
        </p:txBody>
      </p:sp>
    </p:spTree>
    <p:extLst>
      <p:ext uri="{BB962C8B-B14F-4D97-AF65-F5344CB8AC3E}">
        <p14:creationId xmlns:p14="http://schemas.microsoft.com/office/powerpoint/2010/main" val="3798801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69860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489970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73292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1264714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223549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2/21/2024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58907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2/21/2024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4122179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5805418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003063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a:p>
        </p:txBody>
      </p:sp>
    </p:spTree>
    <p:extLst>
      <p:ext uri="{BB962C8B-B14F-4D97-AF65-F5344CB8AC3E}">
        <p14:creationId xmlns:p14="http://schemas.microsoft.com/office/powerpoint/2010/main" val="3921660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993845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a:p>
        </p:txBody>
      </p:sp>
    </p:spTree>
    <p:extLst>
      <p:ext uri="{BB962C8B-B14F-4D97-AF65-F5344CB8AC3E}">
        <p14:creationId xmlns:p14="http://schemas.microsoft.com/office/powerpoint/2010/main" val="375559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575357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2/21/2024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070645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2/21/2024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63157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B61BEF0D-F0BB-DE4B-95CE-6DB70DBA9567}" type="datetimeFigureOut">
              <a:rPr lang="en-US" smtClean="0"/>
              <a:pPr/>
              <a:t>2/21/2024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159158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08196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2/21/2024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42231944"/>
      </p:ext>
    </p:extLst>
  </p:cSld>
  <p:clrMap bg1="dk1" tx1="lt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https://www.juristasconfuturo.com/perfiles-juridicos/compliance-officer/complicado-compliance/" TargetMode="Externa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8" Type="http://schemas.openxmlformats.org/officeDocument/2006/relationships/hyperlink" Target="https://its.prodapps.dodd.ohio.gov/abr_default.aspx" TargetMode="External"/><Relationship Id="rId13" Type="http://schemas.openxmlformats.org/officeDocument/2006/relationships/hyperlink" Target="https://appgateway.drc.ohio.gov/offendersearch" TargetMode="External"/><Relationship Id="rId3" Type="http://schemas.openxmlformats.org/officeDocument/2006/relationships/image" Target="../media/image1.jpeg"/><Relationship Id="rId7" Type="http://schemas.openxmlformats.org/officeDocument/2006/relationships/hyperlink" Target="https://arcs.ohio.gov/BCS/Auth?ReturnUrl=%2fbcs" TargetMode="External"/><Relationship Id="rId12" Type="http://schemas.openxmlformats.org/officeDocument/2006/relationships/hyperlink" Target="https://medicaid.ohio.gov/provider/enrollmentandsupport/%20providerexclusionandsuspensionlist" TargetMode="External"/><Relationship Id="rId2" Type="http://schemas.openxmlformats.org/officeDocument/2006/relationships/notesSlide" Target="../notesSlides/notesSlide15.xml"/><Relationship Id="rId16"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hyperlink" Target="file:///D:\Users\10016699\OneDrive%20-%20State%20of%20Ohio\Profile\Desktop\Background%20Check%20Requirements%20for%20New%20Direct%20Support%20Professionals%20Feb%202024.pdf" TargetMode="External"/><Relationship Id="rId11" Type="http://schemas.openxmlformats.org/officeDocument/2006/relationships/hyperlink" Target="https://www.sam.gov/" TargetMode="External"/><Relationship Id="rId5" Type="http://schemas.openxmlformats.org/officeDocument/2006/relationships/hyperlink" Target="https://www.ohioattorneygeneral.gov/Business/Services-for-Business/Webcheck" TargetMode="External"/><Relationship Id="rId15" Type="http://schemas.openxmlformats.org/officeDocument/2006/relationships/hyperlink" Target="https://dodd.ohio.gov/providers/initial-renewal-certification/enrolling-in-rapback" TargetMode="External"/><Relationship Id="rId10" Type="http://schemas.openxmlformats.org/officeDocument/2006/relationships/hyperlink" Target="http://www.icrimewatch.net/index.php?AgencyID=55149&amp;disc=" TargetMode="External"/><Relationship Id="rId4" Type="http://schemas.openxmlformats.org/officeDocument/2006/relationships/hyperlink" Target="chrome-extension://efaidnbmnnnibpcajpcglclefindmkaj/https:/dodd.ohio.gov/wps/wcm/connect/gov/ed7b57ea-4a73-4dee-ac03-0e0fcb92f7d2/5123-2-02+Effective+2019-07-01.pdf?MOD=AJPERES&amp;CONVERT_TO=url&amp;CACHEID=ROOTWORKSPACE.Z18_M1HGGIK0N0JO00QO9DDDDM3000-ed7b57ea-4a73-4dee-ac03-0e0fcb92f7d2-mLxsZTk" TargetMode="External"/><Relationship Id="rId9" Type="http://schemas.openxmlformats.org/officeDocument/2006/relationships/hyperlink" Target="https://odhgateway.odh.ohio.gov/nar/nar%20_registry_search.aspx" TargetMode="External"/><Relationship Id="rId14" Type="http://schemas.openxmlformats.org/officeDocument/2006/relationships/hyperlink" Target="chrome-extension://efaidnbmnnnibpcajpcglclefindmkaj/https:/dodd.ohio.gov/wps/wcm/connect/gov/f0f38ec5-6f4e-4be9-b42c-b6c59910181d/5123-2-02+Effective+2019-07-01+Attestation+Form.pdf?MOD=AJPERES&amp;CONVERT_TO=url&amp;CACHEID=ROOTWORKSPACE.Z18_79GCH8013HMOA06A2E16IV2082-f0f38ec5-6f4e-4be9-b42c-b6c59910181d-n1Flqtb" TargetMode="Externa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jpeg"/><Relationship Id="rId7" Type="http://schemas.openxmlformats.org/officeDocument/2006/relationships/diagramColors" Target="../diagrams/colors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real-psychiatry.blogspot.com/2017/03/the-documentation-fallacy.html" TargetMode="Externa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jpeg"/><Relationship Id="rId7" Type="http://schemas.openxmlformats.org/officeDocument/2006/relationships/diagramColors" Target="../diagrams/colors10.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3.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jpeg"/><Relationship Id="rId7" Type="http://schemas.openxmlformats.org/officeDocument/2006/relationships/diagramColors" Target="../diagrams/colors1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11.xml"/><Relationship Id="rId11" Type="http://schemas.openxmlformats.org/officeDocument/2006/relationships/hyperlink" Target="https://svgsilh.com/image/2099054.html" TargetMode="External"/><Relationship Id="rId5" Type="http://schemas.openxmlformats.org/officeDocument/2006/relationships/diagramLayout" Target="../diagrams/layout11.xml"/><Relationship Id="rId10" Type="http://schemas.openxmlformats.org/officeDocument/2006/relationships/image" Target="../media/image30.svg"/><Relationship Id="rId4" Type="http://schemas.openxmlformats.org/officeDocument/2006/relationships/diagramData" Target="../diagrams/data11.xml"/><Relationship Id="rId9"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www.onecommunityglobal.org/stages-of-community-building/" TargetMode="External"/><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hyperlink" Target="https://rsa.ed.gov/sites/default/files/subregulatory/A%20Framework%20for%20Community%20Engagement_0.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rsa.ed.gov/sites/default/files/subregulatory/A%20Framework%20for%20Community%20Engagement_0.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publicdomainpictures.net/view-image.php?image=378956&amp;picture=00008-compliance" TargetMode="Externa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1.jpeg"/><Relationship Id="rId7"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8.sv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F8CF-B555-4849-B023-66BA43B3BD9D}"/>
              </a:ext>
            </a:extLst>
          </p:cNvPr>
          <p:cNvSpPr>
            <a:spLocks noGrp="1"/>
          </p:cNvSpPr>
          <p:nvPr>
            <p:ph type="ctrTitle"/>
          </p:nvPr>
        </p:nvSpPr>
        <p:spPr>
          <a:xfrm>
            <a:off x="301515" y="807721"/>
            <a:ext cx="10728960" cy="2758440"/>
          </a:xfrm>
        </p:spPr>
        <p:txBody>
          <a:bodyPr>
            <a:normAutofit/>
          </a:bodyPr>
          <a:lstStyle/>
          <a:p>
            <a:pPr algn="ctr"/>
            <a:r>
              <a:rPr lang="en-US" sz="5400" b="1" dirty="0"/>
              <a:t>Review Process and 2023 Top Citations</a:t>
            </a:r>
          </a:p>
        </p:txBody>
      </p:sp>
      <p:sp>
        <p:nvSpPr>
          <p:cNvPr id="3" name="Subtitle 2">
            <a:extLst>
              <a:ext uri="{FF2B5EF4-FFF2-40B4-BE49-F238E27FC236}">
                <a16:creationId xmlns:a16="http://schemas.microsoft.com/office/drawing/2014/main" id="{4BBBD1CC-3E2D-4D96-9DFD-D4D74C752119}"/>
              </a:ext>
            </a:extLst>
          </p:cNvPr>
          <p:cNvSpPr>
            <a:spLocks noGrp="1"/>
          </p:cNvSpPr>
          <p:nvPr>
            <p:ph type="subTitle" idx="1"/>
          </p:nvPr>
        </p:nvSpPr>
        <p:spPr>
          <a:xfrm>
            <a:off x="2374155" y="4152540"/>
            <a:ext cx="6974911" cy="861420"/>
          </a:xfrm>
        </p:spPr>
        <p:txBody>
          <a:bodyPr>
            <a:noAutofit/>
          </a:bodyPr>
          <a:lstStyle/>
          <a:p>
            <a:pPr algn="ctr"/>
            <a:r>
              <a:rPr lang="en-US" sz="2500" b="1" dirty="0">
                <a:solidFill>
                  <a:schemeClr val="tx1">
                    <a:lumMod val="85000"/>
                    <a:lumOff val="15000"/>
                  </a:schemeClr>
                </a:solidFill>
              </a:rPr>
              <a:t>DODD </a:t>
            </a:r>
          </a:p>
          <a:p>
            <a:pPr algn="ctr"/>
            <a:r>
              <a:rPr lang="en-US" sz="2500" b="1" dirty="0">
                <a:solidFill>
                  <a:schemeClr val="tx1">
                    <a:lumMod val="85000"/>
                    <a:lumOff val="15000"/>
                  </a:schemeClr>
                </a:solidFill>
              </a:rPr>
              <a:t>Office of Compliance</a:t>
            </a:r>
          </a:p>
        </p:txBody>
      </p:sp>
    </p:spTree>
    <p:extLst>
      <p:ext uri="{BB962C8B-B14F-4D97-AF65-F5344CB8AC3E}">
        <p14:creationId xmlns:p14="http://schemas.microsoft.com/office/powerpoint/2010/main" val="39293418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5482F9D-E110-434E-9B4F-41A3F5CB2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7" name="Freeform 7">
            <a:extLst>
              <a:ext uri="{FF2B5EF4-FFF2-40B4-BE49-F238E27FC236}">
                <a16:creationId xmlns:a16="http://schemas.microsoft.com/office/drawing/2014/main" id="{5779FF2E-BB5C-4805-AAD5-275495A2B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C1263E85-9931-4F43-B468-0E4ED6ECF4B8}"/>
              </a:ext>
            </a:extLst>
          </p:cNvPr>
          <p:cNvSpPr>
            <a:spLocks noGrp="1"/>
          </p:cNvSpPr>
          <p:nvPr>
            <p:ph type="title"/>
          </p:nvPr>
        </p:nvSpPr>
        <p:spPr>
          <a:xfrm>
            <a:off x="648930" y="629267"/>
            <a:ext cx="9252154" cy="1016654"/>
          </a:xfrm>
        </p:spPr>
        <p:txBody>
          <a:bodyPr>
            <a:normAutofit/>
          </a:bodyPr>
          <a:lstStyle/>
          <a:p>
            <a:pPr>
              <a:lnSpc>
                <a:spcPct val="90000"/>
              </a:lnSpc>
            </a:pPr>
            <a:r>
              <a:rPr lang="en-US" sz="3300" b="1" dirty="0">
                <a:solidFill>
                  <a:srgbClr val="EBEBEB"/>
                </a:solidFill>
              </a:rPr>
              <a:t>What Will Reviewers Look For?</a:t>
            </a:r>
            <a:br>
              <a:rPr lang="en-US" sz="3300" b="1" dirty="0">
                <a:solidFill>
                  <a:srgbClr val="EBEBEB"/>
                </a:solidFill>
              </a:rPr>
            </a:br>
            <a:endParaRPr lang="en-US" sz="3300" b="1" dirty="0">
              <a:solidFill>
                <a:srgbClr val="EBEBEB"/>
              </a:solidFill>
            </a:endParaRPr>
          </a:p>
        </p:txBody>
      </p:sp>
      <p:sp>
        <p:nvSpPr>
          <p:cNvPr id="18" name="Rectangle 17">
            <a:extLst>
              <a:ext uri="{FF2B5EF4-FFF2-40B4-BE49-F238E27FC236}">
                <a16:creationId xmlns:a16="http://schemas.microsoft.com/office/drawing/2014/main" id="{6EB83258-50E7-4A51-8C48-ADA7CD7FCA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Freeform: Shape 18">
            <a:extLst>
              <a:ext uri="{FF2B5EF4-FFF2-40B4-BE49-F238E27FC236}">
                <a16:creationId xmlns:a16="http://schemas.microsoft.com/office/drawing/2014/main" id="{A4188960-1398-409C-BA5D-F87CCB7433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5" name="Content Placeholder 2">
            <a:extLst>
              <a:ext uri="{FF2B5EF4-FFF2-40B4-BE49-F238E27FC236}">
                <a16:creationId xmlns:a16="http://schemas.microsoft.com/office/drawing/2014/main" id="{17A77F6A-E991-AA87-096D-153DA6DB0759}"/>
              </a:ext>
            </a:extLst>
          </p:cNvPr>
          <p:cNvGraphicFramePr>
            <a:graphicFrameLocks noGrp="1"/>
          </p:cNvGraphicFramePr>
          <p:nvPr>
            <p:ph idx="1"/>
            <p:extLst>
              <p:ext uri="{D42A27DB-BD31-4B8C-83A1-F6EECF244321}">
                <p14:modId xmlns:p14="http://schemas.microsoft.com/office/powerpoint/2010/main" val="2945113024"/>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9554812"/>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81E3F4E1-B084-4FFF-9627-13782BE0B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F754C4-8D7F-43D3-9946-17A2E380939E}"/>
              </a:ext>
            </a:extLst>
          </p:cNvPr>
          <p:cNvSpPr>
            <a:spLocks noGrp="1"/>
          </p:cNvSpPr>
          <p:nvPr>
            <p:ph type="title"/>
          </p:nvPr>
        </p:nvSpPr>
        <p:spPr>
          <a:xfrm>
            <a:off x="643855" y="1447800"/>
            <a:ext cx="3108626" cy="4572000"/>
          </a:xfrm>
        </p:spPr>
        <p:txBody>
          <a:bodyPr anchor="ctr">
            <a:normAutofit/>
          </a:bodyPr>
          <a:lstStyle/>
          <a:p>
            <a:r>
              <a:rPr lang="en-US" sz="3200" b="1">
                <a:solidFill>
                  <a:srgbClr val="EBEBEB"/>
                </a:solidFill>
              </a:rPr>
              <a:t>Exit Conference</a:t>
            </a:r>
          </a:p>
        </p:txBody>
      </p:sp>
      <p:sp>
        <p:nvSpPr>
          <p:cNvPr id="43" name="Freeform: Shape 42">
            <a:extLst>
              <a:ext uri="{FF2B5EF4-FFF2-40B4-BE49-F238E27FC236}">
                <a16:creationId xmlns:a16="http://schemas.microsoft.com/office/drawing/2014/main" id="{1F8051AB-C2F8-461F-812A-3E5886214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11">
            <a:extLst>
              <a:ext uri="{FF2B5EF4-FFF2-40B4-BE49-F238E27FC236}">
                <a16:creationId xmlns:a16="http://schemas.microsoft.com/office/drawing/2014/main" id="{481E0C28-CB2F-425F-98C5-AF23B9B70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47" name="Rectangle 46">
            <a:extLst>
              <a:ext uri="{FF2B5EF4-FFF2-40B4-BE49-F238E27FC236}">
                <a16:creationId xmlns:a16="http://schemas.microsoft.com/office/drawing/2014/main" id="{2DB2879C-F0B1-4195-A323-E97B6065A7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1320BDD4-DFAC-D564-F782-9EDA9845A400}"/>
              </a:ext>
            </a:extLst>
          </p:cNvPr>
          <p:cNvGraphicFramePr>
            <a:graphicFrameLocks noGrp="1"/>
          </p:cNvGraphicFramePr>
          <p:nvPr>
            <p:ph idx="1"/>
            <p:extLst>
              <p:ext uri="{D42A27DB-BD31-4B8C-83A1-F6EECF244321}">
                <p14:modId xmlns:p14="http://schemas.microsoft.com/office/powerpoint/2010/main" val="973493846"/>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8339527"/>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8389"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87891"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6" name="Content Placeholder 5">
            <a:extLst>
              <a:ext uri="{FF2B5EF4-FFF2-40B4-BE49-F238E27FC236}">
                <a16:creationId xmlns:a16="http://schemas.microsoft.com/office/drawing/2014/main" id="{C428584A-13F2-4CFE-85D9-1690BB251259}"/>
              </a:ext>
            </a:extLst>
          </p:cNvPr>
          <p:cNvSpPr>
            <a:spLocks noGrp="1"/>
          </p:cNvSpPr>
          <p:nvPr>
            <p:ph idx="1"/>
          </p:nvPr>
        </p:nvSpPr>
        <p:spPr>
          <a:xfrm>
            <a:off x="1068388" y="1645920"/>
            <a:ext cx="5919503" cy="4470821"/>
          </a:xfrm>
        </p:spPr>
        <p:txBody>
          <a:bodyPr>
            <a:normAutofit/>
          </a:bodyPr>
          <a:lstStyle/>
          <a:p>
            <a:pPr lvl="1"/>
            <a:r>
              <a:rPr lang="en-US" sz="2800" dirty="0"/>
              <a:t>Reviewer will email review results (no citations/ citations) within ten calendar days of the conclusion of the review.</a:t>
            </a:r>
          </a:p>
          <a:p>
            <a:pPr lvl="1">
              <a:buSzPct val="114999"/>
            </a:pPr>
            <a:r>
              <a:rPr lang="en-US" sz="2800" dirty="0"/>
              <a:t>You submit a Plan of Correction for Compliance</a:t>
            </a:r>
          </a:p>
          <a:p>
            <a:pPr lvl="1">
              <a:buSzPct val="114999"/>
            </a:pPr>
            <a:r>
              <a:rPr lang="en-US" sz="2800" dirty="0"/>
              <a:t>Reviewer will verify compliance within 90 days</a:t>
            </a:r>
          </a:p>
          <a:p>
            <a:pPr marL="457200" lvl="1" indent="0">
              <a:buSzPct val="114999"/>
              <a:buNone/>
            </a:pPr>
            <a:endParaRPr lang="en-US" b="1" dirty="0"/>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01089"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95302DE3-061B-4871-AB1E-DADE7CFF95DA}"/>
              </a:ext>
            </a:extLst>
          </p:cNvPr>
          <p:cNvSpPr>
            <a:spLocks noGrp="1"/>
          </p:cNvSpPr>
          <p:nvPr>
            <p:ph type="title"/>
          </p:nvPr>
        </p:nvSpPr>
        <p:spPr>
          <a:xfrm>
            <a:off x="8015978" y="1645920"/>
            <a:ext cx="3522879" cy="4470821"/>
          </a:xfrm>
        </p:spPr>
        <p:txBody>
          <a:bodyPr>
            <a:normAutofit/>
          </a:bodyPr>
          <a:lstStyle/>
          <a:p>
            <a:r>
              <a:rPr lang="en-US" b="1" dirty="0">
                <a:solidFill>
                  <a:srgbClr val="FFFFFF"/>
                </a:solidFill>
              </a:rPr>
              <a:t>What to Expect After the Review</a:t>
            </a:r>
            <a:br>
              <a:rPr lang="en-US" b="1" dirty="0">
                <a:solidFill>
                  <a:srgbClr val="FFFFFF"/>
                </a:solidFill>
              </a:rPr>
            </a:br>
            <a:r>
              <a:rPr lang="en-US" b="1" dirty="0">
                <a:solidFill>
                  <a:srgbClr val="FFFFFF"/>
                </a:solidFill>
              </a:rPr>
              <a:t>The Results</a:t>
            </a:r>
          </a:p>
        </p:txBody>
      </p:sp>
    </p:spTree>
    <p:extLst>
      <p:ext uri="{BB962C8B-B14F-4D97-AF65-F5344CB8AC3E}">
        <p14:creationId xmlns:p14="http://schemas.microsoft.com/office/powerpoint/2010/main" val="97795332"/>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482F9D-E110-434E-9B4F-41A3F5CB2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5779FF2E-BB5C-4805-AAD5-275495A2B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9C3EBC56-DBD6-479A-97C3-B23485178754}"/>
              </a:ext>
            </a:extLst>
          </p:cNvPr>
          <p:cNvSpPr>
            <a:spLocks noGrp="1"/>
          </p:cNvSpPr>
          <p:nvPr>
            <p:ph type="title"/>
          </p:nvPr>
        </p:nvSpPr>
        <p:spPr>
          <a:xfrm>
            <a:off x="648930" y="629267"/>
            <a:ext cx="10474682" cy="1442724"/>
          </a:xfrm>
        </p:spPr>
        <p:txBody>
          <a:bodyPr>
            <a:normAutofit/>
          </a:bodyPr>
          <a:lstStyle/>
          <a:p>
            <a:pPr algn="ctr">
              <a:lnSpc>
                <a:spcPct val="90000"/>
              </a:lnSpc>
            </a:pPr>
            <a:r>
              <a:rPr lang="en-US" sz="3200" b="1" dirty="0">
                <a:solidFill>
                  <a:srgbClr val="EBEBEB"/>
                </a:solidFill>
              </a:rPr>
              <a:t>What If I Think the Reviewer Was Wrong?</a:t>
            </a:r>
            <a:br>
              <a:rPr lang="en-US" sz="3200" b="1" dirty="0">
                <a:solidFill>
                  <a:srgbClr val="EBEBEB"/>
                </a:solidFill>
              </a:rPr>
            </a:br>
            <a:br>
              <a:rPr lang="en-US" sz="3200" b="1" dirty="0">
                <a:solidFill>
                  <a:srgbClr val="EBEBEB"/>
                </a:solidFill>
              </a:rPr>
            </a:br>
            <a:endParaRPr lang="en-US" sz="3200" b="1" dirty="0">
              <a:solidFill>
                <a:srgbClr val="EBEBEB"/>
              </a:solidFill>
            </a:endParaRPr>
          </a:p>
        </p:txBody>
      </p:sp>
      <p:sp>
        <p:nvSpPr>
          <p:cNvPr id="14" name="Rectangle 13">
            <a:extLst>
              <a:ext uri="{FF2B5EF4-FFF2-40B4-BE49-F238E27FC236}">
                <a16:creationId xmlns:a16="http://schemas.microsoft.com/office/drawing/2014/main" id="{6EB83258-50E7-4A51-8C48-ADA7CD7FCA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Freeform: Shape 15">
            <a:extLst>
              <a:ext uri="{FF2B5EF4-FFF2-40B4-BE49-F238E27FC236}">
                <a16:creationId xmlns:a16="http://schemas.microsoft.com/office/drawing/2014/main" id="{A4188960-1398-409C-BA5D-F87CCB7433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5" name="Content Placeholder 2">
            <a:extLst>
              <a:ext uri="{FF2B5EF4-FFF2-40B4-BE49-F238E27FC236}">
                <a16:creationId xmlns:a16="http://schemas.microsoft.com/office/drawing/2014/main" id="{397C87A5-FE0F-FDD9-5323-36A335792F9E}"/>
              </a:ext>
            </a:extLst>
          </p:cNvPr>
          <p:cNvGraphicFramePr>
            <a:graphicFrameLocks noGrp="1"/>
          </p:cNvGraphicFramePr>
          <p:nvPr>
            <p:ph idx="1"/>
            <p:extLst>
              <p:ext uri="{D42A27DB-BD31-4B8C-83A1-F6EECF244321}">
                <p14:modId xmlns:p14="http://schemas.microsoft.com/office/powerpoint/2010/main" val="3735971965"/>
              </p:ext>
            </p:extLst>
          </p:nvPr>
        </p:nvGraphicFramePr>
        <p:xfrm>
          <a:off x="648930" y="3003095"/>
          <a:ext cx="10895370" cy="3211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2035B76F-EE66-E9BE-17A5-F6D644E5B1C2}"/>
              </a:ext>
            </a:extLst>
          </p:cNvPr>
          <p:cNvSpPr txBox="1"/>
          <p:nvPr/>
        </p:nvSpPr>
        <p:spPr>
          <a:xfrm>
            <a:off x="760428" y="2331926"/>
            <a:ext cx="10671142" cy="461665"/>
          </a:xfrm>
          <a:prstGeom prst="rect">
            <a:avLst/>
          </a:prstGeom>
          <a:noFill/>
        </p:spPr>
        <p:txBody>
          <a:bodyPr wrap="square" rtlCol="0">
            <a:spAutoFit/>
          </a:bodyPr>
          <a:lstStyle/>
          <a:p>
            <a:pPr algn="ctr"/>
            <a:r>
              <a:rPr lang="en-US" sz="2400" b="1" dirty="0"/>
              <a:t>Appeal the Citation</a:t>
            </a:r>
            <a:endParaRPr lang="en-US" sz="2400" dirty="0"/>
          </a:p>
        </p:txBody>
      </p:sp>
    </p:spTree>
    <p:extLst>
      <p:ext uri="{BB962C8B-B14F-4D97-AF65-F5344CB8AC3E}">
        <p14:creationId xmlns:p14="http://schemas.microsoft.com/office/powerpoint/2010/main" val="2664635748"/>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3447BD-147F-D625-A407-FE5A25610A5C}"/>
              </a:ext>
            </a:extLst>
          </p:cNvPr>
          <p:cNvSpPr>
            <a:spLocks noGrp="1"/>
          </p:cNvSpPr>
          <p:nvPr>
            <p:ph type="ctrTitle"/>
          </p:nvPr>
        </p:nvSpPr>
        <p:spPr>
          <a:xfrm>
            <a:off x="8200279" y="1325880"/>
            <a:ext cx="3344020" cy="3066507"/>
          </a:xfrm>
        </p:spPr>
        <p:txBody>
          <a:bodyPr>
            <a:normAutofit/>
          </a:bodyPr>
          <a:lstStyle/>
          <a:p>
            <a:r>
              <a:rPr lang="en-US" sz="5400" b="1" dirty="0"/>
              <a:t>2023</a:t>
            </a:r>
            <a:br>
              <a:rPr lang="en-US" sz="5400" b="1" dirty="0"/>
            </a:br>
            <a:r>
              <a:rPr lang="en-US" sz="5400" b="1" dirty="0"/>
              <a:t>Citations</a:t>
            </a:r>
            <a:br>
              <a:rPr lang="en-US" sz="5400" dirty="0"/>
            </a:br>
            <a:endParaRPr lang="en-US" sz="5400" dirty="0"/>
          </a:p>
        </p:txBody>
      </p:sp>
      <p:sp>
        <p:nvSpPr>
          <p:cNvPr id="15" name="Rectangle 14">
            <a:extLst>
              <a:ext uri="{FF2B5EF4-FFF2-40B4-BE49-F238E27FC236}">
                <a16:creationId xmlns:a16="http://schemas.microsoft.com/office/drawing/2014/main" id="{CCC86F1E-8E2D-4B0B-BB05-41E8E936CB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914" y="639905"/>
            <a:ext cx="6915664" cy="55781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10;&#10;Description automatically generated">
            <a:extLst>
              <a:ext uri="{FF2B5EF4-FFF2-40B4-BE49-F238E27FC236}">
                <a16:creationId xmlns:a16="http://schemas.microsoft.com/office/drawing/2014/main" id="{F2D19889-1B85-65E1-5D87-174DA68170C4}"/>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18123" t="9091" r="1069"/>
          <a:stretch/>
        </p:blipFill>
        <p:spPr>
          <a:xfrm>
            <a:off x="1059716" y="1212566"/>
            <a:ext cx="6070060" cy="4293289"/>
          </a:xfrm>
          <a:prstGeom prst="rect">
            <a:avLst/>
          </a:prstGeom>
          <a:effectLst/>
        </p:spPr>
      </p:pic>
    </p:spTree>
    <p:extLst>
      <p:ext uri="{BB962C8B-B14F-4D97-AF65-F5344CB8AC3E}">
        <p14:creationId xmlns:p14="http://schemas.microsoft.com/office/powerpoint/2010/main" val="1541297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6978E-98F1-436E-AC8B-3B5DB2F24BA0}"/>
              </a:ext>
            </a:extLst>
          </p:cNvPr>
          <p:cNvSpPr>
            <a:spLocks noGrp="1"/>
          </p:cNvSpPr>
          <p:nvPr>
            <p:ph type="title"/>
          </p:nvPr>
        </p:nvSpPr>
        <p:spPr>
          <a:xfrm>
            <a:off x="648930" y="629266"/>
            <a:ext cx="9252154" cy="1223983"/>
          </a:xfrm>
        </p:spPr>
        <p:txBody>
          <a:bodyPr>
            <a:normAutofit/>
          </a:bodyPr>
          <a:lstStyle/>
          <a:p>
            <a:pPr marL="0" indent="0">
              <a:lnSpc>
                <a:spcPct val="90000"/>
              </a:lnSpc>
              <a:buSzPct val="114999"/>
              <a:buNone/>
            </a:pPr>
            <a:r>
              <a:rPr lang="en-US" sz="4400" b="1" dirty="0"/>
              <a:t>Personnel- Related Citations</a:t>
            </a:r>
          </a:p>
        </p:txBody>
      </p:sp>
      <p:sp>
        <p:nvSpPr>
          <p:cNvPr id="3" name="Content Placeholder 2">
            <a:extLst>
              <a:ext uri="{FF2B5EF4-FFF2-40B4-BE49-F238E27FC236}">
                <a16:creationId xmlns:a16="http://schemas.microsoft.com/office/drawing/2014/main" id="{92EFDD21-8346-495E-A9BA-0293EC26CA1E}"/>
              </a:ext>
            </a:extLst>
          </p:cNvPr>
          <p:cNvSpPr>
            <a:spLocks noGrp="1"/>
          </p:cNvSpPr>
          <p:nvPr>
            <p:ph idx="1"/>
          </p:nvPr>
        </p:nvSpPr>
        <p:spPr>
          <a:xfrm>
            <a:off x="774701" y="1447800"/>
            <a:ext cx="5317216" cy="5067300"/>
          </a:xfrm>
        </p:spPr>
        <p:txBody>
          <a:bodyPr>
            <a:normAutofit fontScale="77500" lnSpcReduction="20000"/>
          </a:bodyPr>
          <a:lstStyle/>
          <a:p>
            <a:pPr marL="0" indent="0">
              <a:lnSpc>
                <a:spcPct val="90000"/>
              </a:lnSpc>
              <a:buSzPct val="114999"/>
              <a:buNone/>
            </a:pPr>
            <a:r>
              <a:rPr lang="en-US" sz="3200" b="1" dirty="0">
                <a:hlinkClick r:id="rId4"/>
              </a:rPr>
              <a:t>Background checks for agency employees</a:t>
            </a:r>
            <a:endParaRPr lang="en-US" sz="3200" b="1" dirty="0"/>
          </a:p>
          <a:p>
            <a:pPr marL="0" indent="0">
              <a:lnSpc>
                <a:spcPct val="90000"/>
              </a:lnSpc>
              <a:buSzPct val="114999"/>
              <a:buNone/>
            </a:pPr>
            <a:endParaRPr lang="en-US" sz="800" b="1" dirty="0"/>
          </a:p>
          <a:p>
            <a:pPr lvl="1">
              <a:lnSpc>
                <a:spcPct val="90000"/>
              </a:lnSpc>
              <a:buSzPct val="114999"/>
            </a:pPr>
            <a:r>
              <a:rPr lang="en-US" dirty="0">
                <a:hlinkClick r:id="rId5"/>
              </a:rPr>
              <a:t>Initial BCII</a:t>
            </a:r>
            <a:r>
              <a:rPr lang="en-US" dirty="0"/>
              <a:t> – </a:t>
            </a:r>
            <a:r>
              <a:rPr lang="en-US" dirty="0">
                <a:hlinkClick r:id="rId6" action="ppaction://hlinkfile"/>
              </a:rPr>
              <a:t>Background Check one pager</a:t>
            </a:r>
            <a:endParaRPr lang="en-US" dirty="0"/>
          </a:p>
          <a:p>
            <a:pPr lvl="1">
              <a:lnSpc>
                <a:spcPct val="90000"/>
              </a:lnSpc>
              <a:buSzPct val="114999"/>
            </a:pPr>
            <a:endParaRPr lang="en-US" dirty="0"/>
          </a:p>
          <a:p>
            <a:pPr lvl="1">
              <a:lnSpc>
                <a:spcPct val="90000"/>
              </a:lnSpc>
              <a:buSzPct val="114999"/>
            </a:pPr>
            <a:r>
              <a:rPr lang="en-US" dirty="0">
                <a:hlinkClick r:id="rId7"/>
              </a:rPr>
              <a:t>Database checks</a:t>
            </a:r>
            <a:endParaRPr lang="en-US" dirty="0"/>
          </a:p>
          <a:p>
            <a:pPr lvl="2">
              <a:lnSpc>
                <a:spcPct val="90000"/>
              </a:lnSpc>
              <a:buSzPct val="114999"/>
            </a:pPr>
            <a:r>
              <a:rPr lang="en-US" dirty="0">
                <a:hlinkClick r:id="rId8"/>
              </a:rPr>
              <a:t>The Abuser Registry</a:t>
            </a:r>
            <a:endParaRPr lang="en-US" dirty="0"/>
          </a:p>
          <a:p>
            <a:pPr lvl="2">
              <a:lnSpc>
                <a:spcPct val="90000"/>
              </a:lnSpc>
              <a:buSzPct val="114999"/>
            </a:pPr>
            <a:r>
              <a:rPr lang="en-US" dirty="0">
                <a:hlinkClick r:id="rId9"/>
              </a:rPr>
              <a:t>The Nurse Aid Registry</a:t>
            </a:r>
            <a:endParaRPr lang="en-US" dirty="0"/>
          </a:p>
          <a:p>
            <a:pPr lvl="2">
              <a:lnSpc>
                <a:spcPct val="90000"/>
              </a:lnSpc>
              <a:buSzPct val="114999"/>
            </a:pPr>
            <a:r>
              <a:rPr lang="en-US" dirty="0">
                <a:hlinkClick r:id="rId10"/>
              </a:rPr>
              <a:t>The sex offender and child-victim offender database</a:t>
            </a:r>
            <a:endParaRPr lang="en-US" dirty="0"/>
          </a:p>
          <a:p>
            <a:pPr lvl="2">
              <a:lnSpc>
                <a:spcPct val="90000"/>
              </a:lnSpc>
              <a:buSzPct val="114999"/>
            </a:pPr>
            <a:r>
              <a:rPr lang="en-US" dirty="0">
                <a:hlinkClick r:id="rId11"/>
              </a:rPr>
              <a:t>The United States general services administration system for award management database</a:t>
            </a:r>
            <a:endParaRPr lang="en-US" dirty="0"/>
          </a:p>
          <a:p>
            <a:pPr lvl="2">
              <a:lnSpc>
                <a:spcPct val="90000"/>
              </a:lnSpc>
              <a:buSzPct val="114999"/>
            </a:pPr>
            <a:r>
              <a:rPr lang="en-US" dirty="0">
                <a:hlinkClick r:id="rId12"/>
              </a:rPr>
              <a:t>The Ohio department of </a:t>
            </a:r>
            <a:r>
              <a:rPr lang="en-US" dirty="0" err="1">
                <a:hlinkClick r:id="rId12"/>
              </a:rPr>
              <a:t>medicaid</a:t>
            </a:r>
            <a:r>
              <a:rPr lang="en-US" dirty="0">
                <a:hlinkClick r:id="rId12"/>
              </a:rPr>
              <a:t> provider exclusion and suspension list</a:t>
            </a:r>
            <a:endParaRPr lang="en-US" dirty="0"/>
          </a:p>
          <a:p>
            <a:pPr lvl="2">
              <a:lnSpc>
                <a:spcPct val="90000"/>
              </a:lnSpc>
              <a:buSzPct val="114999"/>
            </a:pPr>
            <a:r>
              <a:rPr lang="en-US" dirty="0">
                <a:hlinkClick r:id="rId13"/>
              </a:rPr>
              <a:t>The database of incarcerated and supervised offenders</a:t>
            </a:r>
            <a:endParaRPr lang="en-US" dirty="0"/>
          </a:p>
          <a:p>
            <a:pPr lvl="2">
              <a:lnSpc>
                <a:spcPct val="90000"/>
              </a:lnSpc>
              <a:buSzPct val="114999"/>
            </a:pPr>
            <a:endParaRPr lang="en-US" dirty="0"/>
          </a:p>
          <a:p>
            <a:pPr lvl="1">
              <a:lnSpc>
                <a:spcPct val="90000"/>
              </a:lnSpc>
              <a:buSzPct val="114999"/>
            </a:pPr>
            <a:r>
              <a:rPr lang="en-US" dirty="0">
                <a:hlinkClick r:id="rId14"/>
              </a:rPr>
              <a:t>Attestations</a:t>
            </a:r>
            <a:endParaRPr lang="en-US" dirty="0"/>
          </a:p>
          <a:p>
            <a:pPr lvl="1">
              <a:lnSpc>
                <a:spcPct val="90000"/>
              </a:lnSpc>
              <a:buSzPct val="114999"/>
            </a:pPr>
            <a:endParaRPr lang="en-US" dirty="0"/>
          </a:p>
          <a:p>
            <a:pPr lvl="1">
              <a:lnSpc>
                <a:spcPct val="90000"/>
              </a:lnSpc>
              <a:buSzPct val="114999"/>
            </a:pPr>
            <a:r>
              <a:rPr lang="en-US" dirty="0" err="1">
                <a:hlinkClick r:id="rId15"/>
              </a:rPr>
              <a:t>Rapback</a:t>
            </a:r>
            <a:r>
              <a:rPr lang="en-US" dirty="0">
                <a:hlinkClick r:id="rId15"/>
              </a:rPr>
              <a:t> enrollment</a:t>
            </a:r>
            <a:endParaRPr lang="en-US" dirty="0"/>
          </a:p>
          <a:p>
            <a:pPr>
              <a:lnSpc>
                <a:spcPct val="90000"/>
              </a:lnSpc>
              <a:buSzPct val="114999"/>
            </a:pPr>
            <a:endParaRPr lang="en-US" sz="1600" dirty="0"/>
          </a:p>
          <a:p>
            <a:pPr>
              <a:lnSpc>
                <a:spcPct val="90000"/>
              </a:lnSpc>
              <a:buSzPct val="114999"/>
            </a:pPr>
            <a:endParaRPr lang="en-US" sz="1600" dirty="0"/>
          </a:p>
          <a:p>
            <a:pPr marL="0" indent="0">
              <a:lnSpc>
                <a:spcPct val="90000"/>
              </a:lnSpc>
              <a:buSzPct val="114999"/>
              <a:buNone/>
            </a:pPr>
            <a:endParaRPr lang="en-US" sz="1600" b="1" dirty="0"/>
          </a:p>
          <a:p>
            <a:pPr marL="457200" indent="-457200">
              <a:lnSpc>
                <a:spcPct val="90000"/>
              </a:lnSpc>
              <a:buSzPct val="114999"/>
              <a:buAutoNum type="arabicPeriod"/>
            </a:pPr>
            <a:endParaRPr lang="en-US" sz="1600" b="1" dirty="0"/>
          </a:p>
          <a:p>
            <a:pPr marL="0" indent="0">
              <a:lnSpc>
                <a:spcPct val="90000"/>
              </a:lnSpc>
              <a:buSzPct val="114999"/>
              <a:buNone/>
            </a:pPr>
            <a:endParaRPr lang="en-US" sz="1600" b="1" dirty="0"/>
          </a:p>
          <a:p>
            <a:pPr lvl="1">
              <a:lnSpc>
                <a:spcPct val="90000"/>
              </a:lnSpc>
              <a:buSzPct val="114999"/>
            </a:pPr>
            <a:endParaRPr lang="en-US" sz="1600" dirty="0"/>
          </a:p>
        </p:txBody>
      </p:sp>
      <p:pic>
        <p:nvPicPr>
          <p:cNvPr id="5" name="Picture 4" descr="Pen placed on top of a signature line">
            <a:extLst>
              <a:ext uri="{FF2B5EF4-FFF2-40B4-BE49-F238E27FC236}">
                <a16:creationId xmlns:a16="http://schemas.microsoft.com/office/drawing/2014/main" id="{9504F6D0-ABD7-91B0-A987-3FA40D662F7B}"/>
              </a:ext>
            </a:extLst>
          </p:cNvPr>
          <p:cNvPicPr>
            <a:picLocks noChangeAspect="1"/>
          </p:cNvPicPr>
          <p:nvPr/>
        </p:nvPicPr>
        <p:blipFill rotWithShape="1">
          <a:blip r:embed="rId16"/>
          <a:srcRect l="13279"/>
          <a:stretch/>
        </p:blipFill>
        <p:spPr>
          <a:xfrm>
            <a:off x="6091916" y="2052213"/>
            <a:ext cx="5451627" cy="4196185"/>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3402512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482F9D-E110-434E-9B4F-41A3F5CB2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a:extLst>
              <a:ext uri="{FF2B5EF4-FFF2-40B4-BE49-F238E27FC236}">
                <a16:creationId xmlns:a16="http://schemas.microsoft.com/office/drawing/2014/main" id="{5779FF2E-BB5C-4805-AAD5-275495A2B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7FF01A5-9C98-A3E9-5E41-AE489A4442F3}"/>
              </a:ext>
            </a:extLst>
          </p:cNvPr>
          <p:cNvSpPr>
            <a:spLocks noGrp="1"/>
          </p:cNvSpPr>
          <p:nvPr>
            <p:ph type="title"/>
          </p:nvPr>
        </p:nvSpPr>
        <p:spPr>
          <a:xfrm>
            <a:off x="648930" y="629267"/>
            <a:ext cx="9252154" cy="1016654"/>
          </a:xfrm>
        </p:spPr>
        <p:txBody>
          <a:bodyPr>
            <a:normAutofit/>
          </a:bodyPr>
          <a:lstStyle/>
          <a:p>
            <a:pPr>
              <a:lnSpc>
                <a:spcPct val="90000"/>
              </a:lnSpc>
            </a:pPr>
            <a:r>
              <a:rPr lang="en-US" sz="3300">
                <a:solidFill>
                  <a:srgbClr val="EBEBEB"/>
                </a:solidFill>
              </a:rPr>
              <a:t>Personal Related Citations cont.</a:t>
            </a:r>
            <a:br>
              <a:rPr lang="en-US" sz="3300">
                <a:solidFill>
                  <a:srgbClr val="EBEBEB"/>
                </a:solidFill>
              </a:rPr>
            </a:br>
            <a:endParaRPr lang="en-US" sz="3300">
              <a:solidFill>
                <a:srgbClr val="EBEBEB"/>
              </a:solidFill>
            </a:endParaRPr>
          </a:p>
        </p:txBody>
      </p:sp>
      <p:sp>
        <p:nvSpPr>
          <p:cNvPr id="13" name="Rectangle 12">
            <a:extLst>
              <a:ext uri="{FF2B5EF4-FFF2-40B4-BE49-F238E27FC236}">
                <a16:creationId xmlns:a16="http://schemas.microsoft.com/office/drawing/2014/main" id="{6EB83258-50E7-4A51-8C48-ADA7CD7FCA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Shape 14">
            <a:extLst>
              <a:ext uri="{FF2B5EF4-FFF2-40B4-BE49-F238E27FC236}">
                <a16:creationId xmlns:a16="http://schemas.microsoft.com/office/drawing/2014/main" id="{A4188960-1398-409C-BA5D-F87CCB7433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5" name="Content Placeholder 2">
            <a:extLst>
              <a:ext uri="{FF2B5EF4-FFF2-40B4-BE49-F238E27FC236}">
                <a16:creationId xmlns:a16="http://schemas.microsoft.com/office/drawing/2014/main" id="{0ADD19F7-06EA-8CAF-4F95-A61FC56ECCFB}"/>
              </a:ext>
            </a:extLst>
          </p:cNvPr>
          <p:cNvGraphicFramePr>
            <a:graphicFrameLocks noGrp="1"/>
          </p:cNvGraphicFramePr>
          <p:nvPr>
            <p:ph idx="1"/>
            <p:extLst>
              <p:ext uri="{D42A27DB-BD31-4B8C-83A1-F6EECF244321}">
                <p14:modId xmlns:p14="http://schemas.microsoft.com/office/powerpoint/2010/main" val="1236685362"/>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0235478"/>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61F87-5B83-AD72-9223-9CEFDCB10030}"/>
              </a:ext>
            </a:extLst>
          </p:cNvPr>
          <p:cNvSpPr>
            <a:spLocks noGrp="1"/>
          </p:cNvSpPr>
          <p:nvPr>
            <p:ph type="title"/>
          </p:nvPr>
        </p:nvSpPr>
        <p:spPr>
          <a:xfrm>
            <a:off x="680321" y="753228"/>
            <a:ext cx="9613861" cy="1080938"/>
          </a:xfrm>
        </p:spPr>
        <p:txBody>
          <a:bodyPr>
            <a:normAutofit fontScale="90000"/>
          </a:bodyPr>
          <a:lstStyle/>
          <a:p>
            <a:r>
              <a:rPr lang="en-US" dirty="0"/>
              <a:t>Hiring Process for Employees Providing Direct Services</a:t>
            </a:r>
          </a:p>
        </p:txBody>
      </p:sp>
      <p:graphicFrame>
        <p:nvGraphicFramePr>
          <p:cNvPr id="5" name="Content Placeholder 2">
            <a:extLst>
              <a:ext uri="{FF2B5EF4-FFF2-40B4-BE49-F238E27FC236}">
                <a16:creationId xmlns:a16="http://schemas.microsoft.com/office/drawing/2014/main" id="{9C0D8301-696D-2313-5DC8-D3F95576D143}"/>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065775462"/>
              </p:ext>
            </p:extLst>
          </p:nvPr>
        </p:nvGraphicFramePr>
        <p:xfrm>
          <a:off x="681037" y="2336800"/>
          <a:ext cx="10830641" cy="4053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5406F7BB-92ED-9028-A0D0-A339EF9CBF63}"/>
              </a:ext>
            </a:extLst>
          </p:cNvPr>
          <p:cNvSpPr txBox="1"/>
          <p:nvPr/>
        </p:nvSpPr>
        <p:spPr>
          <a:xfrm>
            <a:off x="3580587" y="6390640"/>
            <a:ext cx="7930376" cy="369332"/>
          </a:xfrm>
          <a:prstGeom prst="rect">
            <a:avLst/>
          </a:prstGeom>
          <a:noFill/>
        </p:spPr>
        <p:txBody>
          <a:bodyPr wrap="none" rtlCol="0">
            <a:spAutoFit/>
          </a:bodyPr>
          <a:lstStyle/>
          <a:p>
            <a:r>
              <a:rPr lang="en-US" dirty="0"/>
              <a:t>Always check the rules to make sure you are completing all required items</a:t>
            </a:r>
          </a:p>
        </p:txBody>
      </p:sp>
    </p:spTree>
    <p:extLst>
      <p:ext uri="{BB962C8B-B14F-4D97-AF65-F5344CB8AC3E}">
        <p14:creationId xmlns:p14="http://schemas.microsoft.com/office/powerpoint/2010/main" val="565409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1E3F4E1-B084-4FFF-9627-13782BE0B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738C36-C818-8551-6216-E1E9ADBEE19C}"/>
              </a:ext>
            </a:extLst>
          </p:cNvPr>
          <p:cNvSpPr>
            <a:spLocks noGrp="1"/>
          </p:cNvSpPr>
          <p:nvPr>
            <p:ph type="title"/>
          </p:nvPr>
        </p:nvSpPr>
        <p:spPr>
          <a:xfrm>
            <a:off x="643855" y="1447800"/>
            <a:ext cx="3108626" cy="4572000"/>
          </a:xfrm>
        </p:spPr>
        <p:txBody>
          <a:bodyPr anchor="ctr">
            <a:normAutofit/>
          </a:bodyPr>
          <a:lstStyle/>
          <a:p>
            <a:r>
              <a:rPr lang="en-US" sz="4800" b="1" dirty="0">
                <a:solidFill>
                  <a:srgbClr val="EBEBEB"/>
                </a:solidFill>
              </a:rPr>
              <a:t>After Hire</a:t>
            </a:r>
          </a:p>
        </p:txBody>
      </p:sp>
      <p:sp>
        <p:nvSpPr>
          <p:cNvPr id="11" name="Freeform: Shape 10">
            <a:extLst>
              <a:ext uri="{FF2B5EF4-FFF2-40B4-BE49-F238E27FC236}">
                <a16:creationId xmlns:a16="http://schemas.microsoft.com/office/drawing/2014/main" id="{1F8051AB-C2F8-461F-812A-3E5886214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11">
            <a:extLst>
              <a:ext uri="{FF2B5EF4-FFF2-40B4-BE49-F238E27FC236}">
                <a16:creationId xmlns:a16="http://schemas.microsoft.com/office/drawing/2014/main" id="{481E0C28-CB2F-425F-98C5-AF23B9B70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5" name="Rectangle 14">
            <a:extLst>
              <a:ext uri="{FF2B5EF4-FFF2-40B4-BE49-F238E27FC236}">
                <a16:creationId xmlns:a16="http://schemas.microsoft.com/office/drawing/2014/main" id="{2DB2879C-F0B1-4195-A323-E97B6065A7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D6DB9ADD-0CA7-AA2E-104A-7CF9788BA2F7}"/>
              </a:ext>
            </a:extLst>
          </p:cNvPr>
          <p:cNvGraphicFramePr>
            <a:graphicFrameLocks noGrp="1"/>
          </p:cNvGraphicFramePr>
          <p:nvPr>
            <p:ph idx="1"/>
            <p:extLst>
              <p:ext uri="{D42A27DB-BD31-4B8C-83A1-F6EECF244321}">
                <p14:modId xmlns:p14="http://schemas.microsoft.com/office/powerpoint/2010/main" val="4061556584"/>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8951460"/>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2C29E-D1D5-8C4B-8028-9439CED16BEC}"/>
              </a:ext>
            </a:extLst>
          </p:cNvPr>
          <p:cNvSpPr>
            <a:spLocks noGrp="1"/>
          </p:cNvSpPr>
          <p:nvPr>
            <p:ph type="title"/>
          </p:nvPr>
        </p:nvSpPr>
        <p:spPr>
          <a:xfrm>
            <a:off x="646111" y="452718"/>
            <a:ext cx="9404723" cy="1400530"/>
          </a:xfrm>
        </p:spPr>
        <p:txBody>
          <a:bodyPr vert="horz" lIns="91440" tIns="45720" rIns="91440" bIns="45720" rtlCol="0" anchor="t">
            <a:normAutofit/>
          </a:bodyPr>
          <a:lstStyle/>
          <a:p>
            <a:r>
              <a:rPr lang="en-US" dirty="0"/>
              <a:t>Ongoing Employment Requirements</a:t>
            </a:r>
          </a:p>
        </p:txBody>
      </p:sp>
      <p:sp>
        <p:nvSpPr>
          <p:cNvPr id="11" name="Rectangle 10">
            <a:extLst>
              <a:ext uri="{FF2B5EF4-FFF2-40B4-BE49-F238E27FC236}">
                <a16:creationId xmlns:a16="http://schemas.microsoft.com/office/drawing/2014/main" id="{909FE742-1A27-4AEF-B5F0-F8C383EAB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6" name="Content Placeholder 2">
            <a:extLst>
              <a:ext uri="{FF2B5EF4-FFF2-40B4-BE49-F238E27FC236}">
                <a16:creationId xmlns:a16="http://schemas.microsoft.com/office/drawing/2014/main" id="{268721DA-6D9E-61A0-419F-D3046E7069A4}"/>
              </a:ext>
            </a:extLst>
          </p:cNvPr>
          <p:cNvGraphicFramePr>
            <a:graphicFrameLocks noGrp="1"/>
          </p:cNvGraphicFramePr>
          <p:nvPr>
            <p:ph idx="1"/>
            <p:extLst>
              <p:ext uri="{D42A27DB-BD31-4B8C-83A1-F6EECF244321}">
                <p14:modId xmlns:p14="http://schemas.microsoft.com/office/powerpoint/2010/main" val="3608737175"/>
              </p:ext>
            </p:extLst>
          </p:nvPr>
        </p:nvGraphicFramePr>
        <p:xfrm>
          <a:off x="502920" y="2011680"/>
          <a:ext cx="10005115" cy="43936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84823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D9A0E-98A8-427B-A602-0CD6FAC4CF4A}"/>
              </a:ext>
            </a:extLst>
          </p:cNvPr>
          <p:cNvSpPr>
            <a:spLocks noGrp="1"/>
          </p:cNvSpPr>
          <p:nvPr>
            <p:ph type="title"/>
          </p:nvPr>
        </p:nvSpPr>
        <p:spPr>
          <a:xfrm>
            <a:off x="648930" y="971919"/>
            <a:ext cx="4166510" cy="1622321"/>
          </a:xfrm>
        </p:spPr>
        <p:txBody>
          <a:bodyPr vert="horz" lIns="91440" tIns="45720" rIns="91440" bIns="45720" rtlCol="0">
            <a:normAutofit/>
          </a:bodyPr>
          <a:lstStyle/>
          <a:p>
            <a:r>
              <a:rPr lang="en-US" b="1" dirty="0"/>
              <a:t>Purpose</a:t>
            </a:r>
          </a:p>
        </p:txBody>
      </p:sp>
      <p:sp>
        <p:nvSpPr>
          <p:cNvPr id="3" name="Content Placeholder 2">
            <a:extLst>
              <a:ext uri="{FF2B5EF4-FFF2-40B4-BE49-F238E27FC236}">
                <a16:creationId xmlns:a16="http://schemas.microsoft.com/office/drawing/2014/main" id="{AA6D7CF9-A731-44D4-8128-EF01E60354E8}"/>
              </a:ext>
            </a:extLst>
          </p:cNvPr>
          <p:cNvSpPr>
            <a:spLocks noGrp="1"/>
          </p:cNvSpPr>
          <p:nvPr>
            <p:ph idx="1"/>
          </p:nvPr>
        </p:nvSpPr>
        <p:spPr>
          <a:xfrm>
            <a:off x="648119" y="1208628"/>
            <a:ext cx="4166509" cy="4440739"/>
          </a:xfrm>
        </p:spPr>
        <p:txBody>
          <a:bodyPr vert="horz" lIns="91440" tIns="45720" rIns="91440" bIns="45720" rtlCol="0">
            <a:noAutofit/>
          </a:bodyPr>
          <a:lstStyle/>
          <a:p>
            <a:pPr marL="0" indent="0">
              <a:buNone/>
            </a:pPr>
            <a:endParaRPr lang="en-US" sz="3600" dirty="0">
              <a:latin typeface="+mn-lt"/>
              <a:ea typeface="+mn-ea"/>
              <a:cs typeface="+mn-cs"/>
            </a:endParaRPr>
          </a:p>
          <a:p>
            <a:pPr marL="0" indent="0">
              <a:buNone/>
            </a:pPr>
            <a:r>
              <a:rPr lang="en-US" sz="3600" kern="1200" cap="none" dirty="0">
                <a:effectLst/>
                <a:latin typeface="+mn-lt"/>
                <a:ea typeface="+mn-ea"/>
                <a:cs typeface="+mn-cs"/>
              </a:rPr>
              <a:t>The purpose of compliance reviews is to make sure Ohio has a qualified pool of providers.</a:t>
            </a:r>
            <a:endParaRPr lang="en-US" sz="3600" kern="1200" cap="none" dirty="0">
              <a:effectLst/>
              <a:latin typeface="+mn-lt"/>
            </a:endParaRPr>
          </a:p>
        </p:txBody>
      </p:sp>
      <p:pic>
        <p:nvPicPr>
          <p:cNvPr id="5" name="Picture 4">
            <a:extLst>
              <a:ext uri="{FF2B5EF4-FFF2-40B4-BE49-F238E27FC236}">
                <a16:creationId xmlns:a16="http://schemas.microsoft.com/office/drawing/2014/main" id="{A7FA1EE1-DDFF-4C2D-8440-480867D0CC8F}"/>
              </a:ext>
            </a:extLst>
          </p:cNvPr>
          <p:cNvPicPr>
            <a:picLocks noChangeAspect="1"/>
          </p:cNvPicPr>
          <p:nvPr/>
        </p:nvPicPr>
        <p:blipFill>
          <a:blip r:embed="rId4"/>
          <a:stretch>
            <a:fillRect/>
          </a:stretch>
        </p:blipFill>
        <p:spPr>
          <a:xfrm>
            <a:off x="6093992" y="1385292"/>
            <a:ext cx="5449889" cy="4087413"/>
          </a:xfrm>
          <a:prstGeom prst="rect">
            <a:avLst/>
          </a:prstGeom>
          <a:effectLst/>
        </p:spPr>
      </p:pic>
    </p:spTree>
    <p:extLst>
      <p:ext uri="{BB962C8B-B14F-4D97-AF65-F5344CB8AC3E}">
        <p14:creationId xmlns:p14="http://schemas.microsoft.com/office/powerpoint/2010/main" val="1129045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34E3AD-A11B-4A64-B01B-BB3A7742D90A}"/>
              </a:ext>
            </a:extLst>
          </p:cNvPr>
          <p:cNvSpPr>
            <a:spLocks noGrp="1"/>
          </p:cNvSpPr>
          <p:nvPr>
            <p:ph idx="1"/>
          </p:nvPr>
        </p:nvSpPr>
        <p:spPr>
          <a:xfrm>
            <a:off x="5410950" y="2052918"/>
            <a:ext cx="6555763" cy="4195481"/>
          </a:xfrm>
        </p:spPr>
        <p:txBody>
          <a:bodyPr>
            <a:normAutofit/>
          </a:bodyPr>
          <a:lstStyle/>
          <a:p>
            <a:pPr marL="0" indent="0">
              <a:buNone/>
            </a:pPr>
            <a:endParaRPr lang="en-US" dirty="0"/>
          </a:p>
          <a:p>
            <a:r>
              <a:rPr lang="en-US" sz="2400" dirty="0"/>
              <a:t>Documentation contains all required elements</a:t>
            </a:r>
          </a:p>
          <a:p>
            <a:pPr lvl="1"/>
            <a:r>
              <a:rPr lang="en-US" dirty="0"/>
              <a:t>Scope</a:t>
            </a:r>
          </a:p>
          <a:p>
            <a:pPr lvl="1"/>
            <a:r>
              <a:rPr lang="en-US" dirty="0"/>
              <a:t>Units</a:t>
            </a:r>
          </a:p>
          <a:p>
            <a:pPr lvl="1"/>
            <a:r>
              <a:rPr lang="en-US" dirty="0"/>
              <a:t>Date of service, type of service, Medicaid #</a:t>
            </a:r>
          </a:p>
          <a:p>
            <a:pPr marL="457200" lvl="1" indent="0">
              <a:buNone/>
            </a:pPr>
            <a:endParaRPr lang="en-US" dirty="0"/>
          </a:p>
          <a:p>
            <a:r>
              <a:rPr lang="en-US" sz="2400" dirty="0"/>
              <a:t>Service plan implementation</a:t>
            </a:r>
          </a:p>
          <a:p>
            <a:pPr marL="0" indent="0">
              <a:buNone/>
            </a:pPr>
            <a:endParaRPr lang="en-US" dirty="0"/>
          </a:p>
        </p:txBody>
      </p:sp>
      <p:pic>
        <p:nvPicPr>
          <p:cNvPr id="5" name="Picture 4" descr="A picture containing different, colorful, lined, line&#10;&#10;Description automatically generated">
            <a:extLst>
              <a:ext uri="{FF2B5EF4-FFF2-40B4-BE49-F238E27FC236}">
                <a16:creationId xmlns:a16="http://schemas.microsoft.com/office/drawing/2014/main" id="{012D9CBB-48F9-2D95-818E-F13F5668D51C}"/>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32338" r="29591"/>
          <a:stretch/>
        </p:blipFill>
        <p:spPr>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
        <p:nvSpPr>
          <p:cNvPr id="6" name="Title 5">
            <a:extLst>
              <a:ext uri="{FF2B5EF4-FFF2-40B4-BE49-F238E27FC236}">
                <a16:creationId xmlns:a16="http://schemas.microsoft.com/office/drawing/2014/main" id="{9050D7F7-323F-8ED7-E6E1-1517A10221D3}"/>
              </a:ext>
            </a:extLst>
          </p:cNvPr>
          <p:cNvSpPr>
            <a:spLocks noGrp="1"/>
          </p:cNvSpPr>
          <p:nvPr>
            <p:ph type="title"/>
          </p:nvPr>
        </p:nvSpPr>
        <p:spPr>
          <a:xfrm>
            <a:off x="5410950" y="452718"/>
            <a:ext cx="4639884" cy="1400530"/>
          </a:xfrm>
        </p:spPr>
        <p:txBody>
          <a:bodyPr/>
          <a:lstStyle/>
          <a:p>
            <a:r>
              <a:rPr lang="en-US" dirty="0"/>
              <a:t>Service Delivery Documentation</a:t>
            </a:r>
          </a:p>
        </p:txBody>
      </p:sp>
    </p:spTree>
    <p:extLst>
      <p:ext uri="{BB962C8B-B14F-4D97-AF65-F5344CB8AC3E}">
        <p14:creationId xmlns:p14="http://schemas.microsoft.com/office/powerpoint/2010/main" val="1220882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C1E7-49F3-F44D-7597-17FEA7871295}"/>
              </a:ext>
            </a:extLst>
          </p:cNvPr>
          <p:cNvSpPr>
            <a:spLocks noGrp="1"/>
          </p:cNvSpPr>
          <p:nvPr>
            <p:ph type="title"/>
          </p:nvPr>
        </p:nvSpPr>
        <p:spPr/>
        <p:txBody>
          <a:bodyPr/>
          <a:lstStyle/>
          <a:p>
            <a:r>
              <a:rPr lang="en-US" dirty="0"/>
              <a:t>Documentation Elements</a:t>
            </a:r>
          </a:p>
        </p:txBody>
      </p:sp>
      <p:sp>
        <p:nvSpPr>
          <p:cNvPr id="3" name="Content Placeholder 2">
            <a:extLst>
              <a:ext uri="{FF2B5EF4-FFF2-40B4-BE49-F238E27FC236}">
                <a16:creationId xmlns:a16="http://schemas.microsoft.com/office/drawing/2014/main" id="{A6283C9F-3DB3-45FE-F30A-E2E1592C67B4}"/>
              </a:ext>
            </a:extLst>
          </p:cNvPr>
          <p:cNvSpPr>
            <a:spLocks noGrp="1"/>
          </p:cNvSpPr>
          <p:nvPr>
            <p:ph idx="1"/>
          </p:nvPr>
        </p:nvSpPr>
        <p:spPr/>
        <p:txBody>
          <a:bodyPr>
            <a:normAutofit fontScale="92500" lnSpcReduction="10000"/>
          </a:bodyPr>
          <a:lstStyle/>
          <a:p>
            <a:pPr>
              <a:lnSpc>
                <a:spcPct val="90000"/>
              </a:lnSpc>
              <a:spcBef>
                <a:spcPts val="1000"/>
              </a:spcBef>
              <a:buClr>
                <a:schemeClr val="bg2">
                  <a:lumMod val="40000"/>
                  <a:lumOff val="60000"/>
                </a:schemeClr>
              </a:buClr>
              <a:buSzPct val="80000"/>
              <a:buFont typeface="Wingdings 3" charset="2"/>
              <a:buChar char=""/>
            </a:pPr>
            <a:r>
              <a:rPr lang="en-US" sz="2400" dirty="0">
                <a:latin typeface="+mj-lt"/>
                <a:ea typeface="+mj-ea"/>
                <a:cs typeface="+mj-cs"/>
              </a:rPr>
              <a:t>All services have different documentation requirements</a:t>
            </a:r>
          </a:p>
          <a:p>
            <a:pPr marL="329184" lvl="1">
              <a:lnSpc>
                <a:spcPct val="90000"/>
              </a:lnSpc>
              <a:spcBef>
                <a:spcPts val="1000"/>
              </a:spcBef>
              <a:buClr>
                <a:schemeClr val="bg2">
                  <a:lumMod val="40000"/>
                  <a:lumOff val="60000"/>
                </a:schemeClr>
              </a:buClr>
              <a:buSzPct val="80000"/>
              <a:buFont typeface="Wingdings 3" charset="2"/>
              <a:buChar char=""/>
            </a:pPr>
            <a:r>
              <a:rPr lang="en-US" sz="2400" dirty="0">
                <a:latin typeface="+mj-lt"/>
                <a:ea typeface="+mj-ea"/>
                <a:cs typeface="+mj-cs"/>
              </a:rPr>
              <a:t>Rules</a:t>
            </a:r>
          </a:p>
          <a:p>
            <a:pPr>
              <a:lnSpc>
                <a:spcPct val="90000"/>
              </a:lnSpc>
              <a:spcBef>
                <a:spcPts val="1000"/>
              </a:spcBef>
              <a:buClr>
                <a:schemeClr val="bg2">
                  <a:lumMod val="40000"/>
                  <a:lumOff val="60000"/>
                </a:schemeClr>
              </a:buClr>
              <a:buSzPct val="80000"/>
              <a:buFont typeface="Wingdings 3" charset="2"/>
              <a:buChar char=""/>
            </a:pPr>
            <a:r>
              <a:rPr lang="en-US" sz="2400" dirty="0">
                <a:latin typeface="+mj-lt"/>
                <a:ea typeface="+mj-ea"/>
                <a:cs typeface="+mj-cs"/>
              </a:rPr>
              <a:t>Service Delivery Documentation includes items that live outside traditional documentation sheets</a:t>
            </a:r>
          </a:p>
          <a:p>
            <a:pPr marL="658368" lvl="2">
              <a:lnSpc>
                <a:spcPct val="90000"/>
              </a:lnSpc>
              <a:spcBef>
                <a:spcPts val="1000"/>
              </a:spcBef>
              <a:buClr>
                <a:schemeClr val="bg2">
                  <a:lumMod val="40000"/>
                  <a:lumOff val="60000"/>
                </a:schemeClr>
              </a:buClr>
              <a:buSzPct val="80000"/>
              <a:buFont typeface="Wingdings 3" charset="2"/>
              <a:buChar char=""/>
            </a:pPr>
            <a:r>
              <a:rPr lang="en-US" sz="2400" dirty="0">
                <a:latin typeface="+mj-lt"/>
                <a:ea typeface="+mj-ea"/>
                <a:cs typeface="+mj-cs"/>
              </a:rPr>
              <a:t>Medication/Treatment Administration records</a:t>
            </a:r>
          </a:p>
          <a:p>
            <a:pPr marL="658368" lvl="2">
              <a:lnSpc>
                <a:spcPct val="90000"/>
              </a:lnSpc>
              <a:spcBef>
                <a:spcPts val="1000"/>
              </a:spcBef>
              <a:buClr>
                <a:schemeClr val="bg2">
                  <a:lumMod val="40000"/>
                  <a:lumOff val="60000"/>
                </a:schemeClr>
              </a:buClr>
              <a:buSzPct val="80000"/>
              <a:buFont typeface="Wingdings 3" charset="2"/>
              <a:buChar char=""/>
            </a:pPr>
            <a:r>
              <a:rPr lang="en-US" sz="2400" dirty="0">
                <a:latin typeface="+mj-lt"/>
                <a:ea typeface="+mj-ea"/>
                <a:cs typeface="+mj-cs"/>
              </a:rPr>
              <a:t>Medical care coordination</a:t>
            </a:r>
          </a:p>
          <a:p>
            <a:pPr marL="658368" lvl="2">
              <a:lnSpc>
                <a:spcPct val="90000"/>
              </a:lnSpc>
              <a:spcBef>
                <a:spcPts val="1000"/>
              </a:spcBef>
              <a:buClr>
                <a:schemeClr val="bg2">
                  <a:lumMod val="40000"/>
                  <a:lumOff val="60000"/>
                </a:schemeClr>
              </a:buClr>
              <a:buSzPct val="80000"/>
              <a:buFont typeface="Wingdings 3" charset="2"/>
              <a:buChar char=""/>
            </a:pPr>
            <a:r>
              <a:rPr lang="en-US" sz="2400" dirty="0">
                <a:latin typeface="+mj-lt"/>
                <a:ea typeface="+mj-ea"/>
                <a:cs typeface="+mj-cs"/>
              </a:rPr>
              <a:t>Personal Funds</a:t>
            </a:r>
          </a:p>
          <a:p>
            <a:pPr>
              <a:lnSpc>
                <a:spcPct val="90000"/>
              </a:lnSpc>
              <a:spcBef>
                <a:spcPts val="1000"/>
              </a:spcBef>
              <a:buClr>
                <a:schemeClr val="bg2">
                  <a:lumMod val="40000"/>
                  <a:lumOff val="60000"/>
                </a:schemeClr>
              </a:buClr>
              <a:buSzPct val="80000"/>
              <a:buFont typeface="Wingdings 3" charset="2"/>
              <a:buChar char=""/>
            </a:pPr>
            <a:r>
              <a:rPr lang="en-US" sz="2400" dirty="0">
                <a:latin typeface="+mj-lt"/>
                <a:ea typeface="+mj-ea"/>
                <a:cs typeface="+mj-cs"/>
              </a:rPr>
              <a:t>All persons responsible for implementing a plan need trained on it prior to working with the person</a:t>
            </a:r>
          </a:p>
          <a:p>
            <a:pPr marL="0" indent="0">
              <a:lnSpc>
                <a:spcPct val="90000"/>
              </a:lnSpc>
              <a:spcBef>
                <a:spcPts val="1000"/>
              </a:spcBef>
              <a:buClr>
                <a:schemeClr val="bg2">
                  <a:lumMod val="40000"/>
                  <a:lumOff val="60000"/>
                </a:schemeClr>
              </a:buClr>
              <a:buSzPct val="80000"/>
              <a:buNone/>
            </a:pPr>
            <a:endParaRPr lang="en-US" sz="2400" dirty="0">
              <a:latin typeface="+mj-lt"/>
              <a:ea typeface="+mj-ea"/>
              <a:cs typeface="+mj-cs"/>
            </a:endParaRPr>
          </a:p>
          <a:p>
            <a:pPr marL="0" indent="0">
              <a:lnSpc>
                <a:spcPct val="90000"/>
              </a:lnSpc>
              <a:spcBef>
                <a:spcPts val="1000"/>
              </a:spcBef>
              <a:buClr>
                <a:schemeClr val="bg2">
                  <a:lumMod val="40000"/>
                  <a:lumOff val="60000"/>
                </a:schemeClr>
              </a:buClr>
              <a:buSzPct val="80000"/>
              <a:buNone/>
            </a:pPr>
            <a:r>
              <a:rPr lang="en-US" sz="2400" dirty="0">
                <a:latin typeface="+mj-lt"/>
                <a:ea typeface="+mj-ea"/>
                <a:cs typeface="+mj-cs"/>
              </a:rPr>
              <a:t>*There are templates on the website</a:t>
            </a:r>
          </a:p>
          <a:p>
            <a:endParaRPr lang="en-US" dirty="0"/>
          </a:p>
        </p:txBody>
      </p:sp>
    </p:spTree>
    <p:extLst>
      <p:ext uri="{BB962C8B-B14F-4D97-AF65-F5344CB8AC3E}">
        <p14:creationId xmlns:p14="http://schemas.microsoft.com/office/powerpoint/2010/main" val="1071565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78632-2028-4BEE-A54E-2859AB47ABFA}"/>
              </a:ext>
            </a:extLst>
          </p:cNvPr>
          <p:cNvSpPr>
            <a:spLocks noGrp="1"/>
          </p:cNvSpPr>
          <p:nvPr>
            <p:ph type="title"/>
          </p:nvPr>
        </p:nvSpPr>
        <p:spPr/>
        <p:txBody>
          <a:bodyPr>
            <a:normAutofit/>
          </a:bodyPr>
          <a:lstStyle/>
          <a:p>
            <a:r>
              <a:rPr lang="en-US" b="1" dirty="0"/>
              <a:t>UI/MUI Reporting</a:t>
            </a:r>
            <a:endParaRPr lang="en-US" dirty="0"/>
          </a:p>
        </p:txBody>
      </p:sp>
      <p:graphicFrame>
        <p:nvGraphicFramePr>
          <p:cNvPr id="29" name="Content Placeholder 2">
            <a:extLst>
              <a:ext uri="{FF2B5EF4-FFF2-40B4-BE49-F238E27FC236}">
                <a16:creationId xmlns:a16="http://schemas.microsoft.com/office/drawing/2014/main" id="{B276A87B-47D7-A518-6DA0-F7A9F5FB3CDB}"/>
              </a:ext>
            </a:extLst>
          </p:cNvPr>
          <p:cNvGraphicFramePr>
            <a:graphicFrameLocks noGrp="1"/>
          </p:cNvGraphicFramePr>
          <p:nvPr>
            <p:ph idx="1"/>
            <p:extLst>
              <p:ext uri="{D42A27DB-BD31-4B8C-83A1-F6EECF244321}">
                <p14:modId xmlns:p14="http://schemas.microsoft.com/office/powerpoint/2010/main" val="3349468896"/>
              </p:ext>
            </p:extLst>
          </p:nvPr>
        </p:nvGraphicFramePr>
        <p:xfrm>
          <a:off x="646111" y="2140085"/>
          <a:ext cx="9404352" cy="40564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67798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61F87-5B83-AD72-9223-9CEFDCB10030}"/>
              </a:ext>
            </a:extLst>
          </p:cNvPr>
          <p:cNvSpPr>
            <a:spLocks noGrp="1"/>
          </p:cNvSpPr>
          <p:nvPr>
            <p:ph type="title"/>
          </p:nvPr>
        </p:nvSpPr>
        <p:spPr>
          <a:xfrm>
            <a:off x="648929" y="629266"/>
            <a:ext cx="6586491" cy="1622321"/>
          </a:xfrm>
        </p:spPr>
        <p:txBody>
          <a:bodyPr>
            <a:normAutofit/>
          </a:bodyPr>
          <a:lstStyle/>
          <a:p>
            <a:r>
              <a:rPr lang="en-US"/>
              <a:t>Avoiding Common UI/MUI citations</a:t>
            </a:r>
            <a:endParaRPr lang="en-US" dirty="0"/>
          </a:p>
        </p:txBody>
      </p:sp>
      <p:sp>
        <p:nvSpPr>
          <p:cNvPr id="9" name="Rectangle 8">
            <a:extLst>
              <a:ext uri="{FF2B5EF4-FFF2-40B4-BE49-F238E27FC236}">
                <a16:creationId xmlns:a16="http://schemas.microsoft.com/office/drawing/2014/main" id="{4A5B1038-CF06-486A-B15D-56E5CBDCAB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10" y="0"/>
            <a:ext cx="46360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4EA551C4-4D10-420F-A8BC-2B2C352B4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2" y="484632"/>
            <a:ext cx="3666744" cy="5739187"/>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EEC77E-10AE-4A10-B283-689229F49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7" name="Content Placeholder 2">
            <a:extLst>
              <a:ext uri="{FF2B5EF4-FFF2-40B4-BE49-F238E27FC236}">
                <a16:creationId xmlns:a16="http://schemas.microsoft.com/office/drawing/2014/main" id="{A53ED58E-14CE-FBE5-398A-EABEC3532398}"/>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224635480"/>
              </p:ext>
            </p:extLst>
          </p:nvPr>
        </p:nvGraphicFramePr>
        <p:xfrm>
          <a:off x="648930" y="2438400"/>
          <a:ext cx="6586489" cy="37854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Graphic 3">
            <a:extLst>
              <a:ext uri="{FF2B5EF4-FFF2-40B4-BE49-F238E27FC236}">
                <a16:creationId xmlns:a16="http://schemas.microsoft.com/office/drawing/2014/main" id="{FACB30E5-A7DA-646C-DD2B-08B3CA159BFF}"/>
              </a:ext>
            </a:extLst>
          </p:cNvPr>
          <p:cNvPicPr>
            <a:picLocks noChangeAspect="1"/>
          </p:cNvPicPr>
          <p:nvPr/>
        </p:nvPicPr>
        <p:blipFill>
          <a:blip r:embed="rId9">
            <a:extLst>
              <a:ext uri="{96DAC541-7B7A-43D3-8B79-37D633B846F1}">
                <asvg:svgBlip xmlns:asvg="http://schemas.microsoft.com/office/drawing/2016/SVG/main" r:embed="rId10"/>
              </a:ext>
              <a:ext uri="{837473B0-CC2E-450A-ABE3-18F120FF3D39}">
                <a1611:picAttrSrcUrl xmlns:a1611="http://schemas.microsoft.com/office/drawing/2016/11/main" r:id="rId11"/>
              </a:ext>
            </a:extLst>
          </a:blip>
          <a:stretch>
            <a:fillRect/>
          </a:stretch>
        </p:blipFill>
        <p:spPr>
          <a:xfrm>
            <a:off x="8218843" y="1448619"/>
            <a:ext cx="3488943" cy="4775200"/>
          </a:xfrm>
          <a:prstGeom prst="rect">
            <a:avLst/>
          </a:prstGeom>
        </p:spPr>
      </p:pic>
    </p:spTree>
    <p:extLst>
      <p:ext uri="{BB962C8B-B14F-4D97-AF65-F5344CB8AC3E}">
        <p14:creationId xmlns:p14="http://schemas.microsoft.com/office/powerpoint/2010/main" val="529921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1895A-B17A-5298-0B42-EA7B85D9A0D3}"/>
              </a:ext>
            </a:extLst>
          </p:cNvPr>
          <p:cNvSpPr>
            <a:spLocks noGrp="1"/>
          </p:cNvSpPr>
          <p:nvPr>
            <p:ph type="title"/>
          </p:nvPr>
        </p:nvSpPr>
        <p:spPr>
          <a:xfrm>
            <a:off x="648929" y="629266"/>
            <a:ext cx="3505495" cy="1622321"/>
          </a:xfrm>
        </p:spPr>
        <p:txBody>
          <a:bodyPr>
            <a:normAutofit/>
          </a:bodyPr>
          <a:lstStyle/>
          <a:p>
            <a:r>
              <a:rPr lang="en-US"/>
              <a:t>Community Participation</a:t>
            </a:r>
          </a:p>
        </p:txBody>
      </p:sp>
      <p:sp>
        <p:nvSpPr>
          <p:cNvPr id="3" name="Content Placeholder 2">
            <a:extLst>
              <a:ext uri="{FF2B5EF4-FFF2-40B4-BE49-F238E27FC236}">
                <a16:creationId xmlns:a16="http://schemas.microsoft.com/office/drawing/2014/main" id="{648CEAEC-8FC3-6269-66AF-CB7F13C2E92F}"/>
              </a:ext>
            </a:extLst>
          </p:cNvPr>
          <p:cNvSpPr>
            <a:spLocks noGrp="1"/>
          </p:cNvSpPr>
          <p:nvPr>
            <p:ph idx="1"/>
          </p:nvPr>
        </p:nvSpPr>
        <p:spPr>
          <a:xfrm>
            <a:off x="648931" y="2438400"/>
            <a:ext cx="3505494" cy="3785419"/>
          </a:xfrm>
        </p:spPr>
        <p:txBody>
          <a:bodyPr>
            <a:normAutofit/>
          </a:bodyPr>
          <a:lstStyle/>
          <a:p>
            <a:pPr marL="0" indent="0">
              <a:buNone/>
            </a:pPr>
            <a:r>
              <a:rPr lang="en-US" dirty="0"/>
              <a:t>Services in all settings should be integrated and support the person to have full access to the greater community, including opportunities to:</a:t>
            </a:r>
          </a:p>
          <a:p>
            <a:pPr lvl="1"/>
            <a:r>
              <a:rPr lang="en-US" dirty="0"/>
              <a:t>Work in integrated settings</a:t>
            </a:r>
          </a:p>
          <a:p>
            <a:pPr lvl="1"/>
            <a:r>
              <a:rPr lang="en-US" dirty="0"/>
              <a:t>Engage in community life</a:t>
            </a:r>
          </a:p>
          <a:p>
            <a:pPr lvl="1"/>
            <a:r>
              <a:rPr lang="en-US" dirty="0"/>
              <a:t>Meaningful activities</a:t>
            </a:r>
          </a:p>
        </p:txBody>
      </p:sp>
      <p:sp>
        <p:nvSpPr>
          <p:cNvPr id="18" name="Rectangle 17">
            <a:extLst>
              <a:ext uri="{FF2B5EF4-FFF2-40B4-BE49-F238E27FC236}">
                <a16:creationId xmlns:a16="http://schemas.microsoft.com/office/drawing/2014/main" id="{EDF212DC-3C79-454E-A58A-843742ACCA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9">
            <a:extLst>
              <a:ext uri="{FF2B5EF4-FFF2-40B4-BE49-F238E27FC236}">
                <a16:creationId xmlns:a16="http://schemas.microsoft.com/office/drawing/2014/main" id="{F532797E-167C-4660-8A7B-5786A0918D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dancing around the tree in harmony&#10;&#10;">
            <a:extLst>
              <a:ext uri="{FF2B5EF4-FFF2-40B4-BE49-F238E27FC236}">
                <a16:creationId xmlns:a16="http://schemas.microsoft.com/office/drawing/2014/main" id="{715A12B1-5809-448A-290C-1FDAD0A1ADD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608319" y="2306627"/>
            <a:ext cx="5614835" cy="2091526"/>
          </a:xfrm>
          <a:prstGeom prst="rect">
            <a:avLst/>
          </a:prstGeom>
          <a:effectLst/>
        </p:spPr>
      </p:pic>
      <p:sp>
        <p:nvSpPr>
          <p:cNvPr id="20" name="Rectangle 19">
            <a:extLst>
              <a:ext uri="{FF2B5EF4-FFF2-40B4-BE49-F238E27FC236}">
                <a16:creationId xmlns:a16="http://schemas.microsoft.com/office/drawing/2014/main" id="{729882F8-31AB-4D8B-BAB5-BA1EEFD913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88265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7C602-7E7E-9480-0330-D784F5A965E5}"/>
              </a:ext>
            </a:extLst>
          </p:cNvPr>
          <p:cNvSpPr>
            <a:spLocks noGrp="1"/>
          </p:cNvSpPr>
          <p:nvPr>
            <p:ph type="title"/>
          </p:nvPr>
        </p:nvSpPr>
        <p:spPr>
          <a:xfrm>
            <a:off x="762000" y="1138036"/>
            <a:ext cx="4085665" cy="1402470"/>
          </a:xfrm>
        </p:spPr>
        <p:txBody>
          <a:bodyPr vert="horz" lIns="91440" tIns="45720" rIns="91440" bIns="45720" rtlCol="0" anchor="t">
            <a:normAutofit fontScale="90000"/>
          </a:bodyPr>
          <a:lstStyle/>
          <a:p>
            <a:r>
              <a:rPr lang="en-US" sz="3200" dirty="0">
                <a:cs typeface="+mj-cs"/>
                <a:hlinkClick r:id="rId3"/>
              </a:rPr>
              <a:t>What is </a:t>
            </a:r>
            <a:r>
              <a:rPr lang="en-US" sz="3200" kern="1200" dirty="0">
                <a:cs typeface="+mj-cs"/>
                <a:hlinkClick r:id="rId3"/>
              </a:rPr>
              <a:t> Community</a:t>
            </a:r>
            <a:r>
              <a:rPr lang="en-US" sz="3200" dirty="0">
                <a:cs typeface="+mj-cs"/>
                <a:hlinkClick r:id="rId3"/>
              </a:rPr>
              <a:t>  </a:t>
            </a:r>
            <a:br>
              <a:rPr lang="en-US" sz="3200" dirty="0">
                <a:cs typeface="+mj-cs"/>
                <a:hlinkClick r:id="rId3"/>
              </a:rPr>
            </a:br>
            <a:r>
              <a:rPr lang="en-US" sz="3200" dirty="0">
                <a:cs typeface="+mj-cs"/>
                <a:hlinkClick r:id="rId3"/>
              </a:rPr>
              <a:t>Engagement</a:t>
            </a:r>
            <a:r>
              <a:rPr lang="en-US" sz="3200" kern="1200" dirty="0">
                <a:cs typeface="+mj-cs"/>
                <a:hlinkClick r:id="rId3"/>
              </a:rPr>
              <a:t>?  </a:t>
            </a:r>
            <a:endParaRPr lang="en-US" sz="3200" dirty="0">
              <a:ea typeface="+mj-ea"/>
              <a:cs typeface="+mj-cs"/>
            </a:endParaRPr>
          </a:p>
        </p:txBody>
      </p:sp>
      <p:sp>
        <p:nvSpPr>
          <p:cNvPr id="3" name="Content Placeholder 2">
            <a:extLst>
              <a:ext uri="{FF2B5EF4-FFF2-40B4-BE49-F238E27FC236}">
                <a16:creationId xmlns:a16="http://schemas.microsoft.com/office/drawing/2014/main" id="{6AA3562A-60A6-50E7-B93B-B60D093687A0}"/>
              </a:ext>
            </a:extLst>
          </p:cNvPr>
          <p:cNvSpPr>
            <a:spLocks noGrp="1"/>
          </p:cNvSpPr>
          <p:nvPr>
            <p:ph idx="1"/>
          </p:nvPr>
        </p:nvSpPr>
        <p:spPr>
          <a:xfrm>
            <a:off x="762000" y="2551176"/>
            <a:ext cx="4085665" cy="3591207"/>
          </a:xfrm>
        </p:spPr>
        <p:txBody>
          <a:bodyPr vert="horz" lIns="91440" tIns="45720" rIns="91440" bIns="45720" rtlCol="0">
            <a:normAutofit fontScale="92500"/>
          </a:bodyPr>
          <a:lstStyle/>
          <a:p>
            <a:pPr marL="0" indent="0">
              <a:buNone/>
            </a:pPr>
            <a:r>
              <a:rPr lang="en-US" sz="2000" kern="100" dirty="0">
                <a:effectLst/>
                <a:latin typeface="+mn-lt"/>
                <a:ea typeface="Calibri" panose="020F0502020204030204" pitchFamily="34" charset="0"/>
                <a:cs typeface="Times New Roman" panose="02020603050405020304" pitchFamily="18" charset="0"/>
              </a:rPr>
              <a:t>Community engagement means participation in activities in the community that are chosen by individuals with disabilities and offer meaningful opportunities for learning and expanding skills critical to employment and independent living. Community engagement leads to social interaction and the development of personal and professional relationships.</a:t>
            </a:r>
          </a:p>
          <a:p>
            <a:pPr marL="0" indent="0">
              <a:buNone/>
            </a:pPr>
            <a:endParaRPr lang="en-US" sz="2000" kern="1200" dirty="0">
              <a:latin typeface="+mn-lt"/>
              <a:ea typeface="+mn-ea"/>
              <a:cs typeface="+mn-cs"/>
            </a:endParaRPr>
          </a:p>
        </p:txBody>
      </p:sp>
      <p:pic>
        <p:nvPicPr>
          <p:cNvPr id="109570" name="Picture 2" descr="Open Future Learning">
            <a:extLst>
              <a:ext uri="{FF2B5EF4-FFF2-40B4-BE49-F238E27FC236}">
                <a16:creationId xmlns:a16="http://schemas.microsoft.com/office/drawing/2014/main" id="{AAB0252E-DD7E-23A9-1C34-9EF2B2C0CD9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622"/>
          <a:stretch/>
        </p:blipFill>
        <p:spPr bwMode="auto">
          <a:xfrm>
            <a:off x="5650992" y="10"/>
            <a:ext cx="6541008"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829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7C602-7E7E-9480-0330-D784F5A965E5}"/>
              </a:ext>
            </a:extLst>
          </p:cNvPr>
          <p:cNvSpPr>
            <a:spLocks noGrp="1"/>
          </p:cNvSpPr>
          <p:nvPr>
            <p:ph type="title"/>
          </p:nvPr>
        </p:nvSpPr>
        <p:spPr>
          <a:xfrm>
            <a:off x="706367" y="802600"/>
            <a:ext cx="4516561" cy="3034857"/>
          </a:xfrm>
        </p:spPr>
        <p:txBody>
          <a:bodyPr vert="horz" lIns="91440" tIns="45720" rIns="91440" bIns="45720" rtlCol="0" anchor="b">
            <a:normAutofit fontScale="90000"/>
          </a:bodyPr>
          <a:lstStyle/>
          <a:p>
            <a:r>
              <a:rPr lang="en-US" sz="5400" kern="1200" dirty="0">
                <a:solidFill>
                  <a:srgbClr val="FFFFFF"/>
                </a:solidFill>
                <a:latin typeface="+mj-lt"/>
                <a:ea typeface="+mj-ea"/>
                <a:cs typeface="+mj-cs"/>
              </a:rPr>
              <a:t>Why Community</a:t>
            </a:r>
            <a:r>
              <a:rPr lang="en-US" sz="5400" dirty="0">
                <a:solidFill>
                  <a:srgbClr val="FFFFFF"/>
                </a:solidFill>
                <a:latin typeface="+mj-lt"/>
                <a:cs typeface="+mj-cs"/>
              </a:rPr>
              <a:t>  </a:t>
            </a:r>
            <a:br>
              <a:rPr lang="en-US" sz="5400" dirty="0">
                <a:solidFill>
                  <a:srgbClr val="FFFFFF"/>
                </a:solidFill>
                <a:latin typeface="+mj-lt"/>
                <a:cs typeface="+mj-cs"/>
              </a:rPr>
            </a:br>
            <a:r>
              <a:rPr lang="en-US" sz="5400" dirty="0">
                <a:solidFill>
                  <a:srgbClr val="FFFFFF"/>
                </a:solidFill>
                <a:latin typeface="+mj-lt"/>
                <a:cs typeface="+mj-cs"/>
              </a:rPr>
              <a:t>Engagement</a:t>
            </a:r>
            <a:r>
              <a:rPr lang="en-US" sz="5400" kern="1200" dirty="0">
                <a:solidFill>
                  <a:srgbClr val="FFFFFF"/>
                </a:solidFill>
                <a:latin typeface="+mj-lt"/>
                <a:ea typeface="+mj-ea"/>
                <a:cs typeface="+mj-cs"/>
              </a:rPr>
              <a:t>?  </a:t>
            </a:r>
            <a:endParaRPr lang="en-US" dirty="0">
              <a:ea typeface="+mj-ea"/>
              <a:cs typeface="+mj-cs"/>
            </a:endParaRPr>
          </a:p>
        </p:txBody>
      </p:sp>
      <p:sp>
        <p:nvSpPr>
          <p:cNvPr id="3" name="Content Placeholder 2">
            <a:extLst>
              <a:ext uri="{FF2B5EF4-FFF2-40B4-BE49-F238E27FC236}">
                <a16:creationId xmlns:a16="http://schemas.microsoft.com/office/drawing/2014/main" id="{6AA3562A-60A6-50E7-B93B-B60D093687A0}"/>
              </a:ext>
            </a:extLst>
          </p:cNvPr>
          <p:cNvSpPr>
            <a:spLocks noGrp="1"/>
          </p:cNvSpPr>
          <p:nvPr>
            <p:ph idx="1"/>
          </p:nvPr>
        </p:nvSpPr>
        <p:spPr>
          <a:xfrm>
            <a:off x="638920" y="4013165"/>
            <a:ext cx="4516561" cy="2205732"/>
          </a:xfrm>
        </p:spPr>
        <p:txBody>
          <a:bodyPr vert="horz" lIns="91440" tIns="45720" rIns="91440" bIns="45720" rtlCol="0" anchor="t">
            <a:normAutofit/>
          </a:bodyPr>
          <a:lstStyle/>
          <a:p>
            <a:pPr marL="0" indent="0" algn="r">
              <a:buNone/>
            </a:pPr>
            <a:r>
              <a:rPr lang="en-US" sz="3200" kern="1200" dirty="0">
                <a:solidFill>
                  <a:srgbClr val="FFFFFF"/>
                </a:solidFill>
                <a:latin typeface="+mn-lt"/>
                <a:ea typeface="+mn-ea"/>
                <a:cs typeface="+mn-cs"/>
              </a:rPr>
              <a:t>What's the meaning of all </a:t>
            </a:r>
            <a:r>
              <a:rPr lang="en-US" sz="3200" dirty="0">
                <a:solidFill>
                  <a:srgbClr val="FFFFFF"/>
                </a:solidFill>
                <a:latin typeface="+mn-lt"/>
                <a:cs typeface="+mn-cs"/>
              </a:rPr>
              <a:t>t</a:t>
            </a:r>
            <a:r>
              <a:rPr lang="en-US" sz="3200" kern="1200" dirty="0">
                <a:solidFill>
                  <a:srgbClr val="FFFFFF"/>
                </a:solidFill>
                <a:latin typeface="+mn-lt"/>
                <a:ea typeface="+mn-ea"/>
                <a:cs typeface="+mn-cs"/>
              </a:rPr>
              <a:t>his?</a:t>
            </a:r>
          </a:p>
        </p:txBody>
      </p:sp>
      <p:pic>
        <p:nvPicPr>
          <p:cNvPr id="4" name="Picture 4" descr="Picture1.jpg">
            <a:extLst>
              <a:ext uri="{FF2B5EF4-FFF2-40B4-BE49-F238E27FC236}">
                <a16:creationId xmlns:a16="http://schemas.microsoft.com/office/drawing/2014/main" id="{48CC2C18-7D53-6943-5972-0B6C7E8CF565}"/>
              </a:ext>
            </a:extLst>
          </p:cNvPr>
          <p:cNvPicPr>
            <a:picLocks noChangeAspect="1"/>
          </p:cNvPicPr>
          <p:nvPr/>
        </p:nvPicPr>
        <p:blipFill rotWithShape="1">
          <a:blip r:embed="rId3"/>
          <a:srcRect r="-1" b="4505"/>
          <a:stretch/>
        </p:blipFill>
        <p:spPr>
          <a:xfrm>
            <a:off x="6096000" y="822753"/>
            <a:ext cx="5459470" cy="5213469"/>
          </a:xfrm>
          <a:prstGeom prst="rect">
            <a:avLst/>
          </a:prstGeom>
        </p:spPr>
      </p:pic>
    </p:spTree>
    <p:extLst>
      <p:ext uri="{BB962C8B-B14F-4D97-AF65-F5344CB8AC3E}">
        <p14:creationId xmlns:p14="http://schemas.microsoft.com/office/powerpoint/2010/main" val="14792753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EFDDF-CF88-760F-B1C7-ADDAA7ED4F2E}"/>
              </a:ext>
            </a:extLst>
          </p:cNvPr>
          <p:cNvSpPr>
            <a:spLocks noGrp="1"/>
          </p:cNvSpPr>
          <p:nvPr>
            <p:ph type="title"/>
          </p:nvPr>
        </p:nvSpPr>
        <p:spPr>
          <a:xfrm>
            <a:off x="1136397" y="502020"/>
            <a:ext cx="5323715" cy="1642970"/>
          </a:xfrm>
        </p:spPr>
        <p:txBody>
          <a:bodyPr anchor="b">
            <a:normAutofit fontScale="90000"/>
          </a:bodyPr>
          <a:lstStyle/>
          <a:p>
            <a:r>
              <a:rPr lang="en-US" sz="3700" dirty="0">
                <a:cs typeface="Segoe UI"/>
              </a:rPr>
              <a:t>Community Integration is in practice...</a:t>
            </a:r>
            <a:endParaRPr lang="en-US" sz="3700" dirty="0"/>
          </a:p>
        </p:txBody>
      </p:sp>
      <p:sp>
        <p:nvSpPr>
          <p:cNvPr id="3" name="Content Placeholder 2">
            <a:extLst>
              <a:ext uri="{FF2B5EF4-FFF2-40B4-BE49-F238E27FC236}">
                <a16:creationId xmlns:a16="http://schemas.microsoft.com/office/drawing/2014/main" id="{455350E3-92EA-0B55-F9E6-0D3974BBDEDB}"/>
              </a:ext>
            </a:extLst>
          </p:cNvPr>
          <p:cNvSpPr>
            <a:spLocks noGrp="1"/>
          </p:cNvSpPr>
          <p:nvPr>
            <p:ph idx="1"/>
          </p:nvPr>
        </p:nvSpPr>
        <p:spPr>
          <a:xfrm>
            <a:off x="1144923" y="2405894"/>
            <a:ext cx="5315189" cy="3535083"/>
          </a:xfrm>
        </p:spPr>
        <p:txBody>
          <a:bodyPr vert="horz" lIns="91440" tIns="45720" rIns="91440" bIns="45720" rtlCol="0" anchor="t">
            <a:normAutofit/>
          </a:bodyPr>
          <a:lstStyle/>
          <a:p>
            <a:pPr marL="457200" indent="-457200"/>
            <a:r>
              <a:rPr lang="en-US" sz="1700" dirty="0"/>
              <a:t>Discovering new interests and opportunities</a:t>
            </a:r>
          </a:p>
          <a:p>
            <a:pPr marL="457200" indent="-457200"/>
            <a:r>
              <a:rPr lang="en-US" sz="1700" dirty="0"/>
              <a:t>Building connections with other people, with and without disabilities, based on those shared interests</a:t>
            </a:r>
          </a:p>
          <a:p>
            <a:pPr marL="457200" indent="-457200"/>
            <a:r>
              <a:rPr lang="en-US" sz="1700" dirty="0"/>
              <a:t>Participation and access</a:t>
            </a:r>
          </a:p>
          <a:p>
            <a:pPr marL="457200" indent="-457200"/>
            <a:r>
              <a:rPr lang="en-US" sz="1700" kern="100" dirty="0">
                <a:effectLst/>
                <a:ea typeface="Calibri" panose="020F0502020204030204" pitchFamily="34" charset="0"/>
              </a:rPr>
              <a:t>There are limitless opportunities for community engagement.</a:t>
            </a:r>
          </a:p>
          <a:p>
            <a:pPr marL="457200" indent="-457200"/>
            <a:r>
              <a:rPr lang="en-US" sz="1700" kern="100" dirty="0">
                <a:effectLst/>
                <a:ea typeface="Calibri" panose="020F0502020204030204" pitchFamily="34" charset="0"/>
              </a:rPr>
              <a:t>Brainstorming with people who know the community may assist in identifying a wide range of opportunities that are meaningful to the individual.</a:t>
            </a:r>
          </a:p>
          <a:p>
            <a:pPr marL="0" indent="0">
              <a:buNone/>
            </a:pPr>
            <a:endParaRPr lang="en-US" sz="1700" dirty="0">
              <a:latin typeface="+mn-lt"/>
            </a:endParaRPr>
          </a:p>
          <a:p>
            <a:pPr marL="0" indent="0">
              <a:buNone/>
            </a:pPr>
            <a:endParaRPr lang="en-US" sz="1700" dirty="0"/>
          </a:p>
          <a:p>
            <a:pPr marL="0" indent="0">
              <a:buNone/>
            </a:pPr>
            <a:endParaRPr lang="en-US" sz="1700" dirty="0"/>
          </a:p>
          <a:p>
            <a:pPr marL="0" indent="0">
              <a:buNone/>
            </a:pPr>
            <a:endParaRPr lang="en-US" sz="1700" dirty="0"/>
          </a:p>
          <a:p>
            <a:pPr marL="0" indent="0">
              <a:buNone/>
            </a:pPr>
            <a:endParaRPr lang="en-US" sz="1700" dirty="0"/>
          </a:p>
          <a:p>
            <a:pPr marL="0" indent="0">
              <a:buNone/>
            </a:pPr>
            <a:endParaRPr lang="en-US" sz="1700" dirty="0"/>
          </a:p>
          <a:p>
            <a:pPr marL="0" indent="0">
              <a:buNone/>
            </a:pPr>
            <a:endParaRPr lang="en-US" sz="1700" dirty="0"/>
          </a:p>
          <a:p>
            <a:endParaRPr lang="en-US" sz="1700" dirty="0"/>
          </a:p>
          <a:p>
            <a:endParaRPr lang="en-US" sz="1700" dirty="0"/>
          </a:p>
        </p:txBody>
      </p:sp>
      <p:pic>
        <p:nvPicPr>
          <p:cNvPr id="8" name="Picture 7" descr="Smiling people packing food">
            <a:extLst>
              <a:ext uri="{FF2B5EF4-FFF2-40B4-BE49-F238E27FC236}">
                <a16:creationId xmlns:a16="http://schemas.microsoft.com/office/drawing/2014/main" id="{AAD12CE0-02CB-E6D6-6535-2199D4CD64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8542" y="909081"/>
            <a:ext cx="3385380" cy="5071731"/>
          </a:xfrm>
          <a:prstGeom prst="rect">
            <a:avLst/>
          </a:prstGeom>
        </p:spPr>
      </p:pic>
    </p:spTree>
    <p:extLst>
      <p:ext uri="{BB962C8B-B14F-4D97-AF65-F5344CB8AC3E}">
        <p14:creationId xmlns:p14="http://schemas.microsoft.com/office/powerpoint/2010/main" val="1619258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A82B1-C068-7A25-8DD2-55297EBF2C56}"/>
              </a:ext>
            </a:extLst>
          </p:cNvPr>
          <p:cNvSpPr>
            <a:spLocks noGrp="1"/>
          </p:cNvSpPr>
          <p:nvPr>
            <p:ph type="title"/>
          </p:nvPr>
        </p:nvSpPr>
        <p:spPr>
          <a:xfrm>
            <a:off x="481013" y="3752849"/>
            <a:ext cx="3290887" cy="2452687"/>
          </a:xfrm>
        </p:spPr>
        <p:txBody>
          <a:bodyPr anchor="ctr">
            <a:normAutofit/>
          </a:bodyPr>
          <a:lstStyle/>
          <a:p>
            <a:r>
              <a:rPr lang="en-US" sz="3600" dirty="0">
                <a:cs typeface="Segoe UI"/>
              </a:rPr>
              <a:t>Community Integration is...</a:t>
            </a:r>
            <a:endParaRPr lang="en-US" sz="3600" dirty="0"/>
          </a:p>
        </p:txBody>
      </p:sp>
      <p:pic>
        <p:nvPicPr>
          <p:cNvPr id="5" name="Picture 4" descr="Aerial view of neighborhood">
            <a:extLst>
              <a:ext uri="{FF2B5EF4-FFF2-40B4-BE49-F238E27FC236}">
                <a16:creationId xmlns:a16="http://schemas.microsoft.com/office/drawing/2014/main" id="{57A145B5-0CE0-F49A-A42C-6E2E0967776B}"/>
              </a:ext>
            </a:extLst>
          </p:cNvPr>
          <p:cNvPicPr>
            <a:picLocks noChangeAspect="1"/>
          </p:cNvPicPr>
          <p:nvPr/>
        </p:nvPicPr>
        <p:blipFill rotWithShape="1">
          <a:blip r:embed="rId3">
            <a:extLst>
              <a:ext uri="{28A0092B-C50C-407E-A947-70E740481C1C}">
                <a14:useLocalDpi xmlns:a14="http://schemas.microsoft.com/office/drawing/2010/main" val="0"/>
              </a:ext>
            </a:extLst>
          </a:blip>
          <a:srcRect t="35876" b="18358"/>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856BAE33-7B3D-72FC-5FFE-1BA488BE93A7}"/>
              </a:ext>
            </a:extLst>
          </p:cNvPr>
          <p:cNvSpPr>
            <a:spLocks noGrp="1"/>
          </p:cNvSpPr>
          <p:nvPr>
            <p:ph idx="1"/>
          </p:nvPr>
        </p:nvSpPr>
        <p:spPr>
          <a:xfrm>
            <a:off x="4223982" y="3752850"/>
            <a:ext cx="7485413" cy="2744203"/>
          </a:xfrm>
        </p:spPr>
        <p:txBody>
          <a:bodyPr vert="horz" lIns="91440" tIns="45720" rIns="91440" bIns="45720" rtlCol="0" anchor="ctr">
            <a:normAutofit fontScale="92500" lnSpcReduction="10000"/>
          </a:bodyPr>
          <a:lstStyle/>
          <a:p>
            <a:endParaRPr lang="en-US" sz="1800" dirty="0"/>
          </a:p>
          <a:p>
            <a:r>
              <a:rPr lang="en-US" sz="1800" dirty="0">
                <a:latin typeface="+mn-lt"/>
                <a:cs typeface="Segoe UI"/>
              </a:rPr>
              <a:t>Supporting people to progress toward the lives they want, in the communities where they live.   </a:t>
            </a:r>
            <a:endParaRPr lang="en-US" sz="1800" dirty="0">
              <a:latin typeface="+mn-lt"/>
            </a:endParaRPr>
          </a:p>
          <a:p>
            <a:r>
              <a:rPr lang="en-US" sz="1800" dirty="0">
                <a:latin typeface="+mn-lt"/>
                <a:cs typeface="Segoe UI"/>
              </a:rPr>
              <a:t>The setting is one aspect of service delivery and quality but isn’t the only measure. </a:t>
            </a:r>
          </a:p>
          <a:p>
            <a:r>
              <a:rPr lang="en-US" sz="1800" kern="100" dirty="0">
                <a:effectLst/>
                <a:latin typeface="+mn-lt"/>
                <a:ea typeface="Calibri" panose="020F0502020204030204" pitchFamily="34" charset="0"/>
                <a:cs typeface="Times New Roman" panose="02020603050405020304" pitchFamily="18" charset="0"/>
              </a:rPr>
              <a:t>To effectively expand opportunities for individuals with disabilities, community engagement should be: Individualized, Interactive, and Supported.  </a:t>
            </a:r>
          </a:p>
          <a:p>
            <a:pPr marL="0" indent="0">
              <a:buNone/>
            </a:pPr>
            <a:r>
              <a:rPr lang="en-US" sz="1500" dirty="0">
                <a:latin typeface="+mn-lt"/>
              </a:rPr>
              <a:t>Reference:  </a:t>
            </a:r>
            <a:r>
              <a:rPr lang="en-US" sz="1500" dirty="0">
                <a:latin typeface="+mn-lt"/>
                <a:hlinkClick r:id="rId4"/>
              </a:rPr>
              <a:t>A Framework for Community Engagement</a:t>
            </a:r>
            <a:endParaRPr lang="en-US" sz="1500" dirty="0">
              <a:latin typeface="+mn-lt"/>
            </a:endParaRPr>
          </a:p>
        </p:txBody>
      </p:sp>
    </p:spTree>
    <p:extLst>
      <p:ext uri="{BB962C8B-B14F-4D97-AF65-F5344CB8AC3E}">
        <p14:creationId xmlns:p14="http://schemas.microsoft.com/office/powerpoint/2010/main" val="25018128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816FC-925C-4E5D-BE16-8B7B3B792B72}"/>
              </a:ext>
            </a:extLst>
          </p:cNvPr>
          <p:cNvSpPr>
            <a:spLocks noGrp="1"/>
          </p:cNvSpPr>
          <p:nvPr>
            <p:ph type="title"/>
          </p:nvPr>
        </p:nvSpPr>
        <p:spPr>
          <a:xfrm>
            <a:off x="648930" y="629266"/>
            <a:ext cx="5616217" cy="1622321"/>
          </a:xfrm>
        </p:spPr>
        <p:txBody>
          <a:bodyPr>
            <a:normAutofit/>
          </a:bodyPr>
          <a:lstStyle/>
          <a:p>
            <a:pPr>
              <a:lnSpc>
                <a:spcPct val="90000"/>
              </a:lnSpc>
            </a:pPr>
            <a:r>
              <a:rPr lang="en-US" sz="2600" b="1"/>
              <a:t>What Will Reviewers Look For?</a:t>
            </a:r>
            <a:br>
              <a:rPr lang="en-US" sz="2600" b="1"/>
            </a:br>
            <a:r>
              <a:rPr lang="en-US" sz="2600" b="1"/>
              <a:t>Interactions Between Providers &amp; Individuals</a:t>
            </a:r>
          </a:p>
        </p:txBody>
      </p:sp>
      <p:sp>
        <p:nvSpPr>
          <p:cNvPr id="3" name="Content Placeholder 2">
            <a:extLst>
              <a:ext uri="{FF2B5EF4-FFF2-40B4-BE49-F238E27FC236}">
                <a16:creationId xmlns:a16="http://schemas.microsoft.com/office/drawing/2014/main" id="{F505B320-8A6C-47B6-8EFE-FC93570A755B}"/>
              </a:ext>
            </a:extLst>
          </p:cNvPr>
          <p:cNvSpPr>
            <a:spLocks noGrp="1"/>
          </p:cNvSpPr>
          <p:nvPr>
            <p:ph idx="1"/>
          </p:nvPr>
        </p:nvSpPr>
        <p:spPr>
          <a:xfrm>
            <a:off x="648931" y="2438400"/>
            <a:ext cx="5616216" cy="3785419"/>
          </a:xfrm>
        </p:spPr>
        <p:txBody>
          <a:bodyPr>
            <a:normAutofit/>
          </a:bodyPr>
          <a:lstStyle/>
          <a:p>
            <a:r>
              <a:rPr lang="en-US"/>
              <a:t>Individual choices</a:t>
            </a:r>
          </a:p>
          <a:p>
            <a:pPr>
              <a:buSzPct val="114999"/>
            </a:pPr>
            <a:r>
              <a:rPr lang="en-US"/>
              <a:t>Activities are meaningful to the individual</a:t>
            </a:r>
          </a:p>
          <a:p>
            <a:pPr>
              <a:buSzPct val="114999"/>
            </a:pPr>
            <a:r>
              <a:rPr lang="en-US"/>
              <a:t>Control over daily activities and schedules</a:t>
            </a:r>
          </a:p>
          <a:p>
            <a:pPr>
              <a:buSzPct val="114999"/>
            </a:pPr>
            <a:r>
              <a:rPr lang="en-US"/>
              <a:t>Opportunities to explore and participate in community life</a:t>
            </a:r>
            <a:endParaRPr lang="en-US">
              <a:highlight>
                <a:srgbClr val="FFFF00"/>
              </a:highlight>
            </a:endParaRPr>
          </a:p>
          <a:p>
            <a:pPr>
              <a:buSzPct val="114999"/>
            </a:pPr>
            <a:r>
              <a:rPr lang="en-US"/>
              <a:t>Interactions are respectful</a:t>
            </a:r>
          </a:p>
        </p:txBody>
      </p:sp>
      <p:pic>
        <p:nvPicPr>
          <p:cNvPr id="7" name="Picture 6" descr="A close up of text on a white background&#10;&#10;Description generated with high confidence">
            <a:extLst>
              <a:ext uri="{FF2B5EF4-FFF2-40B4-BE49-F238E27FC236}">
                <a16:creationId xmlns:a16="http://schemas.microsoft.com/office/drawing/2014/main" id="{E5F1CF3C-C0FC-4880-830F-519A737B37FD}"/>
              </a:ext>
            </a:extLst>
          </p:cNvPr>
          <p:cNvPicPr>
            <a:picLocks noChangeAspect="1"/>
          </p:cNvPicPr>
          <p:nvPr/>
        </p:nvPicPr>
        <p:blipFill>
          <a:blip r:embed="rId4"/>
          <a:stretch>
            <a:fillRect/>
          </a:stretch>
        </p:blipFill>
        <p:spPr>
          <a:xfrm>
            <a:off x="7563742" y="1635401"/>
            <a:ext cx="3980139" cy="3587195"/>
          </a:xfrm>
          <a:prstGeom prst="rect">
            <a:avLst/>
          </a:prstGeom>
          <a:effectLst/>
        </p:spPr>
      </p:pic>
    </p:spTree>
    <p:extLst>
      <p:ext uri="{BB962C8B-B14F-4D97-AF65-F5344CB8AC3E}">
        <p14:creationId xmlns:p14="http://schemas.microsoft.com/office/powerpoint/2010/main" val="689069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F3BEB-A1C5-2989-06BA-AD624C06043D}"/>
              </a:ext>
            </a:extLst>
          </p:cNvPr>
          <p:cNvSpPr>
            <a:spLocks noGrp="1"/>
          </p:cNvSpPr>
          <p:nvPr>
            <p:ph type="title"/>
          </p:nvPr>
        </p:nvSpPr>
        <p:spPr>
          <a:xfrm>
            <a:off x="648930" y="629266"/>
            <a:ext cx="5616217" cy="1622321"/>
          </a:xfrm>
        </p:spPr>
        <p:txBody>
          <a:bodyPr>
            <a:normAutofit/>
          </a:bodyPr>
          <a:lstStyle/>
          <a:p>
            <a:r>
              <a:rPr lang="en-US" dirty="0"/>
              <a:t>Types of Reviews	</a:t>
            </a:r>
          </a:p>
        </p:txBody>
      </p:sp>
      <p:sp>
        <p:nvSpPr>
          <p:cNvPr id="3" name="Content Placeholder 2">
            <a:extLst>
              <a:ext uri="{FF2B5EF4-FFF2-40B4-BE49-F238E27FC236}">
                <a16:creationId xmlns:a16="http://schemas.microsoft.com/office/drawing/2014/main" id="{6425B769-86DC-E360-A884-BDD8FE361C95}"/>
              </a:ext>
            </a:extLst>
          </p:cNvPr>
          <p:cNvSpPr>
            <a:spLocks noGrp="1"/>
          </p:cNvSpPr>
          <p:nvPr>
            <p:ph idx="1"/>
          </p:nvPr>
        </p:nvSpPr>
        <p:spPr>
          <a:xfrm>
            <a:off x="658534" y="1702591"/>
            <a:ext cx="5616216" cy="3785419"/>
          </a:xfrm>
        </p:spPr>
        <p:txBody>
          <a:bodyPr>
            <a:normAutofit/>
          </a:bodyPr>
          <a:lstStyle/>
          <a:p>
            <a:r>
              <a:rPr lang="en-US" b="1" dirty="0"/>
              <a:t>Routine compliance reviews</a:t>
            </a:r>
          </a:p>
          <a:p>
            <a:pPr lvl="1"/>
            <a:r>
              <a:rPr lang="en-US" dirty="0"/>
              <a:t>Once during the provider’s certification span</a:t>
            </a:r>
          </a:p>
          <a:p>
            <a:pPr lvl="1"/>
            <a:r>
              <a:rPr lang="en-US" dirty="0"/>
              <a:t>We will notify you within 90 days of your review</a:t>
            </a:r>
          </a:p>
          <a:p>
            <a:pPr lvl="1"/>
            <a:r>
              <a:rPr lang="en-US" dirty="0"/>
              <a:t>Open book test</a:t>
            </a:r>
          </a:p>
          <a:p>
            <a:pPr lvl="1"/>
            <a:endParaRPr lang="en-US" dirty="0"/>
          </a:p>
          <a:p>
            <a:r>
              <a:rPr lang="en-US" b="1" dirty="0"/>
              <a:t>Special Reviews</a:t>
            </a:r>
          </a:p>
          <a:p>
            <a:pPr lvl="1"/>
            <a:r>
              <a:rPr lang="en-US" dirty="0"/>
              <a:t>Can be anytime with cause</a:t>
            </a:r>
          </a:p>
          <a:p>
            <a:pPr lvl="1"/>
            <a:r>
              <a:rPr lang="en-US" dirty="0"/>
              <a:t>Can be announced or unannounced</a:t>
            </a:r>
          </a:p>
        </p:txBody>
      </p:sp>
      <p:sp>
        <p:nvSpPr>
          <p:cNvPr id="32" name="Freeform 31">
            <a:extLst>
              <a:ext uri="{FF2B5EF4-FFF2-40B4-BE49-F238E27FC236}">
                <a16:creationId xmlns:a16="http://schemas.microsoft.com/office/drawing/2014/main" id="{10208470-709D-4AF1-83BC-8A1019901B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49843"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34" name="Rectangle 33">
            <a:extLst>
              <a:ext uri="{FF2B5EF4-FFF2-40B4-BE49-F238E27FC236}">
                <a16:creationId xmlns:a16="http://schemas.microsoft.com/office/drawing/2014/main" id="{38D8AE6D-D2DF-4BEA-AF55-5E7DD41A31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4139" y="0"/>
            <a:ext cx="463828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5">
            <a:extLst>
              <a:ext uri="{FF2B5EF4-FFF2-40B4-BE49-F238E27FC236}">
                <a16:creationId xmlns:a16="http://schemas.microsoft.com/office/drawing/2014/main" id="{8D9E9787-9929-42D8-AEDA-28F936807A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906400"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a:p>
        </p:txBody>
      </p:sp>
      <p:pic>
        <p:nvPicPr>
          <p:cNvPr id="4" name="Picture 3" descr="Text&#10;&#10;Description automatically generated with low confidence">
            <a:extLst>
              <a:ext uri="{FF2B5EF4-FFF2-40B4-BE49-F238E27FC236}">
                <a16:creationId xmlns:a16="http://schemas.microsoft.com/office/drawing/2014/main" id="{BE451FAD-1D39-AD56-2ACA-7850704D2A1D}"/>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15094" r="20391"/>
          <a:stretch/>
        </p:blipFill>
        <p:spPr>
          <a:xfrm>
            <a:off x="7563742" y="1369986"/>
            <a:ext cx="3980139" cy="4118024"/>
          </a:xfrm>
          <a:prstGeom prst="rect">
            <a:avLst/>
          </a:prstGeom>
          <a:effectLst/>
        </p:spPr>
      </p:pic>
      <p:sp>
        <p:nvSpPr>
          <p:cNvPr id="38" name="Rectangle 37">
            <a:extLst>
              <a:ext uri="{FF2B5EF4-FFF2-40B4-BE49-F238E27FC236}">
                <a16:creationId xmlns:a16="http://schemas.microsoft.com/office/drawing/2014/main" id="{30A678BD-FD5D-4756-B0DC-E713CB827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281399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124803A-C1BC-4BD0-8F1F-75704459B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EFEF3C48-DBEC-43EF-95B1-E5F74E899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CCDA48DC-4520-9CF9-FF08-311D2CE3E494}"/>
              </a:ext>
            </a:extLst>
          </p:cNvPr>
          <p:cNvSpPr>
            <a:spLocks noGrp="1"/>
          </p:cNvSpPr>
          <p:nvPr>
            <p:ph type="title"/>
          </p:nvPr>
        </p:nvSpPr>
        <p:spPr>
          <a:xfrm>
            <a:off x="648930" y="629267"/>
            <a:ext cx="9252154" cy="1016654"/>
          </a:xfrm>
        </p:spPr>
        <p:txBody>
          <a:bodyPr>
            <a:normAutofit/>
          </a:bodyPr>
          <a:lstStyle/>
          <a:p>
            <a:r>
              <a:rPr lang="en-US" b="1">
                <a:solidFill>
                  <a:srgbClr val="EBEBEB"/>
                </a:solidFill>
              </a:rPr>
              <a:t>Provider Resources for Compliance</a:t>
            </a:r>
            <a:endParaRPr lang="en-US">
              <a:solidFill>
                <a:srgbClr val="EBEBEB"/>
              </a:solidFill>
            </a:endParaRPr>
          </a:p>
        </p:txBody>
      </p:sp>
      <p:sp>
        <p:nvSpPr>
          <p:cNvPr id="14" name="Rectangle 13">
            <a:extLst>
              <a:ext uri="{FF2B5EF4-FFF2-40B4-BE49-F238E27FC236}">
                <a16:creationId xmlns:a16="http://schemas.microsoft.com/office/drawing/2014/main" id="{47E04284-BF18-4F10-B2A9-EE1D7C563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Freeform: Shape 15">
            <a:extLst>
              <a:ext uri="{FF2B5EF4-FFF2-40B4-BE49-F238E27FC236}">
                <a16:creationId xmlns:a16="http://schemas.microsoft.com/office/drawing/2014/main" id="{FE8CD2F6-8CED-45A1-8AD6-5DF2C36A3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5" name="Content Placeholder 2">
            <a:extLst>
              <a:ext uri="{FF2B5EF4-FFF2-40B4-BE49-F238E27FC236}">
                <a16:creationId xmlns:a16="http://schemas.microsoft.com/office/drawing/2014/main" id="{3411EE3A-0858-0836-7B78-AFA4C2A37D63}"/>
              </a:ext>
            </a:extLst>
          </p:cNvPr>
          <p:cNvGraphicFramePr>
            <a:graphicFrameLocks noGrp="1"/>
          </p:cNvGraphicFramePr>
          <p:nvPr>
            <p:ph idx="1"/>
            <p:extLst>
              <p:ext uri="{D42A27DB-BD31-4B8C-83A1-F6EECF244321}">
                <p14:modId xmlns:p14="http://schemas.microsoft.com/office/powerpoint/2010/main" val="1695993070"/>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87740"/>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7594FC8B-8CD2-407F-94F1-9C71F5AEC2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3" name="Picture 32">
            <a:extLst>
              <a:ext uri="{FF2B5EF4-FFF2-40B4-BE49-F238E27FC236}">
                <a16:creationId xmlns:a16="http://schemas.microsoft.com/office/drawing/2014/main" id="{DBABC971-8D40-4A4F-AC60-28B917278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5" name="Oval 34">
            <a:extLst>
              <a:ext uri="{FF2B5EF4-FFF2-40B4-BE49-F238E27FC236}">
                <a16:creationId xmlns:a16="http://schemas.microsoft.com/office/drawing/2014/main" id="{B9C04DC5-313B-4FE4-B868-5672A3764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7" name="Picture 36">
            <a:extLst>
              <a:ext uri="{FF2B5EF4-FFF2-40B4-BE49-F238E27FC236}">
                <a16:creationId xmlns:a16="http://schemas.microsoft.com/office/drawing/2014/main" id="{791AE23E-90C9-4963-96E2-8DADBFC3BC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9" name="Picture 38">
            <a:extLst>
              <a:ext uri="{FF2B5EF4-FFF2-40B4-BE49-F238E27FC236}">
                <a16:creationId xmlns:a16="http://schemas.microsoft.com/office/drawing/2014/main" id="{C5F93E90-4379-4AAC-B021-E5FA6D974A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41" name="Rectangle 40">
            <a:extLst>
              <a:ext uri="{FF2B5EF4-FFF2-40B4-BE49-F238E27FC236}">
                <a16:creationId xmlns:a16="http://schemas.microsoft.com/office/drawing/2014/main" id="{329FDD08-42D8-4AFF-90E5-5DAA5BC4C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18B8ABF-6A1A-020B-01B0-0912441C763C}"/>
              </a:ext>
            </a:extLst>
          </p:cNvPr>
          <p:cNvSpPr>
            <a:spLocks noGrp="1"/>
          </p:cNvSpPr>
          <p:nvPr>
            <p:ph type="title"/>
          </p:nvPr>
        </p:nvSpPr>
        <p:spPr>
          <a:xfrm>
            <a:off x="8191925" y="1325880"/>
            <a:ext cx="3352375" cy="3066507"/>
          </a:xfrm>
        </p:spPr>
        <p:txBody>
          <a:bodyPr vert="horz" lIns="91440" tIns="45720" rIns="91440" bIns="45720" rtlCol="0" anchor="b">
            <a:normAutofit/>
          </a:bodyPr>
          <a:lstStyle/>
          <a:p>
            <a:r>
              <a:rPr lang="en-US" sz="5000" b="1" dirty="0"/>
              <a:t>Questions</a:t>
            </a:r>
          </a:p>
        </p:txBody>
      </p:sp>
      <p:sp>
        <p:nvSpPr>
          <p:cNvPr id="43" name="Rectangle 42">
            <a:extLst>
              <a:ext uri="{FF2B5EF4-FFF2-40B4-BE49-F238E27FC236}">
                <a16:creationId xmlns:a16="http://schemas.microsoft.com/office/drawing/2014/main" id="{4C1E981B-F06E-48B4-9275-F4B261AFCA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571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36">
            <a:extLst>
              <a:ext uri="{FF2B5EF4-FFF2-40B4-BE49-F238E27FC236}">
                <a16:creationId xmlns:a16="http://schemas.microsoft.com/office/drawing/2014/main" id="{312E2C24-0CD2-4071-8CE2-B059993A9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47" name="Freeform 5">
            <a:extLst>
              <a:ext uri="{FF2B5EF4-FFF2-40B4-BE49-F238E27FC236}">
                <a16:creationId xmlns:a16="http://schemas.microsoft.com/office/drawing/2014/main" id="{24F1DC13-C830-4B86-A9C6-927F5C55D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708596"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a:p>
        </p:txBody>
      </p:sp>
      <p:pic>
        <p:nvPicPr>
          <p:cNvPr id="7" name="Graphic 6" descr="Help">
            <a:extLst>
              <a:ext uri="{FF2B5EF4-FFF2-40B4-BE49-F238E27FC236}">
                <a16:creationId xmlns:a16="http://schemas.microsoft.com/office/drawing/2014/main" id="{C59398F5-BC1C-A5C9-9D4D-7BEE388A330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98115" y="647698"/>
            <a:ext cx="5562139" cy="5562139"/>
          </a:xfrm>
          <a:prstGeom prst="rect">
            <a:avLst/>
          </a:prstGeom>
          <a:effectLst/>
        </p:spPr>
      </p:pic>
    </p:spTree>
    <p:extLst>
      <p:ext uri="{BB962C8B-B14F-4D97-AF65-F5344CB8AC3E}">
        <p14:creationId xmlns:p14="http://schemas.microsoft.com/office/powerpoint/2010/main" val="3226574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25793-F02F-4F8F-8E05-CED629190B21}"/>
              </a:ext>
            </a:extLst>
          </p:cNvPr>
          <p:cNvSpPr>
            <a:spLocks noGrp="1"/>
          </p:cNvSpPr>
          <p:nvPr>
            <p:ph type="title"/>
          </p:nvPr>
        </p:nvSpPr>
        <p:spPr/>
        <p:txBody>
          <a:bodyPr>
            <a:normAutofit/>
          </a:bodyPr>
          <a:lstStyle/>
          <a:p>
            <a:pPr>
              <a:spcBef>
                <a:spcPct val="20000"/>
              </a:spcBef>
              <a:spcAft>
                <a:spcPts val="600"/>
              </a:spcAft>
            </a:pPr>
            <a:r>
              <a:rPr lang="en-US" b="1"/>
              <a:t>Who Conducts Compliance Reviews?</a:t>
            </a:r>
            <a:endParaRPr lang="en-US"/>
          </a:p>
        </p:txBody>
      </p:sp>
      <p:graphicFrame>
        <p:nvGraphicFramePr>
          <p:cNvPr id="5" name="Content Placeholder 2">
            <a:extLst>
              <a:ext uri="{FF2B5EF4-FFF2-40B4-BE49-F238E27FC236}">
                <a16:creationId xmlns:a16="http://schemas.microsoft.com/office/drawing/2014/main" id="{CF63B258-BD34-677A-C11A-C3C7344100F9}"/>
              </a:ext>
            </a:extLst>
          </p:cNvPr>
          <p:cNvGraphicFramePr>
            <a:graphicFrameLocks noGrp="1"/>
          </p:cNvGraphicFramePr>
          <p:nvPr>
            <p:ph idx="1"/>
            <p:extLst>
              <p:ext uri="{D42A27DB-BD31-4B8C-83A1-F6EECF244321}">
                <p14:modId xmlns:p14="http://schemas.microsoft.com/office/powerpoint/2010/main" val="3137071818"/>
              </p:ext>
            </p:extLst>
          </p:nvPr>
        </p:nvGraphicFramePr>
        <p:xfrm>
          <a:off x="646111" y="2140085"/>
          <a:ext cx="9404352" cy="40564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89331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25793-F02F-4F8F-8E05-CED629190B21}"/>
              </a:ext>
            </a:extLst>
          </p:cNvPr>
          <p:cNvSpPr>
            <a:spLocks noGrp="1"/>
          </p:cNvSpPr>
          <p:nvPr>
            <p:ph type="title"/>
          </p:nvPr>
        </p:nvSpPr>
        <p:spPr>
          <a:xfrm>
            <a:off x="4706649" y="629266"/>
            <a:ext cx="5343203" cy="1641986"/>
          </a:xfrm>
        </p:spPr>
        <p:txBody>
          <a:bodyPr>
            <a:normAutofit/>
          </a:bodyPr>
          <a:lstStyle/>
          <a:p>
            <a:pPr>
              <a:spcBef>
                <a:spcPct val="20000"/>
              </a:spcBef>
              <a:spcAft>
                <a:spcPts val="600"/>
              </a:spcAft>
            </a:pPr>
            <a:r>
              <a:rPr lang="en-US" sz="3900" b="1"/>
              <a:t>Who Gets a Routine Compliance Review?</a:t>
            </a:r>
            <a:endParaRPr lang="en-US" sz="3900"/>
          </a:p>
        </p:txBody>
      </p:sp>
      <p:pic>
        <p:nvPicPr>
          <p:cNvPr id="19" name="Picture 18" descr="Angled shot of pen on a graph">
            <a:extLst>
              <a:ext uri="{FF2B5EF4-FFF2-40B4-BE49-F238E27FC236}">
                <a16:creationId xmlns:a16="http://schemas.microsoft.com/office/drawing/2014/main" id="{E33A241D-3B53-A376-F3CF-8737395493FD}"/>
              </a:ext>
            </a:extLst>
          </p:cNvPr>
          <p:cNvPicPr>
            <a:picLocks noChangeAspect="1"/>
          </p:cNvPicPr>
          <p:nvPr/>
        </p:nvPicPr>
        <p:blipFill rotWithShape="1">
          <a:blip r:embed="rId4"/>
          <a:srcRect l="11514" r="48979" b="-1"/>
          <a:stretch/>
        </p:blipFill>
        <p:spPr>
          <a:xfrm>
            <a:off x="-1" y="10"/>
            <a:ext cx="4058949" cy="6857990"/>
          </a:xfrm>
          <a:prstGeom prst="rect">
            <a:avLst/>
          </a:prstGeom>
        </p:spPr>
      </p:pic>
      <p:sp>
        <p:nvSpPr>
          <p:cNvPr id="17" name="Content Placeholder 2">
            <a:extLst>
              <a:ext uri="{FF2B5EF4-FFF2-40B4-BE49-F238E27FC236}">
                <a16:creationId xmlns:a16="http://schemas.microsoft.com/office/drawing/2014/main" id="{2C1E63F8-6960-445A-A476-A6090509D6F6}"/>
              </a:ext>
            </a:extLst>
          </p:cNvPr>
          <p:cNvSpPr>
            <a:spLocks noGrp="1"/>
          </p:cNvSpPr>
          <p:nvPr>
            <p:ph idx="1"/>
          </p:nvPr>
        </p:nvSpPr>
        <p:spPr>
          <a:xfrm>
            <a:off x="4706649" y="2026920"/>
            <a:ext cx="5343203" cy="3809999"/>
          </a:xfrm>
        </p:spPr>
        <p:txBody>
          <a:bodyPr>
            <a:normAutofit fontScale="92500" lnSpcReduction="20000"/>
          </a:bodyPr>
          <a:lstStyle/>
          <a:p>
            <a:pPr>
              <a:lnSpc>
                <a:spcPct val="90000"/>
              </a:lnSpc>
              <a:buSzPct val="114999"/>
            </a:pPr>
            <a:endParaRPr lang="en-US" sz="2400" b="1" dirty="0">
              <a:latin typeface="Garamond"/>
            </a:endParaRPr>
          </a:p>
          <a:p>
            <a:pPr marL="0" indent="0">
              <a:lnSpc>
                <a:spcPct val="90000"/>
              </a:lnSpc>
              <a:buSzPct val="114999"/>
              <a:buNone/>
            </a:pPr>
            <a:r>
              <a:rPr lang="en-US" sz="2400" b="1" dirty="0">
                <a:latin typeface="Garamond"/>
              </a:rPr>
              <a:t>All Certified Providers</a:t>
            </a:r>
          </a:p>
          <a:p>
            <a:pPr>
              <a:lnSpc>
                <a:spcPct val="90000"/>
              </a:lnSpc>
              <a:buSzPct val="114999"/>
            </a:pPr>
            <a:r>
              <a:rPr lang="en-US" sz="2400" dirty="0">
                <a:latin typeface="Garamond"/>
              </a:rPr>
              <a:t>First review within </a:t>
            </a:r>
            <a:r>
              <a:rPr lang="en-US" sz="2400" i="0" u="none" strike="noStrike" dirty="0">
                <a:latin typeface="Garamond"/>
              </a:rPr>
              <a:t>12 months of first billing </a:t>
            </a:r>
          </a:p>
          <a:p>
            <a:pPr marL="0" indent="0">
              <a:lnSpc>
                <a:spcPct val="90000"/>
              </a:lnSpc>
              <a:buSzPct val="114999"/>
              <a:buNone/>
            </a:pPr>
            <a:endParaRPr lang="en-US" sz="2400" i="0" u="none" strike="noStrike" dirty="0">
              <a:latin typeface="Garamond"/>
            </a:endParaRPr>
          </a:p>
          <a:p>
            <a:pPr>
              <a:lnSpc>
                <a:spcPct val="90000"/>
              </a:lnSpc>
              <a:buSzPct val="114999"/>
            </a:pPr>
            <a:r>
              <a:rPr lang="en-US" sz="2400" i="0" u="none" strike="noStrike" dirty="0">
                <a:latin typeface="Garamond"/>
              </a:rPr>
              <a:t>Subsequent reviews occur once during each certification period</a:t>
            </a:r>
          </a:p>
          <a:p>
            <a:pPr lvl="2">
              <a:lnSpc>
                <a:spcPct val="90000"/>
              </a:lnSpc>
              <a:buSzPct val="114999"/>
            </a:pPr>
            <a:endParaRPr lang="en-US" sz="2400" b="1" i="0" u="none" strike="noStrike" dirty="0">
              <a:latin typeface="Garamond"/>
            </a:endParaRPr>
          </a:p>
          <a:p>
            <a:pPr marL="0" indent="0">
              <a:lnSpc>
                <a:spcPct val="90000"/>
              </a:lnSpc>
              <a:buSzPct val="114999"/>
              <a:buNone/>
            </a:pPr>
            <a:r>
              <a:rPr lang="en-US" sz="2400" b="1" dirty="0">
                <a:latin typeface="Garamond"/>
              </a:rPr>
              <a:t>All Licensed Facilities</a:t>
            </a:r>
          </a:p>
          <a:p>
            <a:pPr>
              <a:lnSpc>
                <a:spcPct val="90000"/>
              </a:lnSpc>
              <a:buSzPct val="114999"/>
            </a:pPr>
            <a:r>
              <a:rPr lang="en-US" sz="2400" dirty="0">
                <a:latin typeface="Garamond"/>
              </a:rPr>
              <a:t>Approximately 90 days prior to license expiration</a:t>
            </a:r>
          </a:p>
          <a:p>
            <a:pPr>
              <a:lnSpc>
                <a:spcPct val="90000"/>
              </a:lnSpc>
              <a:buSzPct val="114999"/>
            </a:pPr>
            <a:endParaRPr lang="en-US" sz="2400" b="1" i="0" u="none" strike="noStrike" dirty="0">
              <a:latin typeface="Garamond"/>
            </a:endParaRPr>
          </a:p>
          <a:p>
            <a:pPr marL="457200" lvl="1" indent="0">
              <a:lnSpc>
                <a:spcPct val="90000"/>
              </a:lnSpc>
              <a:buSzPct val="114999"/>
              <a:buNone/>
            </a:pPr>
            <a:endParaRPr lang="en-US" sz="2400" b="0" i="0" dirty="0">
              <a:latin typeface="Garamond"/>
            </a:endParaRPr>
          </a:p>
          <a:p>
            <a:pPr marL="0" indent="0">
              <a:lnSpc>
                <a:spcPct val="90000"/>
              </a:lnSpc>
              <a:buSzPct val="114999"/>
              <a:buNone/>
            </a:pPr>
            <a:endParaRPr lang="en-US" sz="2400" b="0" i="0" dirty="0">
              <a:latin typeface="Garamond"/>
            </a:endParaRPr>
          </a:p>
        </p:txBody>
      </p:sp>
    </p:spTree>
    <p:extLst>
      <p:ext uri="{BB962C8B-B14F-4D97-AF65-F5344CB8AC3E}">
        <p14:creationId xmlns:p14="http://schemas.microsoft.com/office/powerpoint/2010/main" val="4026097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CD874-025F-483F-A80D-29D3284180B2}"/>
              </a:ext>
            </a:extLst>
          </p:cNvPr>
          <p:cNvSpPr>
            <a:spLocks noGrp="1"/>
          </p:cNvSpPr>
          <p:nvPr>
            <p:ph type="title"/>
          </p:nvPr>
        </p:nvSpPr>
        <p:spPr>
          <a:xfrm>
            <a:off x="8201837" y="1454963"/>
            <a:ext cx="3342462" cy="1974037"/>
          </a:xfrm>
        </p:spPr>
        <p:txBody>
          <a:bodyPr vert="horz" lIns="91440" tIns="45720" rIns="91440" bIns="45720" rtlCol="0" anchor="b">
            <a:normAutofit/>
          </a:bodyPr>
          <a:lstStyle/>
          <a:p>
            <a:r>
              <a:rPr lang="en-US" sz="5100" dirty="0"/>
              <a:t>Be Prepared</a:t>
            </a:r>
          </a:p>
        </p:txBody>
      </p:sp>
      <p:sp>
        <p:nvSpPr>
          <p:cNvPr id="3" name="Content Placeholder 2">
            <a:extLst>
              <a:ext uri="{FF2B5EF4-FFF2-40B4-BE49-F238E27FC236}">
                <a16:creationId xmlns:a16="http://schemas.microsoft.com/office/drawing/2014/main" id="{BB02AC54-F6EA-43FB-AD52-5D88DCFF0DB7}"/>
              </a:ext>
            </a:extLst>
          </p:cNvPr>
          <p:cNvSpPr>
            <a:spLocks noGrp="1"/>
          </p:cNvSpPr>
          <p:nvPr>
            <p:ph idx="1"/>
          </p:nvPr>
        </p:nvSpPr>
        <p:spPr>
          <a:xfrm>
            <a:off x="8201837" y="3656956"/>
            <a:ext cx="3342462" cy="1485055"/>
          </a:xfrm>
        </p:spPr>
        <p:txBody>
          <a:bodyPr vert="horz" lIns="91440" tIns="45720" rIns="91440" bIns="45720" rtlCol="0" anchor="t">
            <a:normAutofit/>
          </a:bodyPr>
          <a:lstStyle/>
          <a:p>
            <a:pPr marL="0" indent="0">
              <a:buClr>
                <a:schemeClr val="bg2">
                  <a:lumMod val="40000"/>
                  <a:lumOff val="60000"/>
                </a:schemeClr>
              </a:buClr>
              <a:buNone/>
            </a:pPr>
            <a:r>
              <a:rPr lang="en-US" sz="1800" b="1" cap="all" dirty="0">
                <a:solidFill>
                  <a:schemeClr val="accent2"/>
                </a:solidFill>
                <a:effectLst/>
              </a:rPr>
              <a:t>It’s important to keep your </a:t>
            </a:r>
            <a:r>
              <a:rPr lang="en-US" sz="1800" b="1" cap="all" dirty="0">
                <a:solidFill>
                  <a:schemeClr val="accent2"/>
                </a:solidFill>
              </a:rPr>
              <a:t>email, phone number and address up</a:t>
            </a:r>
            <a:r>
              <a:rPr lang="en-US" sz="1800" b="1" cap="all" dirty="0">
                <a:solidFill>
                  <a:schemeClr val="accent2"/>
                </a:solidFill>
                <a:effectLst/>
              </a:rPr>
              <a:t> to date</a:t>
            </a:r>
            <a:r>
              <a:rPr lang="en-US" sz="1800" b="1" cap="all" dirty="0">
                <a:solidFill>
                  <a:schemeClr val="accent2"/>
                </a:solidFill>
              </a:rPr>
              <a:t> with DODD</a:t>
            </a:r>
            <a:r>
              <a:rPr lang="en-US" sz="1800" b="1" cap="all" dirty="0">
                <a:solidFill>
                  <a:schemeClr val="accent2"/>
                </a:solidFill>
                <a:effectLst/>
              </a:rPr>
              <a:t>! Also, update your doo!</a:t>
            </a:r>
          </a:p>
        </p:txBody>
      </p:sp>
      <p:pic>
        <p:nvPicPr>
          <p:cNvPr id="7" name="Picture 6">
            <a:extLst>
              <a:ext uri="{FF2B5EF4-FFF2-40B4-BE49-F238E27FC236}">
                <a16:creationId xmlns:a16="http://schemas.microsoft.com/office/drawing/2014/main" id="{1525193C-0FC2-4DE1-B1DD-01B8D827A390}"/>
              </a:ext>
            </a:extLst>
          </p:cNvPr>
          <p:cNvPicPr>
            <a:picLocks noChangeAspect="1"/>
          </p:cNvPicPr>
          <p:nvPr/>
        </p:nvPicPr>
        <p:blipFill rotWithShape="1">
          <a:blip r:embed="rId4"/>
          <a:srcRect t="18823" r="2" b="2"/>
          <a:stretch/>
        </p:blipFill>
        <p:spPr>
          <a:xfrm>
            <a:off x="607848" y="609601"/>
            <a:ext cx="6946288" cy="5638797"/>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3832866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4446C-B0C4-405E-94BE-04D0026D655E}"/>
              </a:ext>
            </a:extLst>
          </p:cNvPr>
          <p:cNvSpPr>
            <a:spLocks noGrp="1"/>
          </p:cNvSpPr>
          <p:nvPr>
            <p:ph type="title"/>
          </p:nvPr>
        </p:nvSpPr>
        <p:spPr>
          <a:xfrm>
            <a:off x="653143" y="1645921"/>
            <a:ext cx="3629297" cy="4160520"/>
          </a:xfrm>
        </p:spPr>
        <p:txBody>
          <a:bodyPr>
            <a:normAutofit/>
          </a:bodyPr>
          <a:lstStyle/>
          <a:p>
            <a:pPr algn="r"/>
            <a:r>
              <a:rPr lang="en-US" b="1" dirty="0">
                <a:solidFill>
                  <a:schemeClr val="accent2"/>
                </a:solidFill>
              </a:rPr>
              <a:t>I’ve Been Notified- Now What??</a:t>
            </a:r>
          </a:p>
        </p:txBody>
      </p:sp>
      <p:sp>
        <p:nvSpPr>
          <p:cNvPr id="3" name="Content Placeholder 2">
            <a:extLst>
              <a:ext uri="{FF2B5EF4-FFF2-40B4-BE49-F238E27FC236}">
                <a16:creationId xmlns:a16="http://schemas.microsoft.com/office/drawing/2014/main" id="{AB4E4F3D-58ED-4BF0-9071-0ECB3A75D468}"/>
              </a:ext>
            </a:extLst>
          </p:cNvPr>
          <p:cNvSpPr>
            <a:spLocks noGrp="1"/>
          </p:cNvSpPr>
          <p:nvPr>
            <p:ph idx="1"/>
          </p:nvPr>
        </p:nvSpPr>
        <p:spPr>
          <a:xfrm>
            <a:off x="5204109" y="1645920"/>
            <a:ext cx="6269434" cy="4470821"/>
          </a:xfrm>
        </p:spPr>
        <p:txBody>
          <a:bodyPr vert="horz" lIns="91440" tIns="45720" rIns="91440" bIns="45720" rtlCol="0">
            <a:normAutofit/>
          </a:bodyPr>
          <a:lstStyle/>
          <a:p>
            <a:pPr lvl="1">
              <a:buSzPct val="114999"/>
            </a:pPr>
            <a:endParaRPr lang="en-US" dirty="0"/>
          </a:p>
          <a:p>
            <a:pPr lvl="1">
              <a:buSzPct val="114999"/>
            </a:pPr>
            <a:r>
              <a:rPr lang="en-US" b="1" dirty="0"/>
              <a:t>Follow instructions in the notification email to log in to My Portal on the DODD website</a:t>
            </a:r>
          </a:p>
          <a:p>
            <a:pPr marL="457200" lvl="1" indent="0">
              <a:buSzPct val="114999"/>
              <a:buNone/>
            </a:pPr>
            <a:r>
              <a:rPr lang="en-US" b="1" dirty="0"/>
              <a:t> </a:t>
            </a:r>
          </a:p>
          <a:p>
            <a:pPr lvl="1">
              <a:buSzPct val="114999"/>
            </a:pPr>
            <a:r>
              <a:rPr lang="en-US" b="1" dirty="0"/>
              <a:t>Assign a review contact within 14 days of notification </a:t>
            </a:r>
          </a:p>
          <a:p>
            <a:pPr lvl="2">
              <a:buSzPct val="114999"/>
            </a:pPr>
            <a:r>
              <a:rPr lang="en-US" b="1" dirty="0"/>
              <a:t>For Independent Providers, this is you </a:t>
            </a:r>
          </a:p>
          <a:p>
            <a:pPr lvl="2">
              <a:buSzPct val="114999"/>
            </a:pPr>
            <a:r>
              <a:rPr lang="en-US" b="1" dirty="0"/>
              <a:t>For Agency Providers, this is the DOO or a Designee </a:t>
            </a:r>
          </a:p>
          <a:p>
            <a:pPr lvl="2">
              <a:buSzPct val="114999"/>
            </a:pPr>
            <a:r>
              <a:rPr lang="en-US" b="1" dirty="0"/>
              <a:t>DO NOT enter the Reviewer’s name as the contact</a:t>
            </a:r>
          </a:p>
          <a:p>
            <a:pPr lvl="1">
              <a:buSzPct val="114999"/>
            </a:pPr>
            <a:endParaRPr lang="en-US" dirty="0"/>
          </a:p>
          <a:p>
            <a:pPr>
              <a:buSzPct val="114999"/>
            </a:pPr>
            <a:endParaRPr lang="en-US" b="1" dirty="0"/>
          </a:p>
        </p:txBody>
      </p:sp>
    </p:spTree>
    <p:extLst>
      <p:ext uri="{BB962C8B-B14F-4D97-AF65-F5344CB8AC3E}">
        <p14:creationId xmlns:p14="http://schemas.microsoft.com/office/powerpoint/2010/main" val="4107133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a:extLst>
              <a:ext uri="{FF2B5EF4-FFF2-40B4-BE49-F238E27FC236}">
                <a16:creationId xmlns:a16="http://schemas.microsoft.com/office/drawing/2014/main" id="{B5455072-23C7-4A11-8031-D1197C6FD543}"/>
              </a:ext>
            </a:extLst>
          </p:cNvPr>
          <p:cNvSpPr>
            <a:spLocks noGrp="1"/>
          </p:cNvSpPr>
          <p:nvPr>
            <p:ph type="title"/>
          </p:nvPr>
        </p:nvSpPr>
        <p:spPr>
          <a:xfrm>
            <a:off x="1103312" y="452718"/>
            <a:ext cx="8947522" cy="1400530"/>
          </a:xfrm>
        </p:spPr>
        <p:txBody>
          <a:bodyPr anchor="ctr">
            <a:normAutofit/>
          </a:bodyPr>
          <a:lstStyle/>
          <a:p>
            <a:r>
              <a:rPr lang="en-US" b="1" dirty="0">
                <a:solidFill>
                  <a:srgbClr val="FFFFFF"/>
                </a:solidFill>
              </a:rPr>
              <a:t>Who Will Reviewers Talk To?</a:t>
            </a:r>
            <a:br>
              <a:rPr lang="en-US" b="1" dirty="0">
                <a:solidFill>
                  <a:srgbClr val="FFFFFF"/>
                </a:solidFill>
              </a:rPr>
            </a:br>
            <a:endParaRPr lang="en-US" b="1" dirty="0">
              <a:solidFill>
                <a:srgbClr val="FFFFFF"/>
              </a:solidFill>
            </a:endParaRPr>
          </a:p>
        </p:txBody>
      </p:sp>
      <p:sp>
        <p:nvSpPr>
          <p:cNvPr id="3" name="Content Placeholder 2">
            <a:extLst>
              <a:ext uri="{FF2B5EF4-FFF2-40B4-BE49-F238E27FC236}">
                <a16:creationId xmlns:a16="http://schemas.microsoft.com/office/drawing/2014/main" id="{241CAFE7-CA7D-47FB-9129-9E110047B2A6}"/>
              </a:ext>
            </a:extLst>
          </p:cNvPr>
          <p:cNvSpPr>
            <a:spLocks noGrp="1"/>
          </p:cNvSpPr>
          <p:nvPr>
            <p:ph idx="1"/>
          </p:nvPr>
        </p:nvSpPr>
        <p:spPr>
          <a:xfrm>
            <a:off x="1103312" y="2763520"/>
            <a:ext cx="8946541" cy="3484879"/>
          </a:xfrm>
        </p:spPr>
        <p:txBody>
          <a:bodyPr>
            <a:normAutofit/>
          </a:bodyPr>
          <a:lstStyle/>
          <a:p>
            <a:r>
              <a:rPr lang="en-US" b="1" dirty="0"/>
              <a:t>Individuals in the sample, preferably where services are provided</a:t>
            </a:r>
          </a:p>
          <a:p>
            <a:endParaRPr lang="en-US" b="1" dirty="0"/>
          </a:p>
          <a:p>
            <a:pPr>
              <a:buSzPct val="114999"/>
            </a:pPr>
            <a:r>
              <a:rPr lang="en-US" b="1" dirty="0"/>
              <a:t>Providers or staff (when applicable) regarding how services are delivered</a:t>
            </a:r>
          </a:p>
          <a:p>
            <a:pPr>
              <a:buSzPct val="114999"/>
            </a:pPr>
            <a:endParaRPr lang="en-US" b="1" dirty="0"/>
          </a:p>
          <a:p>
            <a:pPr>
              <a:buSzPct val="114999"/>
            </a:pPr>
            <a:r>
              <a:rPr lang="en-US" b="1" dirty="0"/>
              <a:t>SSAs if there are service planning questions or concerns</a:t>
            </a:r>
          </a:p>
        </p:txBody>
      </p:sp>
    </p:spTree>
    <p:extLst>
      <p:ext uri="{BB962C8B-B14F-4D97-AF65-F5344CB8AC3E}">
        <p14:creationId xmlns:p14="http://schemas.microsoft.com/office/powerpoint/2010/main" val="421584175"/>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81E3F4E1-B084-4FFF-9627-13782BE0B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A39FAE-077C-4833-8F08-057AF5E72794}"/>
              </a:ext>
            </a:extLst>
          </p:cNvPr>
          <p:cNvSpPr>
            <a:spLocks noGrp="1"/>
          </p:cNvSpPr>
          <p:nvPr>
            <p:ph type="title"/>
          </p:nvPr>
        </p:nvSpPr>
        <p:spPr>
          <a:xfrm>
            <a:off x="643855" y="1447800"/>
            <a:ext cx="3108626" cy="4572000"/>
          </a:xfrm>
        </p:spPr>
        <p:txBody>
          <a:bodyPr anchor="ctr">
            <a:normAutofit/>
          </a:bodyPr>
          <a:lstStyle/>
          <a:p>
            <a:r>
              <a:rPr lang="en-US" sz="4400" b="1" dirty="0">
                <a:solidFill>
                  <a:srgbClr val="EBEBEB"/>
                </a:solidFill>
              </a:rPr>
              <a:t>After Review Contact is Assigned</a:t>
            </a:r>
          </a:p>
        </p:txBody>
      </p:sp>
      <p:sp>
        <p:nvSpPr>
          <p:cNvPr id="26" name="Freeform: Shape 25">
            <a:extLst>
              <a:ext uri="{FF2B5EF4-FFF2-40B4-BE49-F238E27FC236}">
                <a16:creationId xmlns:a16="http://schemas.microsoft.com/office/drawing/2014/main" id="{1F8051AB-C2F8-461F-812A-3E5886214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11">
            <a:extLst>
              <a:ext uri="{FF2B5EF4-FFF2-40B4-BE49-F238E27FC236}">
                <a16:creationId xmlns:a16="http://schemas.microsoft.com/office/drawing/2014/main" id="{481E0C28-CB2F-425F-98C5-AF23B9B70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30" name="Rectangle 29">
            <a:extLst>
              <a:ext uri="{FF2B5EF4-FFF2-40B4-BE49-F238E27FC236}">
                <a16:creationId xmlns:a16="http://schemas.microsoft.com/office/drawing/2014/main" id="{2DB2879C-F0B1-4195-A323-E97B6065A7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19" name="Content Placeholder 2">
            <a:extLst>
              <a:ext uri="{FF2B5EF4-FFF2-40B4-BE49-F238E27FC236}">
                <a16:creationId xmlns:a16="http://schemas.microsoft.com/office/drawing/2014/main" id="{C42BD70F-CC3B-5202-4DC2-690B997E2EAC}"/>
              </a:ext>
            </a:extLst>
          </p:cNvPr>
          <p:cNvGraphicFramePr>
            <a:graphicFrameLocks noGrp="1"/>
          </p:cNvGraphicFramePr>
          <p:nvPr>
            <p:ph idx="1"/>
            <p:extLst>
              <p:ext uri="{D42A27DB-BD31-4B8C-83A1-F6EECF244321}">
                <p14:modId xmlns:p14="http://schemas.microsoft.com/office/powerpoint/2010/main" val="596418007"/>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1634366"/>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44276ab-fddf-4fe7-828f-af9c5942cf90">
      <Terms xmlns="http://schemas.microsoft.com/office/infopath/2007/PartnerControls"/>
    </lcf76f155ced4ddcb4097134ff3c332f>
    <TaxCatchAll xmlns="06a0b0f5-ab3f-4382-8730-459fb424e42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7CBE45839DF654B99063CB9C388297F" ma:contentTypeVersion="14" ma:contentTypeDescription="Create a new document." ma:contentTypeScope="" ma:versionID="8ea27cb1964ac63cde1dcf9242f00b99">
  <xsd:schema xmlns:xsd="http://www.w3.org/2001/XMLSchema" xmlns:xs="http://www.w3.org/2001/XMLSchema" xmlns:p="http://schemas.microsoft.com/office/2006/metadata/properties" xmlns:ns2="444276ab-fddf-4fe7-828f-af9c5942cf90" xmlns:ns3="fb23e533-1b81-45cb-90fb-9c467dfb7042" xmlns:ns4="06a0b0f5-ab3f-4382-8730-459fb424e421" targetNamespace="http://schemas.microsoft.com/office/2006/metadata/properties" ma:root="true" ma:fieldsID="f8739f2dfadd593d6bf02919262b2cb6" ns2:_="" ns3:_="" ns4:_="">
    <xsd:import namespace="444276ab-fddf-4fe7-828f-af9c5942cf90"/>
    <xsd:import namespace="fb23e533-1b81-45cb-90fb-9c467dfb7042"/>
    <xsd:import namespace="06a0b0f5-ab3f-4382-8730-459fb424e421"/>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LengthInSeconds" minOccurs="0"/>
                <xsd:element ref="ns2:lcf76f155ced4ddcb4097134ff3c332f" minOccurs="0"/>
                <xsd:element ref="ns4:TaxCatchAll"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4276ab-fddf-4fe7-828f-af9c5942cf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234c9c0-dc82-4bd3-8448-fd5c6ce0fb75"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23e533-1b81-45cb-90fb-9c467dfb704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a0b0f5-ab3f-4382-8730-459fb424e421"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a5dc8bc2-98c8-43d4-97f2-105d99cbd039}" ma:internalName="TaxCatchAll" ma:showField="CatchAllData" ma:web="fb23e533-1b81-45cb-90fb-9c467dfb70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75F90E-1327-4DFD-BE8F-ABB69793015A}">
  <ds:schemaRefs>
    <ds:schemaRef ds:uri="http://schemas.microsoft.com/sharepoint/v3/contenttype/forms"/>
  </ds:schemaRefs>
</ds:datastoreItem>
</file>

<file path=customXml/itemProps2.xml><?xml version="1.0" encoding="utf-8"?>
<ds:datastoreItem xmlns:ds="http://schemas.openxmlformats.org/officeDocument/2006/customXml" ds:itemID="{77E7CBAF-9584-4C96-96E4-5D0ADEC3CF94}">
  <ds:schemaRefs>
    <ds:schemaRef ds:uri="http://purl.org/dc/terms/"/>
    <ds:schemaRef ds:uri="http://schemas.microsoft.com/office/infopath/2007/PartnerControls"/>
    <ds:schemaRef ds:uri="http://schemas.microsoft.com/office/2006/documentManagement/types"/>
    <ds:schemaRef ds:uri="http://purl.org/dc/elements/1.1/"/>
    <ds:schemaRef ds:uri="http://purl.org/dc/dcmitype/"/>
    <ds:schemaRef ds:uri="http://schemas.microsoft.com/office/2006/metadata/properties"/>
    <ds:schemaRef ds:uri="06a0b0f5-ab3f-4382-8730-459fb424e421"/>
    <ds:schemaRef ds:uri="http://www.w3.org/XML/1998/namespace"/>
    <ds:schemaRef ds:uri="http://schemas.openxmlformats.org/package/2006/metadata/core-properties"/>
    <ds:schemaRef ds:uri="fb23e533-1b81-45cb-90fb-9c467dfb7042"/>
    <ds:schemaRef ds:uri="444276ab-fddf-4fe7-828f-af9c5942cf90"/>
  </ds:schemaRefs>
</ds:datastoreItem>
</file>

<file path=customXml/itemProps3.xml><?xml version="1.0" encoding="utf-8"?>
<ds:datastoreItem xmlns:ds="http://schemas.openxmlformats.org/officeDocument/2006/customXml" ds:itemID="{BC1056A4-2852-4945-8B1F-0C5BAE82BC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4276ab-fddf-4fe7-828f-af9c5942cf90"/>
    <ds:schemaRef ds:uri="fb23e533-1b81-45cb-90fb-9c467dfb7042"/>
    <ds:schemaRef ds:uri="06a0b0f5-ab3f-4382-8730-459fb424e4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Template>
  <TotalTime>6558</TotalTime>
  <Words>4333</Words>
  <Application>Microsoft Office PowerPoint</Application>
  <PresentationFormat>Widescreen</PresentationFormat>
  <Paragraphs>437</Paragraphs>
  <Slides>31</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Century Gothic</vt:lpstr>
      <vt:lpstr>Garamond</vt:lpstr>
      <vt:lpstr>Roboto</vt:lpstr>
      <vt:lpstr>Segoe UI</vt:lpstr>
      <vt:lpstr>Wingdings 3</vt:lpstr>
      <vt:lpstr>Ion</vt:lpstr>
      <vt:lpstr>Review Process and 2023 Top Citations</vt:lpstr>
      <vt:lpstr>Purpose</vt:lpstr>
      <vt:lpstr>Types of Reviews </vt:lpstr>
      <vt:lpstr>Who Conducts Compliance Reviews?</vt:lpstr>
      <vt:lpstr>Who Gets a Routine Compliance Review?</vt:lpstr>
      <vt:lpstr>Be Prepared</vt:lpstr>
      <vt:lpstr>I’ve Been Notified- Now What??</vt:lpstr>
      <vt:lpstr>Who Will Reviewers Talk To? </vt:lpstr>
      <vt:lpstr>After Review Contact is Assigned</vt:lpstr>
      <vt:lpstr>What Will Reviewers Look For? </vt:lpstr>
      <vt:lpstr>Exit Conference</vt:lpstr>
      <vt:lpstr>What to Expect After the Review The Results</vt:lpstr>
      <vt:lpstr>What If I Think the Reviewer Was Wrong?  </vt:lpstr>
      <vt:lpstr>2023 Citations </vt:lpstr>
      <vt:lpstr>Personnel- Related Citations</vt:lpstr>
      <vt:lpstr>Personal Related Citations cont. </vt:lpstr>
      <vt:lpstr>Hiring Process for Employees Providing Direct Services</vt:lpstr>
      <vt:lpstr>After Hire</vt:lpstr>
      <vt:lpstr>Ongoing Employment Requirements</vt:lpstr>
      <vt:lpstr>Service Delivery Documentation</vt:lpstr>
      <vt:lpstr>Documentation Elements</vt:lpstr>
      <vt:lpstr>UI/MUI Reporting</vt:lpstr>
      <vt:lpstr>Avoiding Common UI/MUI citations</vt:lpstr>
      <vt:lpstr>Community Participation</vt:lpstr>
      <vt:lpstr>What is  Community   Engagement?  </vt:lpstr>
      <vt:lpstr>Why Community   Engagement?  </vt:lpstr>
      <vt:lpstr>Community Integration is in practice...</vt:lpstr>
      <vt:lpstr>Community Integration is...</vt:lpstr>
      <vt:lpstr>What Will Reviewers Look For? Interactions Between Providers &amp; Individuals</vt:lpstr>
      <vt:lpstr>Provider Resources for Compliance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 Williams</dc:creator>
  <cp:lastModifiedBy>Morgan, Angel</cp:lastModifiedBy>
  <cp:revision>3</cp:revision>
  <dcterms:created xsi:type="dcterms:W3CDTF">2019-07-01T17:32:13Z</dcterms:created>
  <dcterms:modified xsi:type="dcterms:W3CDTF">2024-02-21T15:10:51Z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0x010100E7CBE45839DF654B99063CB9C388297F</vt:lpwstr>
  </property>
  <property fmtid="{D5CDD505-2E9C-101B-9397-08002B2CF9AE}" pid="3" name="MediaServiceImageTags">
    <vt:lpwstr/>
  </property>
</Properties>
</file>