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8/9/2018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Program Directors Committee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August 9,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555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</a:t>
            </a:r>
            <a:endParaRPr lang="en-US" dirty="0"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905001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latin typeface="Adobe Devanagari" pitchFamily="18" charset="0"/>
              <a:cs typeface="Adobe Devanagari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State-wide rollout timeline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Toolkit sent to all agency providers March 26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DODD’s </a:t>
            </a:r>
            <a:r>
              <a:rPr lang="en-US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Memo Monday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March 26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DODD’s</a:t>
            </a:r>
            <a:r>
              <a:rPr lang="en-US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Pipeline Weekly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March 28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Log-in credentials sent on or around March 29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Live, state-wide rollout  May 14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1" y="152401"/>
            <a:ext cx="3284485" cy="224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73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Christine Touvelle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EVV – Electronic Visit Verification</a:t>
            </a:r>
          </a:p>
          <a:p>
            <a:r>
              <a:rPr lang="en-US" dirty="0" smtClean="0"/>
              <a:t>Self Waiver Rule Changes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579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Room and Board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Renumbered from 5123: 2-3-18 to 5123: 2-3-11</a:t>
            </a:r>
          </a:p>
          <a:p>
            <a:r>
              <a:rPr lang="en-US" dirty="0" smtClean="0"/>
              <a:t>Current categories: Supplies/household goods, utilities, food, housing</a:t>
            </a:r>
          </a:p>
          <a:p>
            <a:r>
              <a:rPr lang="en-US" dirty="0" smtClean="0"/>
              <a:t>Proposed categories: Individual specific expenses, residential facility costs</a:t>
            </a:r>
          </a:p>
          <a:p>
            <a:r>
              <a:rPr lang="en-US" dirty="0" smtClean="0"/>
              <a:t>One time payments: Current 6 months prior. Proposed 12 months prior.</a:t>
            </a:r>
          </a:p>
          <a:p>
            <a:r>
              <a:rPr lang="en-US" dirty="0" smtClean="0"/>
              <a:t>Proposed rule allows for individual facility rates or an average (if more than one home)</a:t>
            </a:r>
          </a:p>
          <a:p>
            <a:r>
              <a:rPr lang="en-US" dirty="0" smtClean="0"/>
              <a:t>Proposed: Mandates providers and counties work together to resolve differences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188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Room and Board Continued…..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Proposed: minimum retained by an individual    from $75 to $100 in unearned income</a:t>
            </a:r>
          </a:p>
          <a:p>
            <a:r>
              <a:rPr lang="en-US" dirty="0" smtClean="0"/>
              <a:t>Unearned remains the same. First $100 plus 50% of anything over $100. </a:t>
            </a:r>
          </a:p>
          <a:p>
            <a:r>
              <a:rPr lang="en-US" dirty="0" smtClean="0"/>
              <a:t>JCARR hearing August 13th</a:t>
            </a:r>
          </a:p>
          <a:p>
            <a:r>
              <a:rPr lang="en-US" dirty="0" smtClean="0"/>
              <a:t>Feedback? </a:t>
            </a:r>
            <a:endParaRPr lang="en-US" dirty="0"/>
          </a:p>
        </p:txBody>
      </p:sp>
      <p:sp>
        <p:nvSpPr>
          <p:cNvPr id="4" name="Up Arrow 3"/>
          <p:cNvSpPr/>
          <p:nvPr/>
        </p:nvSpPr>
        <p:spPr>
          <a:xfrm>
            <a:off x="6409114" y="2094807"/>
            <a:ext cx="166254" cy="270059"/>
          </a:xfrm>
          <a:prstGeom prst="upArrow">
            <a:avLst>
              <a:gd name="adj1" fmla="val 50000"/>
              <a:gd name="adj2" fmla="val 414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718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Suspension of Certification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Proposed new rule. Not yet filed.</a:t>
            </a:r>
          </a:p>
          <a:p>
            <a:r>
              <a:rPr lang="en-US" dirty="0" smtClean="0"/>
              <a:t>Workgroup of county boards, provider organizations, DODD and families</a:t>
            </a:r>
          </a:p>
          <a:p>
            <a:r>
              <a:rPr lang="en-US" dirty="0" smtClean="0"/>
              <a:t>County Board initiated due to serious provider problems</a:t>
            </a:r>
          </a:p>
          <a:p>
            <a:r>
              <a:rPr lang="en-US" dirty="0" smtClean="0"/>
              <a:t>Allows the Director to immediately suspend SL certificate for immediate and serious harm – “ a crisis situation in which the certified provider’s non-compliance with one or more requirements set forth in Chapter 5123 of the Revised Code or rules promulgated thereunder:”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21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Suspension Continued….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a. “Presents an immediate danger of serious injury, harm, impairment or death”</a:t>
            </a:r>
          </a:p>
          <a:p>
            <a:r>
              <a:rPr lang="en-US" dirty="0" smtClean="0"/>
              <a:t>b. “All other available interventions have proved ineffective or are infeasible”</a:t>
            </a:r>
          </a:p>
          <a:p>
            <a:r>
              <a:rPr lang="en-US" dirty="0" smtClean="0"/>
              <a:t>DODD investigation triggered by a complaint.</a:t>
            </a:r>
          </a:p>
          <a:p>
            <a:r>
              <a:rPr lang="en-US" dirty="0" smtClean="0"/>
              <a:t>DODD has 48 hours to investigate and issue report</a:t>
            </a:r>
          </a:p>
          <a:p>
            <a:r>
              <a:rPr lang="en-US" dirty="0" smtClean="0"/>
              <a:t>If decide to summary suspend – certified letter ordering immediate cessation of services</a:t>
            </a:r>
          </a:p>
          <a:p>
            <a:r>
              <a:rPr lang="en-US" dirty="0" smtClean="0"/>
              <a:t>Provider offered hearing if requested</a:t>
            </a:r>
          </a:p>
          <a:p>
            <a:r>
              <a:rPr lang="en-US" dirty="0" smtClean="0"/>
              <a:t>DODD looking to add fines for non-compliance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657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Waiting List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Effective September 1.</a:t>
            </a:r>
          </a:p>
          <a:p>
            <a:r>
              <a:rPr lang="en-US" i="1" dirty="0" smtClean="0"/>
              <a:t>Fix the List </a:t>
            </a:r>
            <a:r>
              <a:rPr lang="en-US" dirty="0" smtClean="0"/>
              <a:t>coalition: APSI, The ARC, Autism Society, OACBDD, DD Council, Olmstead Task Force, OPRA, Self Determination Association, Superintendents Association, People First and the YMCA</a:t>
            </a:r>
          </a:p>
          <a:p>
            <a:r>
              <a:rPr lang="en-US" dirty="0" smtClean="0"/>
              <a:t>Goal was to simplify to better represent unmet needs and to efficiently direct supports to those most in need</a:t>
            </a:r>
          </a:p>
          <a:p>
            <a:r>
              <a:rPr lang="en-US" dirty="0" smtClean="0"/>
              <a:t>Must have current (within 12 months) or immediate need (within 30 days)to be placed on list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3347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Waiting List Rule Continued….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Individuals on current wait lists move to Transitional List</a:t>
            </a:r>
          </a:p>
          <a:p>
            <a:r>
              <a:rPr lang="en-US" dirty="0" smtClean="0"/>
              <a:t>New individuals requesting services will go through a new process/assessment</a:t>
            </a:r>
          </a:p>
          <a:p>
            <a:r>
              <a:rPr lang="en-US" dirty="0" smtClean="0"/>
              <a:t>CB’s must identify many will be enrolled on waivers each calendar year</a:t>
            </a:r>
          </a:p>
          <a:p>
            <a:r>
              <a:rPr lang="en-US" dirty="0" smtClean="0"/>
              <a:t>Must provide this information on request</a:t>
            </a:r>
          </a:p>
          <a:p>
            <a:r>
              <a:rPr lang="en-US" dirty="0" smtClean="0"/>
              <a:t>Do not have to place individual on WL if immediate need can be met, including in an ICF</a:t>
            </a:r>
          </a:p>
          <a:p>
            <a:r>
              <a:rPr lang="en-US" dirty="0" smtClean="0"/>
              <a:t>Must keep county WL data current in DODD system</a:t>
            </a:r>
          </a:p>
          <a:p>
            <a:r>
              <a:rPr lang="en-US" dirty="0" smtClean="0"/>
              <a:t>Individual moves to another county – receiving county re-assesses. Keeps date the same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135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Waiting List Rule Continued….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9 reasons individual can be removed from the list</a:t>
            </a:r>
          </a:p>
          <a:p>
            <a:r>
              <a:rPr lang="en-US" dirty="0" smtClean="0"/>
              <a:t>Individuals in Transitional Status need to be assessed by 12/31/2020</a:t>
            </a:r>
          </a:p>
          <a:p>
            <a:r>
              <a:rPr lang="en-US" dirty="0" smtClean="0"/>
              <a:t>Contacted by 2 different methods – fail to respond or decline – removed from list</a:t>
            </a:r>
          </a:p>
          <a:p>
            <a:r>
              <a:rPr lang="en-US" dirty="0" smtClean="0"/>
              <a:t>Afforded Due Process</a:t>
            </a:r>
          </a:p>
          <a:p>
            <a:r>
              <a:rPr lang="en-US" dirty="0" smtClean="0"/>
              <a:t>Questions?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5269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 of Care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Sent this week for initial comments</a:t>
            </a:r>
          </a:p>
          <a:p>
            <a:r>
              <a:rPr lang="en-US" dirty="0" smtClean="0"/>
              <a:t>Allows Certified Nurse Practitioners to conduct medical evaluations</a:t>
            </a:r>
          </a:p>
          <a:p>
            <a:r>
              <a:rPr lang="en-US" dirty="0" smtClean="0"/>
              <a:t>Remaining changes are clean up language</a:t>
            </a:r>
          </a:p>
          <a:p>
            <a:r>
              <a:rPr lang="en-US" dirty="0" smtClean="0"/>
              <a:t>Review and get comments to Anita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652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ICF Reimbursement &amp; Quality Indicators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Begin data collection in 2019</a:t>
            </a:r>
          </a:p>
          <a:p>
            <a:r>
              <a:rPr lang="en-US" dirty="0" smtClean="0"/>
              <a:t>Payment effective July of 2020. Based on number of participants.  Approx. 10 million</a:t>
            </a:r>
          </a:p>
          <a:p>
            <a:r>
              <a:rPr lang="en-US" dirty="0" smtClean="0"/>
              <a:t>DSPP (3.04% of direct rate) being eliminated</a:t>
            </a:r>
          </a:p>
          <a:p>
            <a:r>
              <a:rPr lang="en-US" dirty="0" smtClean="0"/>
              <a:t>Can regain with Quality Incentive Program</a:t>
            </a:r>
          </a:p>
          <a:p>
            <a:r>
              <a:rPr lang="en-US" dirty="0" smtClean="0"/>
              <a:t>13 Indicators. Participating providers selected for at least one.</a:t>
            </a:r>
          </a:p>
          <a:p>
            <a:r>
              <a:rPr lang="en-US" dirty="0" smtClean="0"/>
              <a:t>Unable to meet due to population served – automatic credit</a:t>
            </a:r>
          </a:p>
          <a:p>
            <a:r>
              <a:rPr lang="en-US" dirty="0" smtClean="0"/>
              <a:t>Will upload documentation only when selected. Meet criteria – credit for all.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4135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 Authorization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Sent this week for initial comments</a:t>
            </a:r>
          </a:p>
          <a:p>
            <a:r>
              <a:rPr lang="en-US" dirty="0" smtClean="0"/>
              <a:t>Adds career planning, group employment support, individual employment support, waiver nursing delegation and waiver nursing to the funding range</a:t>
            </a:r>
          </a:p>
          <a:p>
            <a:r>
              <a:rPr lang="en-US" dirty="0" smtClean="0"/>
              <a:t>Stipulates that DODD will not consider requests after the span ends</a:t>
            </a:r>
          </a:p>
          <a:p>
            <a:r>
              <a:rPr lang="en-US" dirty="0" smtClean="0"/>
              <a:t>Stipulates that request must be submitted during span and asap after plan change</a:t>
            </a:r>
          </a:p>
          <a:p>
            <a:r>
              <a:rPr lang="en-US" dirty="0" smtClean="0"/>
              <a:t>If DODD wants additional supporting data, CB’s have 5 business days to submit</a:t>
            </a:r>
          </a:p>
          <a:p>
            <a:r>
              <a:rPr lang="en-US" dirty="0" smtClean="0"/>
              <a:t>DODD may limit review if cost increase due to rate increase</a:t>
            </a:r>
          </a:p>
          <a:p>
            <a:r>
              <a:rPr lang="en-US" dirty="0" smtClean="0"/>
              <a:t>Review and get comments to Anita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0618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Conference – Program Directors Track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Help! My staff is driving me up the wall!</a:t>
            </a:r>
          </a:p>
          <a:p>
            <a:r>
              <a:rPr lang="en-US" dirty="0" smtClean="0"/>
              <a:t>IDD and Human Trafficking</a:t>
            </a:r>
          </a:p>
          <a:p>
            <a:r>
              <a:rPr lang="en-US" dirty="0" smtClean="0"/>
              <a:t>Leadership/teamwork</a:t>
            </a:r>
          </a:p>
          <a:p>
            <a:r>
              <a:rPr lang="en-US" dirty="0" smtClean="0"/>
              <a:t>Person Centered Planning (DODD)</a:t>
            </a:r>
          </a:p>
          <a:p>
            <a:r>
              <a:rPr lang="en-US" dirty="0" smtClean="0"/>
              <a:t>Program Directors track is Thursday, October 25</a:t>
            </a:r>
          </a:p>
          <a:p>
            <a:r>
              <a:rPr lang="en-US" dirty="0" smtClean="0"/>
              <a:t>October 26 is ICF Track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8976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Standard agenda item</a:t>
            </a:r>
          </a:p>
          <a:p>
            <a:r>
              <a:rPr lang="en-US" dirty="0" smtClean="0"/>
              <a:t>How are they going? </a:t>
            </a:r>
          </a:p>
          <a:p>
            <a:r>
              <a:rPr lang="en-US" dirty="0" smtClean="0"/>
              <a:t>What are reviewers looking at?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2724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Staffing and Workforce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Standard agenda item</a:t>
            </a:r>
          </a:p>
          <a:p>
            <a:r>
              <a:rPr lang="en-US" dirty="0" smtClean="0"/>
              <a:t>Anything to share?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9342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Thank you!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Next Meeting 10/11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824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ICF Quality Indicators Continued….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documentation does not exist/not adequate – no credit</a:t>
            </a:r>
          </a:p>
          <a:p>
            <a:r>
              <a:rPr lang="en-US" dirty="0" smtClean="0"/>
              <a:t>DODD will ask for proof of a second indicator. No proof – no credit</a:t>
            </a:r>
          </a:p>
          <a:p>
            <a:r>
              <a:rPr lang="en-US" dirty="0" smtClean="0"/>
              <a:t>DODD will ask for proof of a third indicator. No proof – no credit for any indicator</a:t>
            </a:r>
          </a:p>
          <a:p>
            <a:r>
              <a:rPr lang="en-US" dirty="0" smtClean="0"/>
              <a:t>DODD will “pilot” or test and work with providers on requirements and uploading</a:t>
            </a:r>
          </a:p>
          <a:p>
            <a:r>
              <a:rPr lang="en-US" dirty="0" smtClean="0"/>
              <a:t>DODD wants to finalize at 8/24 meeting and draft rule</a:t>
            </a:r>
          </a:p>
          <a:p>
            <a:r>
              <a:rPr lang="en-US" dirty="0" smtClean="0"/>
              <a:t>Questions? Feedback?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814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Competency Based Add 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 to $1.00 for 2 years and 60 hours of additional training @ 80%</a:t>
            </a:r>
          </a:p>
          <a:p>
            <a:r>
              <a:rPr lang="en-US" dirty="0" smtClean="0"/>
              <a:t>Training via DODD website (Elsevier), Relias or PATHS (automatic)</a:t>
            </a:r>
          </a:p>
          <a:p>
            <a:r>
              <a:rPr lang="en-US" dirty="0" smtClean="0"/>
              <a:t>Verification: Course work completed at 80%</a:t>
            </a:r>
          </a:p>
          <a:p>
            <a:r>
              <a:rPr lang="en-US" dirty="0" smtClean="0"/>
              <a:t>Check Transcript</a:t>
            </a:r>
          </a:p>
          <a:p>
            <a:r>
              <a:rPr lang="en-US" dirty="0" smtClean="0"/>
              <a:t>DODD adding clarification to the Add On Guide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936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Jeff Davis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Provider Certification Workgroup</a:t>
            </a:r>
          </a:p>
          <a:p>
            <a:r>
              <a:rPr lang="en-US" dirty="0" smtClean="0"/>
              <a:t>MUI Rule changes</a:t>
            </a:r>
          </a:p>
          <a:p>
            <a:r>
              <a:rPr lang="en-US" dirty="0" smtClean="0"/>
              <a:t>Back to Basics Training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743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971801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Provider Information and Selection Tool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517" y="5365750"/>
            <a:ext cx="652145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811" y="178725"/>
            <a:ext cx="3284485" cy="224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39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Provider Guide Plus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3275" y="2312377"/>
            <a:ext cx="8042276" cy="4193930"/>
          </a:xfrm>
        </p:spPr>
        <p:txBody>
          <a:bodyPr>
            <a:normAutofit/>
          </a:bodyPr>
          <a:lstStyle/>
          <a:p>
            <a:r>
              <a:rPr lang="en-US" sz="1800" dirty="0"/>
              <a:t>On-line Provider Review Tool</a:t>
            </a:r>
          </a:p>
          <a:p>
            <a:r>
              <a:rPr lang="en-US" sz="1800" dirty="0"/>
              <a:t>Developed after years of requests from families, guardians, individuals</a:t>
            </a:r>
          </a:p>
          <a:p>
            <a:r>
              <a:rPr lang="en-US" sz="1800" dirty="0"/>
              <a:t>Developed by work group of county boards, providers and advocates</a:t>
            </a:r>
          </a:p>
          <a:p>
            <a:r>
              <a:rPr lang="en-US" sz="1800" dirty="0"/>
              <a:t>Allows user to provide a review or to read other reviews</a:t>
            </a:r>
          </a:p>
          <a:p>
            <a:r>
              <a:rPr lang="en-US" sz="1800" dirty="0"/>
              <a:t>Helpful in provider selection and quality improvement</a:t>
            </a:r>
          </a:p>
          <a:p>
            <a:r>
              <a:rPr lang="en-US" sz="1800" dirty="0"/>
              <a:t>Ability for provider to respond to/correct negative content prior to posting</a:t>
            </a:r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7283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144588"/>
            <a:ext cx="5486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869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039" y="1314450"/>
            <a:ext cx="69215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171" y="3429000"/>
            <a:ext cx="48196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702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291</TotalTime>
  <Words>996</Words>
  <Application>Microsoft Office PowerPoint</Application>
  <PresentationFormat>Widescreen</PresentationFormat>
  <Paragraphs>118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Adobe Devanagari</vt:lpstr>
      <vt:lpstr>Arial</vt:lpstr>
      <vt:lpstr>Calibri</vt:lpstr>
      <vt:lpstr>Gill Sans MT</vt:lpstr>
      <vt:lpstr>Gallery</vt:lpstr>
      <vt:lpstr>Program Directors Committee</vt:lpstr>
      <vt:lpstr>ICF Reimbursement &amp; Quality Indicators</vt:lpstr>
      <vt:lpstr>ICF Quality Indicators Continued….</vt:lpstr>
      <vt:lpstr>Competency Based Add ON</vt:lpstr>
      <vt:lpstr>Jeff Davis</vt:lpstr>
      <vt:lpstr>Provider Information and Selection Tool</vt:lpstr>
      <vt:lpstr>Provider Guide Plus</vt:lpstr>
      <vt:lpstr>PowerPoint Presentation</vt:lpstr>
      <vt:lpstr>PowerPoint Presentation</vt:lpstr>
      <vt:lpstr> </vt:lpstr>
      <vt:lpstr>Christine Touvelle</vt:lpstr>
      <vt:lpstr>Room and Board Rule</vt:lpstr>
      <vt:lpstr>Room and Board Continued…..</vt:lpstr>
      <vt:lpstr>Summary Suspension of Certification</vt:lpstr>
      <vt:lpstr>Summary Suspension Continued….</vt:lpstr>
      <vt:lpstr>Waiting List Rule</vt:lpstr>
      <vt:lpstr>Waiting List Rule Continued….</vt:lpstr>
      <vt:lpstr>Waiting List Rule Continued….</vt:lpstr>
      <vt:lpstr>Level of Care Rule</vt:lpstr>
      <vt:lpstr>Prior Authorization Rule</vt:lpstr>
      <vt:lpstr>Conference – Program Directors Track</vt:lpstr>
      <vt:lpstr>Surveys</vt:lpstr>
      <vt:lpstr>Staffing and Workforce</vt:lpstr>
      <vt:lpstr>Thank you!  Next Meeting 10/11</vt:lpstr>
    </vt:vector>
  </TitlesOfParts>
  <Company>Hosting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Directors Committee</dc:title>
  <dc:creator>Anita Allen</dc:creator>
  <cp:lastModifiedBy>Anita Allen</cp:lastModifiedBy>
  <cp:revision>24</cp:revision>
  <cp:lastPrinted>2018-08-09T13:34:11Z</cp:lastPrinted>
  <dcterms:created xsi:type="dcterms:W3CDTF">2018-08-07T14:55:35Z</dcterms:created>
  <dcterms:modified xsi:type="dcterms:W3CDTF">2018-08-09T13:34:22Z</dcterms:modified>
</cp:coreProperties>
</file>