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60" r:id="rId3"/>
    <p:sldId id="261" r:id="rId4"/>
    <p:sldId id="258" r:id="rId5"/>
    <p:sldId id="266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ECE8C09-39A2-8B4C-854B-CF6815547C62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ra.org/wp-content/uploads/2017/10/5123-2-17-02-Draft-MUI-Rule-Revisions-9-25-17-002.pdf" TargetMode="External"/><Relationship Id="rId2" Type="http://schemas.openxmlformats.org/officeDocument/2006/relationships/hyperlink" Target="http://www.opra.org/wp-content/uploads/2017/10/The-Case-for-MUI-UI-Rule-and-Process-Review-002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ra.org/wp-content/uploads/2017/10/DD-Stakeholders-Workgroup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ra.org/wp-content/uploads/2017/10/OPRA-Proposed-Discussion-Topics-for-OACB-OPRA-Conversations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spohio.pbd-dev.com/mockups/search_results02.html" TargetMode="External"/><Relationship Id="rId2" Type="http://schemas.openxmlformats.org/officeDocument/2006/relationships/hyperlink" Target="http://dspohio.pbd-dev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spohio.pbd-dev.com/mockups/detail02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16194"/>
            <a:ext cx="8915400" cy="168834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/>
                <a:cs typeface="Calibri"/>
              </a:rPr>
              <a:t>OPRA Policy Committee</a:t>
            </a:r>
            <a:br>
              <a:rPr lang="en-US" dirty="0">
                <a:latin typeface="Calibri"/>
                <a:cs typeface="Calibri"/>
              </a:rPr>
            </a:br>
            <a:r>
              <a:rPr lang="en-US" dirty="0" smtClean="0">
                <a:latin typeface="Calibri"/>
                <a:cs typeface="Calibri"/>
              </a:rPr>
              <a:t>Monday</a:t>
            </a:r>
            <a:r>
              <a:rPr lang="en-US" dirty="0" smtClean="0">
                <a:latin typeface="Calibri"/>
                <a:cs typeface="Calibri"/>
              </a:rPr>
              <a:t>, October 16, </a:t>
            </a:r>
            <a:r>
              <a:rPr lang="en-US" dirty="0">
                <a:latin typeface="Calibri"/>
                <a:cs typeface="Calibri"/>
              </a:rPr>
              <a:t>2017</a:t>
            </a:r>
            <a:br>
              <a:rPr lang="en-US" dirty="0">
                <a:latin typeface="Calibri"/>
                <a:cs typeface="Calibri"/>
              </a:rPr>
            </a:br>
            <a:r>
              <a:rPr lang="is-IS" dirty="0">
                <a:latin typeface="Calibri"/>
                <a:cs typeface="Calibri"/>
              </a:rPr>
              <a:t>10:00-2:00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7" name="Picture 6" descr="logo - OP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799" y="4547575"/>
            <a:ext cx="3315601" cy="204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443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MUI/UI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Handouts:</a:t>
            </a:r>
          </a:p>
          <a:p>
            <a:r>
              <a:rPr lang="en-US" sz="3200" dirty="0" smtClean="0">
                <a:hlinkClick r:id="rId2"/>
              </a:rPr>
              <a:t>The Case for MUI-UI Rule and Process Review</a:t>
            </a:r>
            <a:endParaRPr lang="en-US" sz="3200" dirty="0" smtClean="0"/>
          </a:p>
          <a:p>
            <a:r>
              <a:rPr lang="en-US" sz="3200" dirty="0" smtClean="0">
                <a:hlinkClick r:id="rId3"/>
              </a:rPr>
              <a:t>DRAFT MUI-UI Rule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75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DODD Workgroup: Provider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Handouts:</a:t>
            </a:r>
          </a:p>
          <a:p>
            <a:r>
              <a:rPr lang="en-US" sz="3200" dirty="0" smtClean="0">
                <a:hlinkClick r:id="rId2"/>
              </a:rPr>
              <a:t>Section 261.230. Developmental Disabilities Stakeholder Workgroup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764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1086"/>
            <a:ext cx="891381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OACBDD-OPRA Priority </a:t>
            </a:r>
            <a:r>
              <a:rPr lang="en-US" dirty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568" y="2263672"/>
            <a:ext cx="8469117" cy="3421873"/>
          </a:xfrm>
        </p:spPr>
        <p:txBody>
          <a:bodyPr numCol="1">
            <a:normAutofit/>
          </a:bodyPr>
          <a:lstStyle/>
          <a:p>
            <a:r>
              <a:rPr lang="en-US" sz="2800" b="1" dirty="0" smtClean="0">
                <a:hlinkClick r:id="rId2"/>
              </a:rPr>
              <a:t>DRAFT- </a:t>
            </a:r>
            <a:r>
              <a:rPr lang="en-US" sz="2800" dirty="0" smtClean="0">
                <a:hlinkClick r:id="rId2"/>
              </a:rPr>
              <a:t>OACB/OPRA Proposed Discussion Topics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297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1086"/>
            <a:ext cx="8913813" cy="914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DSPOhio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" y="2016016"/>
            <a:ext cx="8877108" cy="427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29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1086"/>
            <a:ext cx="8913813" cy="914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DSPOhio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568" y="2263672"/>
            <a:ext cx="8469117" cy="3421873"/>
          </a:xfrm>
        </p:spPr>
        <p:txBody>
          <a:bodyPr numCol="1">
            <a:normAutofit/>
          </a:bodyPr>
          <a:lstStyle/>
          <a:p>
            <a:r>
              <a:rPr lang="en-US" dirty="0"/>
              <a:t>Coded site - </a:t>
            </a: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dspohio.pbd-dev.com</a:t>
            </a:r>
            <a:endParaRPr lang="en-US" dirty="0"/>
          </a:p>
          <a:p>
            <a:r>
              <a:rPr lang="en-US" dirty="0"/>
              <a:t>Mockups (not attached to coded site) - </a:t>
            </a:r>
            <a:br>
              <a:rPr lang="en-US" dirty="0"/>
            </a:br>
            <a:r>
              <a:rPr lang="en-US" dirty="0"/>
              <a:t>Search </a:t>
            </a:r>
            <a:r>
              <a:rPr lang="en-US" dirty="0" smtClean="0"/>
              <a:t>Results- </a:t>
            </a:r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</a:t>
            </a:r>
            <a:r>
              <a:rPr lang="en-US" u="sng" dirty="0" smtClean="0">
                <a:hlinkClick r:id="rId3"/>
              </a:rPr>
              <a:t>dspohio.pbd-dev.com/mockups/search_results02.html</a:t>
            </a:r>
            <a:endParaRPr lang="en-US" dirty="0"/>
          </a:p>
          <a:p>
            <a:r>
              <a:rPr lang="en-US" dirty="0"/>
              <a:t>Subscriber detail </a:t>
            </a:r>
            <a:r>
              <a:rPr lang="en-US" dirty="0" smtClean="0"/>
              <a:t>page- </a:t>
            </a:r>
            <a:r>
              <a:rPr lang="en-US" u="sng" dirty="0" smtClean="0">
                <a:hlinkClick r:id="rId4"/>
              </a:rPr>
              <a:t>http</a:t>
            </a:r>
            <a:r>
              <a:rPr lang="en-US" u="sng" dirty="0">
                <a:hlinkClick r:id="rId4"/>
              </a:rPr>
              <a:t>://dspohio.pbd-dev.com/mockups/detail02.html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414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1086"/>
            <a:ext cx="891381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Direct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568" y="2263672"/>
            <a:ext cx="8469117" cy="3421873"/>
          </a:xfrm>
        </p:spPr>
        <p:txBody>
          <a:bodyPr numCol="1">
            <a:normAutofit/>
          </a:bodyPr>
          <a:lstStyle/>
          <a:p>
            <a:r>
              <a:rPr lang="en-US" sz="2800" b="1" dirty="0" smtClean="0"/>
              <a:t>6% Discussion</a:t>
            </a:r>
          </a:p>
          <a:p>
            <a:pPr lvl="1"/>
            <a:r>
              <a:rPr lang="en-US" sz="2400" dirty="0" smtClean="0"/>
              <a:t>2 years experience </a:t>
            </a:r>
          </a:p>
          <a:p>
            <a:pPr lvl="1"/>
            <a:r>
              <a:rPr lang="en-US" sz="2400" dirty="0" smtClean="0"/>
              <a:t>60 hours of approved training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3515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1086"/>
            <a:ext cx="891381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Open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568" y="2263672"/>
            <a:ext cx="8469117" cy="3421873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Questions? Comments?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Thanks for joining!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52559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Custom 2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34609F"/>
      </a:accent1>
      <a:accent2>
        <a:srgbClr val="346094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1411</TotalTime>
  <Words>79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2</vt:lpstr>
      <vt:lpstr>Perception</vt:lpstr>
      <vt:lpstr>OPRA Policy Committee Monday, October 16, 2017 10:00-2:00</vt:lpstr>
      <vt:lpstr>MUI/UI</vt:lpstr>
      <vt:lpstr>DODD Workgroup: Provider Compliance</vt:lpstr>
      <vt:lpstr>OACBDD-OPRA Priority Issues</vt:lpstr>
      <vt:lpstr>DSPOhio</vt:lpstr>
      <vt:lpstr>DSPOhio</vt:lpstr>
      <vt:lpstr>Direct Care</vt:lpstr>
      <vt:lpstr>Open Discussion</vt:lpstr>
    </vt:vector>
  </TitlesOfParts>
  <Company>opra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 Policy Committee Tuesday, February 21, 2017 10:00-2:00</dc:title>
  <dc:creator>Christine Touvelle</dc:creator>
  <cp:lastModifiedBy>Christine Touvelle</cp:lastModifiedBy>
  <cp:revision>23</cp:revision>
  <dcterms:created xsi:type="dcterms:W3CDTF">2017-02-21T13:42:21Z</dcterms:created>
  <dcterms:modified xsi:type="dcterms:W3CDTF">2017-10-16T13:29:32Z</dcterms:modified>
</cp:coreProperties>
</file>