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2" r:id="rId5"/>
    <p:sldId id="273" r:id="rId6"/>
    <p:sldId id="274" r:id="rId7"/>
    <p:sldId id="265" r:id="rId8"/>
    <p:sldId id="259" r:id="rId9"/>
    <p:sldId id="267" r:id="rId10"/>
    <p:sldId id="268" r:id="rId11"/>
    <p:sldId id="269" r:id="rId12"/>
    <p:sldId id="262" r:id="rId13"/>
    <p:sldId id="261" r:id="rId14"/>
    <p:sldId id="266" r:id="rId15"/>
    <p:sldId id="270" r:id="rId16"/>
    <p:sldId id="271" r:id="rId17"/>
    <p:sldId id="263" r:id="rId18"/>
  </p:sldIdLst>
  <p:sldSz cx="12192000" cy="6858000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The Office of Provider Standards and Review</a:t>
            </a:r>
            <a:br>
              <a:rPr lang="en-US" dirty="0"/>
            </a:br>
            <a:r>
              <a:rPr lang="en-US" dirty="0"/>
              <a:t>(OPSR)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Theresa Ryan</a:t>
            </a:r>
          </a:p>
          <a:p>
            <a:r>
              <a:rPr lang="en-US" dirty="0"/>
              <a:t>Dodd Sanctions manager</a:t>
            </a:r>
          </a:p>
        </p:txBody>
      </p:sp>
    </p:spTree>
    <p:extLst>
      <p:ext uri="{BB962C8B-B14F-4D97-AF65-F5344CB8AC3E}">
        <p14:creationId xmlns:p14="http://schemas.microsoft.com/office/powerpoint/2010/main" val="2495401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FACTORS FOR SUSPENSIONS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814078"/>
          </a:xfrm>
        </p:spPr>
        <p:txBody>
          <a:bodyPr>
            <a:normAutofit/>
          </a:bodyPr>
          <a:lstStyle/>
          <a:p>
            <a:r>
              <a:rPr lang="en-US" dirty="0"/>
              <a:t>Non-Medical Transportation Requirements</a:t>
            </a:r>
          </a:p>
          <a:p>
            <a:pPr lvl="1"/>
            <a:r>
              <a:rPr lang="en-US" dirty="0"/>
              <a:t>Physician statements/drug tests completed timely</a:t>
            </a:r>
          </a:p>
          <a:p>
            <a:pPr lvl="1"/>
            <a:r>
              <a:rPr lang="en-US" dirty="0"/>
              <a:t> Documentation requirements</a:t>
            </a:r>
          </a:p>
          <a:p>
            <a:pPr lvl="1"/>
            <a:r>
              <a:rPr lang="en-US" dirty="0"/>
              <a:t>Significant billing issues (billing incorrectly for trip vs mile; using incorrect vehicle, etc.)</a:t>
            </a:r>
          </a:p>
          <a:p>
            <a:endParaRPr lang="en-US" dirty="0"/>
          </a:p>
          <a:p>
            <a:r>
              <a:rPr lang="en-US" dirty="0"/>
              <a:t>Significant health and safety issues</a:t>
            </a:r>
          </a:p>
          <a:p>
            <a:r>
              <a:rPr lang="en-US" dirty="0"/>
              <a:t>Issuance of immediate citations and/or situations where the provider is issued citations for areas that they have submitted previous plans of correction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290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FACTORS FOR SUSPENSIONS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Disqualifying Offense Charges</a:t>
            </a:r>
          </a:p>
          <a:p>
            <a:r>
              <a:rPr lang="en-US" dirty="0"/>
              <a:t>Issuance of 16 or more citations</a:t>
            </a:r>
          </a:p>
          <a:p>
            <a:pPr lvl="1"/>
            <a:r>
              <a:rPr lang="en-US" dirty="0"/>
              <a:t>For a licensed facility- automatic suspension of admissions</a:t>
            </a:r>
          </a:p>
          <a:p>
            <a:pPr lvl="1"/>
            <a:r>
              <a:rPr lang="en-US" dirty="0"/>
              <a:t>For a certified provider- manager review that may result in a suspension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223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REVOCATIONS ADJUDICATED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01506"/>
          </a:xfrm>
        </p:spPr>
        <p:txBody>
          <a:bodyPr>
            <a:normAutofit/>
          </a:bodyPr>
          <a:lstStyle/>
          <a:p>
            <a:r>
              <a:rPr lang="en-US" dirty="0"/>
              <a:t>2016</a:t>
            </a:r>
          </a:p>
          <a:p>
            <a:pPr lvl="1"/>
            <a:r>
              <a:rPr lang="en-US" dirty="0"/>
              <a:t>31 Revocations were Adjudicated</a:t>
            </a:r>
          </a:p>
          <a:p>
            <a:pPr lvl="2"/>
            <a:r>
              <a:rPr lang="en-US" dirty="0"/>
              <a:t>12 Independent Providers</a:t>
            </a:r>
          </a:p>
          <a:p>
            <a:pPr lvl="2"/>
            <a:r>
              <a:rPr lang="en-US" dirty="0"/>
              <a:t>18 Agency Providers</a:t>
            </a:r>
          </a:p>
          <a:p>
            <a:pPr lvl="2"/>
            <a:r>
              <a:rPr lang="en-US" dirty="0"/>
              <a:t>1 Licensed Provider</a:t>
            </a:r>
          </a:p>
          <a:p>
            <a:r>
              <a:rPr lang="en-US" dirty="0"/>
              <a:t>2017</a:t>
            </a:r>
          </a:p>
          <a:p>
            <a:pPr lvl="1"/>
            <a:r>
              <a:rPr lang="en-US" dirty="0"/>
              <a:t>36 Revocations were Adjudicated to date</a:t>
            </a:r>
          </a:p>
          <a:p>
            <a:pPr lvl="2"/>
            <a:r>
              <a:rPr lang="en-US" dirty="0"/>
              <a:t>24 Independent Providers</a:t>
            </a:r>
          </a:p>
          <a:p>
            <a:pPr lvl="2"/>
            <a:r>
              <a:rPr lang="en-US" dirty="0"/>
              <a:t>11 Agency Providers</a:t>
            </a:r>
          </a:p>
          <a:p>
            <a:pPr lvl="2"/>
            <a:r>
              <a:rPr lang="en-US" dirty="0"/>
              <a:t>1 Licensed Provider</a:t>
            </a:r>
          </a:p>
        </p:txBody>
      </p:sp>
    </p:spTree>
    <p:extLst>
      <p:ext uri="{BB962C8B-B14F-4D97-AF65-F5344CB8AC3E}">
        <p14:creationId xmlns:p14="http://schemas.microsoft.com/office/powerpoint/2010/main" val="587121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PROPOSED REVOCATIONS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927930"/>
          </a:xfrm>
        </p:spPr>
        <p:txBody>
          <a:bodyPr/>
          <a:lstStyle/>
          <a:p>
            <a:r>
              <a:rPr lang="en-US" dirty="0"/>
              <a:t>2016</a:t>
            </a:r>
          </a:p>
          <a:p>
            <a:pPr lvl="1"/>
            <a:r>
              <a:rPr lang="en-US" dirty="0"/>
              <a:t>79 Proposed Revocations were issued</a:t>
            </a:r>
          </a:p>
          <a:p>
            <a:pPr lvl="2"/>
            <a:r>
              <a:rPr lang="en-US" dirty="0"/>
              <a:t>41 Independent Providers</a:t>
            </a:r>
          </a:p>
          <a:p>
            <a:pPr lvl="2"/>
            <a:r>
              <a:rPr lang="en-US" dirty="0"/>
              <a:t>36 Agency Providers</a:t>
            </a:r>
          </a:p>
          <a:p>
            <a:pPr lvl="2"/>
            <a:r>
              <a:rPr lang="en-US" dirty="0"/>
              <a:t>2 Licensed Providers</a:t>
            </a:r>
          </a:p>
          <a:p>
            <a:r>
              <a:rPr lang="en-US" dirty="0"/>
              <a:t>2017	</a:t>
            </a:r>
          </a:p>
          <a:p>
            <a:pPr lvl="1"/>
            <a:r>
              <a:rPr lang="en-US" dirty="0"/>
              <a:t>58 Proposed Revocations were issued to date</a:t>
            </a:r>
          </a:p>
          <a:p>
            <a:pPr lvl="2"/>
            <a:r>
              <a:rPr lang="en-US" dirty="0"/>
              <a:t>38 Independent Providers</a:t>
            </a:r>
          </a:p>
          <a:p>
            <a:pPr lvl="2"/>
            <a:r>
              <a:rPr lang="en-US" dirty="0"/>
              <a:t>20 Agency Providers</a:t>
            </a:r>
          </a:p>
          <a:p>
            <a:pPr lvl="2"/>
            <a:r>
              <a:rPr lang="en-US" dirty="0"/>
              <a:t>0 Licensed Providers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732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FACTORS FOR REVOCATIONS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Noncooperation with review process (which may include 7-7-7 process)</a:t>
            </a:r>
          </a:p>
          <a:p>
            <a:pPr lvl="1"/>
            <a:r>
              <a:rPr lang="en-US" dirty="0"/>
              <a:t>Failure to schedule an initial review</a:t>
            </a:r>
          </a:p>
          <a:p>
            <a:pPr lvl="1"/>
            <a:r>
              <a:rPr lang="en-US" dirty="0"/>
              <a:t>Failure to show-up for a scheduled review</a:t>
            </a:r>
          </a:p>
          <a:p>
            <a:pPr lvl="1"/>
            <a:r>
              <a:rPr lang="en-US" dirty="0"/>
              <a:t>Failure to provide an acceptable POC</a:t>
            </a:r>
          </a:p>
          <a:p>
            <a:pPr lvl="1"/>
            <a:r>
              <a:rPr lang="en-US" dirty="0"/>
              <a:t>Failure to implement POCs</a:t>
            </a:r>
          </a:p>
          <a:p>
            <a:pPr lvl="1"/>
            <a:endParaRPr lang="en-US" dirty="0"/>
          </a:p>
          <a:p>
            <a:r>
              <a:rPr lang="en-US" dirty="0"/>
              <a:t>Substantiated MUIs (related to health and safety)</a:t>
            </a:r>
          </a:p>
          <a:p>
            <a:pPr lvl="1"/>
            <a:r>
              <a:rPr lang="en-US" dirty="0"/>
              <a:t>Demonstrating continuing system issues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03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FACTORS FOR REVOCATIONS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81858"/>
          </a:xfrm>
        </p:spPr>
        <p:txBody>
          <a:bodyPr>
            <a:normAutofit/>
          </a:bodyPr>
          <a:lstStyle/>
          <a:p>
            <a:r>
              <a:rPr lang="en-US" dirty="0"/>
              <a:t>Significant Noncompliance / Reissuance of same or similar citations from previous reviews</a:t>
            </a:r>
          </a:p>
          <a:p>
            <a:pPr lvl="1"/>
            <a:r>
              <a:rPr lang="en-US" dirty="0"/>
              <a:t>Failure to complete Background Checks</a:t>
            </a:r>
          </a:p>
          <a:p>
            <a:pPr lvl="1"/>
            <a:r>
              <a:rPr lang="en-US" dirty="0"/>
              <a:t>Includes issuance of immediate citations and/or situations where the provider is recited </a:t>
            </a:r>
          </a:p>
          <a:p>
            <a:pPr lvl="1"/>
            <a:r>
              <a:rPr lang="en-US" dirty="0"/>
              <a:t>Failure to complete Abuser Registry/Nurse Aide Registry Checks</a:t>
            </a:r>
          </a:p>
          <a:p>
            <a:pPr lvl="1"/>
            <a:r>
              <a:rPr lang="en-US" dirty="0"/>
              <a:t>Includes issuance of immediate citations and/or situations where the provider is issued citations for areas that they have submitted previous plans of correction</a:t>
            </a:r>
          </a:p>
          <a:p>
            <a:pPr lvl="1"/>
            <a:r>
              <a:rPr lang="en-US" dirty="0"/>
              <a:t>Failure to complete CPR/First Aid Training</a:t>
            </a:r>
          </a:p>
          <a:p>
            <a:pPr lvl="1"/>
            <a:r>
              <a:rPr lang="en-US" dirty="0"/>
              <a:t>Failure to complete staff training </a:t>
            </a:r>
          </a:p>
          <a:p>
            <a:pPr lvl="1"/>
            <a:r>
              <a:rPr lang="en-US" dirty="0"/>
              <a:t>Repeated failure to meet minimum requirements, as defined in 5123 (including failure to have a department approved CEO)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758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FACTORS FOR REVOCATIONS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66363"/>
            <a:ext cx="8825659" cy="421127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Disqualifying Offense Convictions </a:t>
            </a:r>
          </a:p>
          <a:p>
            <a:pPr lvl="1"/>
            <a:r>
              <a:rPr lang="en-US" dirty="0"/>
              <a:t>MF convictions are an automatic ODM suspension and termination of all Medicaid Contracts</a:t>
            </a:r>
          </a:p>
          <a:p>
            <a:endParaRPr lang="en-US" dirty="0"/>
          </a:p>
          <a:p>
            <a:r>
              <a:rPr lang="en-US" dirty="0"/>
              <a:t>Dishonesty on initial provider application or renewal</a:t>
            </a:r>
          </a:p>
          <a:p>
            <a:pPr lvl="1"/>
            <a:r>
              <a:rPr lang="en-US" dirty="0"/>
              <a:t>Submissions of falsified documents</a:t>
            </a:r>
          </a:p>
          <a:p>
            <a:pPr lvl="1"/>
            <a:r>
              <a:rPr lang="en-US" dirty="0"/>
              <a:t>Failure to disclose a relationship to a provider who has had sanctions levied against them</a:t>
            </a:r>
          </a:p>
          <a:p>
            <a:pPr lvl="1"/>
            <a:r>
              <a:rPr lang="en-US" dirty="0"/>
              <a:t>Providing false statements or information during the application process (example: work history)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ODM Termination</a:t>
            </a:r>
          </a:p>
          <a:p>
            <a:r>
              <a:rPr lang="en-US" dirty="0"/>
              <a:t>Federal Exclusions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NOTE: </a:t>
            </a:r>
            <a:r>
              <a:rPr lang="en-US" b="1" i="1" dirty="0"/>
              <a:t>For any proposed revocation that is issued, a suspension is automatically issued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543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MEDICAID FRAUD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 Managers oversee MF referrals for DODD</a:t>
            </a:r>
          </a:p>
          <a:p>
            <a:r>
              <a:rPr lang="en-US" dirty="0"/>
              <a:t>Process</a:t>
            </a:r>
          </a:p>
          <a:p>
            <a:pPr lvl="1"/>
            <a:r>
              <a:rPr lang="en-US" dirty="0"/>
              <a:t>Referrals are vetted through OPSR</a:t>
            </a:r>
          </a:p>
          <a:p>
            <a:pPr lvl="1"/>
            <a:r>
              <a:rPr lang="en-US" dirty="0"/>
              <a:t>Referrals are presented to the MF Committee (led by ODM)</a:t>
            </a:r>
          </a:p>
          <a:p>
            <a:pPr lvl="1"/>
            <a:r>
              <a:rPr lang="en-US" dirty="0"/>
              <a:t>Referrals are tracked by OPSR</a:t>
            </a:r>
          </a:p>
          <a:p>
            <a:r>
              <a:rPr lang="en-US" dirty="0"/>
              <a:t>2016</a:t>
            </a:r>
          </a:p>
          <a:p>
            <a:pPr lvl="1"/>
            <a:r>
              <a:rPr lang="en-US" dirty="0"/>
              <a:t>18 presented</a:t>
            </a:r>
          </a:p>
          <a:p>
            <a:r>
              <a:rPr lang="en-US" dirty="0"/>
              <a:t>2017</a:t>
            </a:r>
          </a:p>
          <a:p>
            <a:pPr lvl="1"/>
            <a:r>
              <a:rPr lang="en-US" dirty="0"/>
              <a:t>21 presented to 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96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REGULAR	</a:t>
            </a:r>
          </a:p>
          <a:p>
            <a:pPr lvl="1"/>
            <a:r>
              <a:rPr lang="en-US" dirty="0"/>
              <a:t>New to System and Billing</a:t>
            </a:r>
          </a:p>
          <a:p>
            <a:pPr lvl="1"/>
            <a:r>
              <a:rPr lang="en-US" dirty="0"/>
              <a:t>Certification Span Reviews</a:t>
            </a:r>
          </a:p>
          <a:p>
            <a:pPr lvl="1"/>
            <a:r>
              <a:rPr lang="en-US" dirty="0"/>
              <a:t>CB Accreditation Reviews</a:t>
            </a:r>
          </a:p>
          <a:p>
            <a:pPr lvl="1"/>
            <a:r>
              <a:rPr lang="en-US" dirty="0"/>
              <a:t>DC Reviews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SPECIAL</a:t>
            </a:r>
          </a:p>
          <a:p>
            <a:pPr lvl="1"/>
            <a:r>
              <a:rPr lang="en-US" dirty="0"/>
              <a:t>Referrals</a:t>
            </a:r>
          </a:p>
          <a:p>
            <a:pPr lvl="1"/>
            <a:r>
              <a:rPr lang="en-US" dirty="0"/>
              <a:t>Based on a Complaint</a:t>
            </a:r>
          </a:p>
          <a:p>
            <a:pPr lvl="1"/>
            <a:r>
              <a:rPr lang="en-US" dirty="0"/>
              <a:t>Based on an MUI</a:t>
            </a:r>
          </a:p>
          <a:p>
            <a:pPr lvl="1"/>
            <a:r>
              <a:rPr lang="en-US" dirty="0"/>
              <a:t>ICF Special Reviews</a:t>
            </a:r>
          </a:p>
        </p:txBody>
      </p:sp>
    </p:spTree>
    <p:extLst>
      <p:ext uri="{BB962C8B-B14F-4D97-AF65-F5344CB8AC3E}">
        <p14:creationId xmlns:p14="http://schemas.microsoft.com/office/powerpoint/2010/main" val="1081574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REVIEWERS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OPSR REVIEWERS	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en-US" dirty="0"/>
              <a:t>37 Review Specialist</a:t>
            </a:r>
          </a:p>
          <a:p>
            <a:r>
              <a:rPr lang="en-US" dirty="0"/>
              <a:t>10 Managers</a:t>
            </a:r>
          </a:p>
          <a:p>
            <a:r>
              <a:rPr lang="en-US" dirty="0"/>
              <a:t>Office locations throughout the state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FIELD REVIEWERS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en-US" dirty="0"/>
              <a:t>120 Field Review staff and supervisors</a:t>
            </a:r>
          </a:p>
          <a:p>
            <a:r>
              <a:rPr lang="en-US" dirty="0"/>
              <a:t>Field Reviewers are affiliated with county boards or COGs (Councils of Governments)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ODH REVIEWERS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en-US" dirty="0"/>
              <a:t>50 ODH Reviewers</a:t>
            </a:r>
          </a:p>
          <a:p>
            <a:r>
              <a:rPr lang="en-US" dirty="0"/>
              <a:t>Office locations throughout the state</a:t>
            </a:r>
          </a:p>
        </p:txBody>
      </p:sp>
    </p:spTree>
    <p:extLst>
      <p:ext uri="{BB962C8B-B14F-4D97-AF65-F5344CB8AC3E}">
        <p14:creationId xmlns:p14="http://schemas.microsoft.com/office/powerpoint/2010/main" val="2239978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 &amp; RESPONSIBILITIES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Reviewers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Conduct reviews (regulatory &amp; specials)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Provide TA to providers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Regional Managers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3221037"/>
          </a:xfrm>
        </p:spPr>
        <p:txBody>
          <a:bodyPr>
            <a:normAutofit fontScale="925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Oversee compliance reviews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Provide support to reviewers and county boards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Review reports and make referrals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Sanction Managers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3430588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Oversee special reviews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Provide support to reviewers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Review sanction referrals from regional managers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Draft sanction letters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Oversee POC process for providers who are suspended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Assist with case prep for appeal hearings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Provide administrative testimony at appeal hearings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722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 &amp; RESPONSIBILITIES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Assistant Deputy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Provide oversight to managers and reviewers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Review and approve/ disapprove sanctions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Legal Team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3201987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Review and approve/disapprove sanctions with the Director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Oversee administrative hearings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Review and approve/disapprove the withdrawal of sanctions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dirty="0"/>
              <a:t>Support Staff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3030538"/>
          </a:xfrm>
        </p:spPr>
        <p:txBody>
          <a:bodyPr>
            <a:normAutofit fontScale="925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Provide clerical support on all drafted letters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Prepare and send all certified mail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Oversee sanctions tracking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721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 &amp;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AG’s Office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Represent DODD at all administrative hearings</a:t>
            </a:r>
          </a:p>
        </p:txBody>
      </p:sp>
    </p:spTree>
    <p:extLst>
      <p:ext uri="{BB962C8B-B14F-4D97-AF65-F5344CB8AC3E}">
        <p14:creationId xmlns:p14="http://schemas.microsoft.com/office/powerpoint/2010/main" val="331093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SPECIAL REVIEWS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 dirty="0"/>
              <a:t>2017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21 LICENSED FACILITIES</a:t>
            </a:r>
          </a:p>
          <a:p>
            <a:pPr lvl="1"/>
            <a:r>
              <a:rPr lang="en-US" b="1" dirty="0"/>
              <a:t>1 resulted in a sanction</a:t>
            </a:r>
          </a:p>
          <a:p>
            <a:pPr marL="457200" lvl="1" indent="0">
              <a:buNone/>
            </a:pPr>
            <a:endParaRPr lang="en-US" b="1" dirty="0"/>
          </a:p>
          <a:p>
            <a:r>
              <a:rPr lang="en-US" b="1" dirty="0"/>
              <a:t>67 UNLICENSED SETTINGS</a:t>
            </a:r>
          </a:p>
          <a:p>
            <a:pPr lvl="1"/>
            <a:r>
              <a:rPr lang="en-US" b="1" dirty="0"/>
              <a:t>17 resulted in sanctions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b="1" dirty="0"/>
              <a:t>2016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/>
              <a:t>21 LICENSED</a:t>
            </a:r>
          </a:p>
          <a:p>
            <a:pPr lvl="1"/>
            <a:r>
              <a:rPr lang="en-US" b="1" dirty="0"/>
              <a:t>7 resulted in sanctions</a:t>
            </a:r>
          </a:p>
          <a:p>
            <a:pPr marL="457200" lvl="1" indent="0">
              <a:buNone/>
            </a:pPr>
            <a:endParaRPr lang="en-US" b="1" dirty="0"/>
          </a:p>
          <a:p>
            <a:r>
              <a:rPr lang="en-US" b="1" dirty="0"/>
              <a:t>78 UNLICENSED</a:t>
            </a:r>
          </a:p>
          <a:p>
            <a:pPr lvl="1"/>
            <a:r>
              <a:rPr lang="en-US" b="1" dirty="0"/>
              <a:t>28 resulted in sanctions</a:t>
            </a:r>
          </a:p>
        </p:txBody>
      </p:sp>
    </p:spTree>
    <p:extLst>
      <p:ext uri="{BB962C8B-B14F-4D97-AF65-F5344CB8AC3E}">
        <p14:creationId xmlns:p14="http://schemas.microsoft.com/office/powerpoint/2010/main" val="119676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SUSPENSIONS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779883"/>
          </a:xfrm>
        </p:spPr>
        <p:txBody>
          <a:bodyPr/>
          <a:lstStyle/>
          <a:p>
            <a:r>
              <a:rPr lang="en-US" dirty="0"/>
              <a:t>2016</a:t>
            </a:r>
          </a:p>
          <a:p>
            <a:pPr lvl="1"/>
            <a:r>
              <a:rPr lang="en-US" dirty="0"/>
              <a:t>131 Suspensions were issued</a:t>
            </a:r>
          </a:p>
          <a:p>
            <a:pPr lvl="2"/>
            <a:r>
              <a:rPr lang="en-US" dirty="0"/>
              <a:t>42 Independent Providers</a:t>
            </a:r>
          </a:p>
          <a:p>
            <a:pPr lvl="2"/>
            <a:r>
              <a:rPr lang="en-US" dirty="0"/>
              <a:t>83 Agency Providers</a:t>
            </a:r>
          </a:p>
          <a:p>
            <a:pPr lvl="2"/>
            <a:r>
              <a:rPr lang="en-US" dirty="0"/>
              <a:t>6 Licensed Providers</a:t>
            </a:r>
          </a:p>
          <a:p>
            <a:r>
              <a:rPr lang="en-US" dirty="0"/>
              <a:t>2017</a:t>
            </a:r>
          </a:p>
          <a:p>
            <a:pPr lvl="1"/>
            <a:r>
              <a:rPr lang="en-US" dirty="0"/>
              <a:t>84 Suspensions were issued to date</a:t>
            </a:r>
          </a:p>
          <a:p>
            <a:pPr lvl="2"/>
            <a:r>
              <a:rPr lang="en-US" dirty="0"/>
              <a:t>41 Independent Providers</a:t>
            </a:r>
          </a:p>
          <a:p>
            <a:pPr lvl="2"/>
            <a:r>
              <a:rPr lang="en-US" dirty="0"/>
              <a:t>42 Agency Providers</a:t>
            </a:r>
          </a:p>
          <a:p>
            <a:pPr lvl="2"/>
            <a:r>
              <a:rPr lang="en-US" dirty="0"/>
              <a:t>1 Licensed Provider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652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FACTORS FOR SUSPENSIONS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70502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Noncompliance </a:t>
            </a:r>
          </a:p>
          <a:p>
            <a:pPr lvl="1"/>
            <a:r>
              <a:rPr lang="en-US" dirty="0"/>
              <a:t>Failure to complete Background Checks timely</a:t>
            </a:r>
          </a:p>
          <a:p>
            <a:pPr lvl="1"/>
            <a:r>
              <a:rPr lang="en-US" dirty="0"/>
              <a:t>Includes issuance of immediate citations and/or situations where the provider is recited </a:t>
            </a:r>
          </a:p>
          <a:p>
            <a:pPr lvl="1"/>
            <a:r>
              <a:rPr lang="en-US" dirty="0"/>
              <a:t>Failure to complete Abuser Registry/Nurse Aide Registry Checks timely</a:t>
            </a:r>
          </a:p>
          <a:p>
            <a:pPr lvl="1"/>
            <a:r>
              <a:rPr lang="en-US" dirty="0"/>
              <a:t>Includes issuance of immediate citations and/or situations where the provider is recited </a:t>
            </a:r>
          </a:p>
          <a:p>
            <a:pPr lvl="1"/>
            <a:r>
              <a:rPr lang="en-US" dirty="0"/>
              <a:t>Failure to complete CPR/First Aid Training timely </a:t>
            </a:r>
          </a:p>
          <a:p>
            <a:pPr lvl="1"/>
            <a:r>
              <a:rPr lang="en-US" dirty="0"/>
              <a:t>Includes issuance of immediate citations and/or situations where the provider is recited </a:t>
            </a:r>
          </a:p>
          <a:p>
            <a:pPr lvl="1"/>
            <a:r>
              <a:rPr lang="en-US" dirty="0"/>
              <a:t>Failure to complete staff training timely</a:t>
            </a:r>
          </a:p>
          <a:p>
            <a:pPr lvl="1"/>
            <a:r>
              <a:rPr lang="en-US" dirty="0"/>
              <a:t>Failure to meet minimum documentation requirements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587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173</TotalTime>
  <Words>748</Words>
  <Application>Microsoft Office PowerPoint</Application>
  <PresentationFormat>Widescreen</PresentationFormat>
  <Paragraphs>167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Wingdings</vt:lpstr>
      <vt:lpstr>Wingdings 3</vt:lpstr>
      <vt:lpstr>Ion Boardroom</vt:lpstr>
      <vt:lpstr>The Office of Provider Standards and Review (OPSR)</vt:lpstr>
      <vt:lpstr>REVIEWS</vt:lpstr>
      <vt:lpstr>REVIEWERS</vt:lpstr>
      <vt:lpstr>ROLES &amp; RESPONSIBILITIES</vt:lpstr>
      <vt:lpstr>ROLES &amp; RESPONSIBILITIES</vt:lpstr>
      <vt:lpstr>ROLES &amp; RESPONSIBILITIES</vt:lpstr>
      <vt:lpstr>SPECIAL REVIEWS</vt:lpstr>
      <vt:lpstr>SUSPENSIONS</vt:lpstr>
      <vt:lpstr>FACTORS FOR SUSPENSIONS</vt:lpstr>
      <vt:lpstr>FACTORS FOR SUSPENSIONS</vt:lpstr>
      <vt:lpstr>FACTORS FOR SUSPENSIONS</vt:lpstr>
      <vt:lpstr>REVOCATIONS ADJUDICATED</vt:lpstr>
      <vt:lpstr>PROPOSED REVOCATIONS</vt:lpstr>
      <vt:lpstr>FACTORS FOR REVOCATIONS</vt:lpstr>
      <vt:lpstr>FACTORS FOR REVOCATIONS</vt:lpstr>
      <vt:lpstr>FACTORS FOR REVOCATIONS</vt:lpstr>
      <vt:lpstr>MEDICAID FRAUD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Office of Provider Standards and Review (OPSR)</dc:title>
  <dc:creator>Ryan, Theresa</dc:creator>
  <cp:lastModifiedBy>Sharp, Becky</cp:lastModifiedBy>
  <cp:revision>15</cp:revision>
  <cp:lastPrinted>2017-08-24T11:27:54Z</cp:lastPrinted>
  <dcterms:created xsi:type="dcterms:W3CDTF">2017-08-03T13:59:49Z</dcterms:created>
  <dcterms:modified xsi:type="dcterms:W3CDTF">2017-10-13T17:47:32Z</dcterms:modified>
</cp:coreProperties>
</file>