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sldIdLst>
    <p:sldId id="256" r:id="rId2"/>
    <p:sldId id="302" r:id="rId3"/>
    <p:sldId id="300" r:id="rId4"/>
    <p:sldId id="301" r:id="rId5"/>
    <p:sldId id="299" r:id="rId6"/>
    <p:sldId id="303" r:id="rId7"/>
    <p:sldId id="257" r:id="rId8"/>
    <p:sldId id="265" r:id="rId9"/>
    <p:sldId id="298" r:id="rId10"/>
    <p:sldId id="281" r:id="rId11"/>
    <p:sldId id="295" r:id="rId12"/>
    <p:sldId id="294" r:id="rId13"/>
    <p:sldId id="258" r:id="rId14"/>
    <p:sldId id="259" r:id="rId15"/>
    <p:sldId id="280" r:id="rId16"/>
    <p:sldId id="297" r:id="rId17"/>
    <p:sldId id="282" r:id="rId18"/>
    <p:sldId id="283" r:id="rId19"/>
    <p:sldId id="284" r:id="rId20"/>
    <p:sldId id="285" r:id="rId21"/>
    <p:sldId id="286" r:id="rId22"/>
    <p:sldId id="288" r:id="rId23"/>
    <p:sldId id="287" r:id="rId24"/>
    <p:sldId id="289" r:id="rId25"/>
    <p:sldId id="290" r:id="rId26"/>
    <p:sldId id="291" r:id="rId27"/>
    <p:sldId id="292" r:id="rId28"/>
    <p:sldId id="29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85" autoAdjust="0"/>
    <p:restoredTop sz="94660"/>
  </p:normalViewPr>
  <p:slideViewPr>
    <p:cSldViewPr snapToGrid="0">
      <p:cViewPr>
        <p:scale>
          <a:sx n="50" d="100"/>
          <a:sy n="50" d="100"/>
        </p:scale>
        <p:origin x="1214" y="8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12C4B0-A72D-4E7C-A190-9C12BF12AC01}"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48006633-C12C-4DCD-97DB-034A2B55F4FB}">
      <dgm:prSet phldrT="[Text]"/>
      <dgm:spPr/>
      <dgm:t>
        <a:bodyPr/>
        <a:lstStyle/>
        <a:p>
          <a:r>
            <a:rPr lang="en-US" dirty="0" smtClean="0"/>
            <a:t>Phase 1</a:t>
          </a:r>
          <a:endParaRPr lang="en-US" dirty="0"/>
        </a:p>
      </dgm:t>
    </dgm:pt>
    <dgm:pt modelId="{415B2CF3-FDAE-4802-9276-00379DFBB40B}" type="parTrans" cxnId="{ADFB8B3A-B9CA-45B1-B2B2-1468AD24700D}">
      <dgm:prSet/>
      <dgm:spPr/>
      <dgm:t>
        <a:bodyPr/>
        <a:lstStyle/>
        <a:p>
          <a:endParaRPr lang="en-US"/>
        </a:p>
      </dgm:t>
    </dgm:pt>
    <dgm:pt modelId="{9A5CEE3C-6C75-487D-9211-909AD35DB779}" type="sibTrans" cxnId="{ADFB8B3A-B9CA-45B1-B2B2-1468AD24700D}">
      <dgm:prSet/>
      <dgm:spPr/>
      <dgm:t>
        <a:bodyPr/>
        <a:lstStyle/>
        <a:p>
          <a:endParaRPr lang="en-US"/>
        </a:p>
      </dgm:t>
    </dgm:pt>
    <dgm:pt modelId="{489A4E96-A9E3-43B9-86F1-A107753C5D95}">
      <dgm:prSet phldrT="[Text]"/>
      <dgm:spPr/>
      <dgm:t>
        <a:bodyPr/>
        <a:lstStyle/>
        <a:p>
          <a:r>
            <a:rPr lang="en-US" dirty="0" smtClean="0"/>
            <a:t>Stabilize </a:t>
          </a:r>
          <a:endParaRPr lang="en-US" dirty="0"/>
        </a:p>
      </dgm:t>
    </dgm:pt>
    <dgm:pt modelId="{EAA3CD75-4DD9-459C-8587-0971CF1D520E}" type="parTrans" cxnId="{595A83B9-B3E0-44C8-BCEF-39467AB05688}">
      <dgm:prSet/>
      <dgm:spPr/>
      <dgm:t>
        <a:bodyPr/>
        <a:lstStyle/>
        <a:p>
          <a:endParaRPr lang="en-US"/>
        </a:p>
      </dgm:t>
    </dgm:pt>
    <dgm:pt modelId="{A36B4800-CA8F-4B19-A6A9-14E7244FE87D}" type="sibTrans" cxnId="{595A83B9-B3E0-44C8-BCEF-39467AB05688}">
      <dgm:prSet/>
      <dgm:spPr/>
      <dgm:t>
        <a:bodyPr/>
        <a:lstStyle/>
        <a:p>
          <a:endParaRPr lang="en-US"/>
        </a:p>
      </dgm:t>
    </dgm:pt>
    <dgm:pt modelId="{9C936405-251B-48E8-A556-C78CCCCB75E2}">
      <dgm:prSet phldrT="[Text]"/>
      <dgm:spPr/>
      <dgm:t>
        <a:bodyPr/>
        <a:lstStyle/>
        <a:p>
          <a:r>
            <a:rPr lang="en-US" dirty="0" smtClean="0"/>
            <a:t>Phase 2</a:t>
          </a:r>
          <a:endParaRPr lang="en-US" dirty="0"/>
        </a:p>
      </dgm:t>
    </dgm:pt>
    <dgm:pt modelId="{818F5114-3193-4BB5-84C9-737196DDABC6}" type="parTrans" cxnId="{8FEA34BD-6318-4CAD-BD23-634A5D667735}">
      <dgm:prSet/>
      <dgm:spPr/>
      <dgm:t>
        <a:bodyPr/>
        <a:lstStyle/>
        <a:p>
          <a:endParaRPr lang="en-US"/>
        </a:p>
      </dgm:t>
    </dgm:pt>
    <dgm:pt modelId="{E7DE73AC-9600-494A-9A93-75093D1C2472}" type="sibTrans" cxnId="{8FEA34BD-6318-4CAD-BD23-634A5D667735}">
      <dgm:prSet/>
      <dgm:spPr/>
      <dgm:t>
        <a:bodyPr/>
        <a:lstStyle/>
        <a:p>
          <a:endParaRPr lang="en-US"/>
        </a:p>
      </dgm:t>
    </dgm:pt>
    <dgm:pt modelId="{CD989918-C2A8-49DD-9900-52794355EB73}">
      <dgm:prSet phldrT="[Text]"/>
      <dgm:spPr/>
      <dgm:t>
        <a:bodyPr/>
        <a:lstStyle/>
        <a:p>
          <a:r>
            <a:rPr lang="en-US" dirty="0" smtClean="0"/>
            <a:t>Sustain</a:t>
          </a:r>
          <a:endParaRPr lang="en-US" dirty="0"/>
        </a:p>
      </dgm:t>
    </dgm:pt>
    <dgm:pt modelId="{F1F0C65D-626D-4F79-8C9C-58D43590F92F}" type="parTrans" cxnId="{520F7621-2C5E-4A4C-8B7B-5AFEA5D92D4E}">
      <dgm:prSet/>
      <dgm:spPr/>
      <dgm:t>
        <a:bodyPr/>
        <a:lstStyle/>
        <a:p>
          <a:endParaRPr lang="en-US"/>
        </a:p>
      </dgm:t>
    </dgm:pt>
    <dgm:pt modelId="{705447AD-6FF0-46D2-9C6B-6D6BB4C3E8F2}" type="sibTrans" cxnId="{520F7621-2C5E-4A4C-8B7B-5AFEA5D92D4E}">
      <dgm:prSet/>
      <dgm:spPr/>
      <dgm:t>
        <a:bodyPr/>
        <a:lstStyle/>
        <a:p>
          <a:endParaRPr lang="en-US"/>
        </a:p>
      </dgm:t>
    </dgm:pt>
    <dgm:pt modelId="{872FFC5C-E7D9-4911-85E5-B840F1846C84}">
      <dgm:prSet phldrT="[Text]"/>
      <dgm:spPr/>
      <dgm:t>
        <a:bodyPr/>
        <a:lstStyle/>
        <a:p>
          <a:r>
            <a:rPr lang="en-US" dirty="0" smtClean="0"/>
            <a:t>Phase 3</a:t>
          </a:r>
          <a:endParaRPr lang="en-US" dirty="0"/>
        </a:p>
      </dgm:t>
    </dgm:pt>
    <dgm:pt modelId="{F8E2BBCC-29DA-4476-A83C-6F1E62D049AE}" type="parTrans" cxnId="{EEA374B6-0E7E-4E34-8C06-362C97E8C784}">
      <dgm:prSet/>
      <dgm:spPr/>
      <dgm:t>
        <a:bodyPr/>
        <a:lstStyle/>
        <a:p>
          <a:endParaRPr lang="en-US"/>
        </a:p>
      </dgm:t>
    </dgm:pt>
    <dgm:pt modelId="{7BB55CA2-2B50-4846-A520-FF4DD20DC48C}" type="sibTrans" cxnId="{EEA374B6-0E7E-4E34-8C06-362C97E8C784}">
      <dgm:prSet/>
      <dgm:spPr/>
      <dgm:t>
        <a:bodyPr/>
        <a:lstStyle/>
        <a:p>
          <a:endParaRPr lang="en-US"/>
        </a:p>
      </dgm:t>
    </dgm:pt>
    <dgm:pt modelId="{2228C491-3A90-412D-BB8B-8290008D4E6B}">
      <dgm:prSet phldrT="[Text]"/>
      <dgm:spPr/>
      <dgm:t>
        <a:bodyPr/>
        <a:lstStyle/>
        <a:p>
          <a:r>
            <a:rPr lang="en-US" dirty="0" smtClean="0"/>
            <a:t>Succeed</a:t>
          </a:r>
          <a:endParaRPr lang="en-US" dirty="0"/>
        </a:p>
      </dgm:t>
    </dgm:pt>
    <dgm:pt modelId="{69086C54-82E8-4F94-9A55-B81999DB5E07}" type="parTrans" cxnId="{85F292CB-98FA-43D7-80F4-41CED9D87CAD}">
      <dgm:prSet/>
      <dgm:spPr/>
      <dgm:t>
        <a:bodyPr/>
        <a:lstStyle/>
        <a:p>
          <a:endParaRPr lang="en-US"/>
        </a:p>
      </dgm:t>
    </dgm:pt>
    <dgm:pt modelId="{FEF6F5DB-3C99-4A2E-A005-D7F82FB07457}" type="sibTrans" cxnId="{85F292CB-98FA-43D7-80F4-41CED9D87CAD}">
      <dgm:prSet/>
      <dgm:spPr/>
      <dgm:t>
        <a:bodyPr/>
        <a:lstStyle/>
        <a:p>
          <a:endParaRPr lang="en-US"/>
        </a:p>
      </dgm:t>
    </dgm:pt>
    <dgm:pt modelId="{7EA62EF4-3C15-40C4-85EB-0EB8B4531EC8}" type="pres">
      <dgm:prSet presAssocID="{2F12C4B0-A72D-4E7C-A190-9C12BF12AC01}" presName="Name0" presStyleCnt="0">
        <dgm:presLayoutVars>
          <dgm:dir/>
          <dgm:animLvl val="lvl"/>
          <dgm:resizeHandles val="exact"/>
        </dgm:presLayoutVars>
      </dgm:prSet>
      <dgm:spPr/>
      <dgm:t>
        <a:bodyPr/>
        <a:lstStyle/>
        <a:p>
          <a:endParaRPr lang="en-US"/>
        </a:p>
      </dgm:t>
    </dgm:pt>
    <dgm:pt modelId="{09B9F4CB-6118-44D8-8921-12F120515A02}" type="pres">
      <dgm:prSet presAssocID="{48006633-C12C-4DCD-97DB-034A2B55F4FB}" presName="compositeNode" presStyleCnt="0">
        <dgm:presLayoutVars>
          <dgm:bulletEnabled val="1"/>
        </dgm:presLayoutVars>
      </dgm:prSet>
      <dgm:spPr/>
    </dgm:pt>
    <dgm:pt modelId="{9B89EA11-4CF6-4D34-B65F-6D348264EE60}" type="pres">
      <dgm:prSet presAssocID="{48006633-C12C-4DCD-97DB-034A2B55F4FB}" presName="bgRect" presStyleLbl="node1" presStyleIdx="0" presStyleCnt="3"/>
      <dgm:spPr/>
      <dgm:t>
        <a:bodyPr/>
        <a:lstStyle/>
        <a:p>
          <a:endParaRPr lang="en-US"/>
        </a:p>
      </dgm:t>
    </dgm:pt>
    <dgm:pt modelId="{A5FEAF70-D9D5-4441-AF5A-965EBE1B3BA0}" type="pres">
      <dgm:prSet presAssocID="{48006633-C12C-4DCD-97DB-034A2B55F4FB}" presName="parentNode" presStyleLbl="node1" presStyleIdx="0" presStyleCnt="3">
        <dgm:presLayoutVars>
          <dgm:chMax val="0"/>
          <dgm:bulletEnabled val="1"/>
        </dgm:presLayoutVars>
      </dgm:prSet>
      <dgm:spPr/>
      <dgm:t>
        <a:bodyPr/>
        <a:lstStyle/>
        <a:p>
          <a:endParaRPr lang="en-US"/>
        </a:p>
      </dgm:t>
    </dgm:pt>
    <dgm:pt modelId="{7173D1B9-F673-4DBF-97DD-85BC573B3011}" type="pres">
      <dgm:prSet presAssocID="{48006633-C12C-4DCD-97DB-034A2B55F4FB}" presName="childNode" presStyleLbl="node1" presStyleIdx="0" presStyleCnt="3">
        <dgm:presLayoutVars>
          <dgm:bulletEnabled val="1"/>
        </dgm:presLayoutVars>
      </dgm:prSet>
      <dgm:spPr/>
      <dgm:t>
        <a:bodyPr/>
        <a:lstStyle/>
        <a:p>
          <a:endParaRPr lang="en-US"/>
        </a:p>
      </dgm:t>
    </dgm:pt>
    <dgm:pt modelId="{E9CDE024-29D5-470C-B579-E542E075790E}" type="pres">
      <dgm:prSet presAssocID="{9A5CEE3C-6C75-487D-9211-909AD35DB779}" presName="hSp" presStyleCnt="0"/>
      <dgm:spPr/>
    </dgm:pt>
    <dgm:pt modelId="{DBB75A1A-C4D4-4C5E-9E31-D0FEB6E265C8}" type="pres">
      <dgm:prSet presAssocID="{9A5CEE3C-6C75-487D-9211-909AD35DB779}" presName="vProcSp" presStyleCnt="0"/>
      <dgm:spPr/>
    </dgm:pt>
    <dgm:pt modelId="{C45B9653-001F-485D-A308-9C673546FA27}" type="pres">
      <dgm:prSet presAssocID="{9A5CEE3C-6C75-487D-9211-909AD35DB779}" presName="vSp1" presStyleCnt="0"/>
      <dgm:spPr/>
    </dgm:pt>
    <dgm:pt modelId="{E1ADEBEB-68C0-40BF-BC21-83D299FA098D}" type="pres">
      <dgm:prSet presAssocID="{9A5CEE3C-6C75-487D-9211-909AD35DB779}" presName="simulatedConn" presStyleLbl="solidFgAcc1" presStyleIdx="0" presStyleCnt="2"/>
      <dgm:spPr/>
    </dgm:pt>
    <dgm:pt modelId="{1712A125-D621-4A17-B2AB-20B642391117}" type="pres">
      <dgm:prSet presAssocID="{9A5CEE3C-6C75-487D-9211-909AD35DB779}" presName="vSp2" presStyleCnt="0"/>
      <dgm:spPr/>
    </dgm:pt>
    <dgm:pt modelId="{0ABE9775-E794-435B-81CD-18B359F77AEE}" type="pres">
      <dgm:prSet presAssocID="{9A5CEE3C-6C75-487D-9211-909AD35DB779}" presName="sibTrans" presStyleCnt="0"/>
      <dgm:spPr/>
    </dgm:pt>
    <dgm:pt modelId="{AD1CFD42-D859-485F-8975-DEBDF5B5F4B1}" type="pres">
      <dgm:prSet presAssocID="{9C936405-251B-48E8-A556-C78CCCCB75E2}" presName="compositeNode" presStyleCnt="0">
        <dgm:presLayoutVars>
          <dgm:bulletEnabled val="1"/>
        </dgm:presLayoutVars>
      </dgm:prSet>
      <dgm:spPr/>
    </dgm:pt>
    <dgm:pt modelId="{EC532B44-F68D-45A9-83A5-AFFAC396BC9E}" type="pres">
      <dgm:prSet presAssocID="{9C936405-251B-48E8-A556-C78CCCCB75E2}" presName="bgRect" presStyleLbl="node1" presStyleIdx="1" presStyleCnt="3"/>
      <dgm:spPr/>
      <dgm:t>
        <a:bodyPr/>
        <a:lstStyle/>
        <a:p>
          <a:endParaRPr lang="en-US"/>
        </a:p>
      </dgm:t>
    </dgm:pt>
    <dgm:pt modelId="{0375DEB2-CBF2-4FCF-A496-8A667EE9C24B}" type="pres">
      <dgm:prSet presAssocID="{9C936405-251B-48E8-A556-C78CCCCB75E2}" presName="parentNode" presStyleLbl="node1" presStyleIdx="1" presStyleCnt="3">
        <dgm:presLayoutVars>
          <dgm:chMax val="0"/>
          <dgm:bulletEnabled val="1"/>
        </dgm:presLayoutVars>
      </dgm:prSet>
      <dgm:spPr/>
      <dgm:t>
        <a:bodyPr/>
        <a:lstStyle/>
        <a:p>
          <a:endParaRPr lang="en-US"/>
        </a:p>
      </dgm:t>
    </dgm:pt>
    <dgm:pt modelId="{31CD16DE-3CB6-4F44-AD8A-9AAB15CB1C3F}" type="pres">
      <dgm:prSet presAssocID="{9C936405-251B-48E8-A556-C78CCCCB75E2}" presName="childNode" presStyleLbl="node1" presStyleIdx="1" presStyleCnt="3">
        <dgm:presLayoutVars>
          <dgm:bulletEnabled val="1"/>
        </dgm:presLayoutVars>
      </dgm:prSet>
      <dgm:spPr/>
      <dgm:t>
        <a:bodyPr/>
        <a:lstStyle/>
        <a:p>
          <a:endParaRPr lang="en-US"/>
        </a:p>
      </dgm:t>
    </dgm:pt>
    <dgm:pt modelId="{FC09B268-2F20-4921-8DBB-D8F9DFA06E9E}" type="pres">
      <dgm:prSet presAssocID="{E7DE73AC-9600-494A-9A93-75093D1C2472}" presName="hSp" presStyleCnt="0"/>
      <dgm:spPr/>
    </dgm:pt>
    <dgm:pt modelId="{67F97E08-ABE9-4945-83BA-5C539A8AE7BA}" type="pres">
      <dgm:prSet presAssocID="{E7DE73AC-9600-494A-9A93-75093D1C2472}" presName="vProcSp" presStyleCnt="0"/>
      <dgm:spPr/>
    </dgm:pt>
    <dgm:pt modelId="{12439003-3352-47C4-ADDA-00F591820E95}" type="pres">
      <dgm:prSet presAssocID="{E7DE73AC-9600-494A-9A93-75093D1C2472}" presName="vSp1" presStyleCnt="0"/>
      <dgm:spPr/>
    </dgm:pt>
    <dgm:pt modelId="{F59FDC8F-049C-46A2-A013-D63D0763B824}" type="pres">
      <dgm:prSet presAssocID="{E7DE73AC-9600-494A-9A93-75093D1C2472}" presName="simulatedConn" presStyleLbl="solidFgAcc1" presStyleIdx="1" presStyleCnt="2"/>
      <dgm:spPr/>
    </dgm:pt>
    <dgm:pt modelId="{CA90E4DE-41FD-4444-ABD5-785EA02EDDE6}" type="pres">
      <dgm:prSet presAssocID="{E7DE73AC-9600-494A-9A93-75093D1C2472}" presName="vSp2" presStyleCnt="0"/>
      <dgm:spPr/>
    </dgm:pt>
    <dgm:pt modelId="{5188D65C-3C34-4498-BB8F-A834F068DF69}" type="pres">
      <dgm:prSet presAssocID="{E7DE73AC-9600-494A-9A93-75093D1C2472}" presName="sibTrans" presStyleCnt="0"/>
      <dgm:spPr/>
    </dgm:pt>
    <dgm:pt modelId="{50D05677-7603-49F5-9F5A-B63F91225857}" type="pres">
      <dgm:prSet presAssocID="{872FFC5C-E7D9-4911-85E5-B840F1846C84}" presName="compositeNode" presStyleCnt="0">
        <dgm:presLayoutVars>
          <dgm:bulletEnabled val="1"/>
        </dgm:presLayoutVars>
      </dgm:prSet>
      <dgm:spPr/>
    </dgm:pt>
    <dgm:pt modelId="{C33D6E1E-7956-4362-B28B-33983B74C86C}" type="pres">
      <dgm:prSet presAssocID="{872FFC5C-E7D9-4911-85E5-B840F1846C84}" presName="bgRect" presStyleLbl="node1" presStyleIdx="2" presStyleCnt="3"/>
      <dgm:spPr/>
      <dgm:t>
        <a:bodyPr/>
        <a:lstStyle/>
        <a:p>
          <a:endParaRPr lang="en-US"/>
        </a:p>
      </dgm:t>
    </dgm:pt>
    <dgm:pt modelId="{C074E142-5E05-40C7-9E74-2CC19D3569D9}" type="pres">
      <dgm:prSet presAssocID="{872FFC5C-E7D9-4911-85E5-B840F1846C84}" presName="parentNode" presStyleLbl="node1" presStyleIdx="2" presStyleCnt="3">
        <dgm:presLayoutVars>
          <dgm:chMax val="0"/>
          <dgm:bulletEnabled val="1"/>
        </dgm:presLayoutVars>
      </dgm:prSet>
      <dgm:spPr/>
      <dgm:t>
        <a:bodyPr/>
        <a:lstStyle/>
        <a:p>
          <a:endParaRPr lang="en-US"/>
        </a:p>
      </dgm:t>
    </dgm:pt>
    <dgm:pt modelId="{E4870874-3580-4B22-85F3-008EFD99FA61}" type="pres">
      <dgm:prSet presAssocID="{872FFC5C-E7D9-4911-85E5-B840F1846C84}" presName="childNode" presStyleLbl="node1" presStyleIdx="2" presStyleCnt="3">
        <dgm:presLayoutVars>
          <dgm:bulletEnabled val="1"/>
        </dgm:presLayoutVars>
      </dgm:prSet>
      <dgm:spPr/>
      <dgm:t>
        <a:bodyPr/>
        <a:lstStyle/>
        <a:p>
          <a:endParaRPr lang="en-US"/>
        </a:p>
      </dgm:t>
    </dgm:pt>
  </dgm:ptLst>
  <dgm:cxnLst>
    <dgm:cxn modelId="{89BB9F16-0D3B-49B1-ADA1-080202B08B05}" type="presOf" srcId="{CD989918-C2A8-49DD-9900-52794355EB73}" destId="{31CD16DE-3CB6-4F44-AD8A-9AAB15CB1C3F}" srcOrd="0" destOrd="0" presId="urn:microsoft.com/office/officeart/2005/8/layout/hProcess7"/>
    <dgm:cxn modelId="{595A83B9-B3E0-44C8-BCEF-39467AB05688}" srcId="{48006633-C12C-4DCD-97DB-034A2B55F4FB}" destId="{489A4E96-A9E3-43B9-86F1-A107753C5D95}" srcOrd="0" destOrd="0" parTransId="{EAA3CD75-4DD9-459C-8587-0971CF1D520E}" sibTransId="{A36B4800-CA8F-4B19-A6A9-14E7244FE87D}"/>
    <dgm:cxn modelId="{ADFB8B3A-B9CA-45B1-B2B2-1468AD24700D}" srcId="{2F12C4B0-A72D-4E7C-A190-9C12BF12AC01}" destId="{48006633-C12C-4DCD-97DB-034A2B55F4FB}" srcOrd="0" destOrd="0" parTransId="{415B2CF3-FDAE-4802-9276-00379DFBB40B}" sibTransId="{9A5CEE3C-6C75-487D-9211-909AD35DB779}"/>
    <dgm:cxn modelId="{8FEA34BD-6318-4CAD-BD23-634A5D667735}" srcId="{2F12C4B0-A72D-4E7C-A190-9C12BF12AC01}" destId="{9C936405-251B-48E8-A556-C78CCCCB75E2}" srcOrd="1" destOrd="0" parTransId="{818F5114-3193-4BB5-84C9-737196DDABC6}" sibTransId="{E7DE73AC-9600-494A-9A93-75093D1C2472}"/>
    <dgm:cxn modelId="{BEA4081B-99EE-455A-8EFD-32A7B82DAFFA}" type="presOf" srcId="{9C936405-251B-48E8-A556-C78CCCCB75E2}" destId="{EC532B44-F68D-45A9-83A5-AFFAC396BC9E}" srcOrd="0" destOrd="0" presId="urn:microsoft.com/office/officeart/2005/8/layout/hProcess7"/>
    <dgm:cxn modelId="{5F2B083A-6F0D-41BD-A208-820F4CA8AE5E}" type="presOf" srcId="{9C936405-251B-48E8-A556-C78CCCCB75E2}" destId="{0375DEB2-CBF2-4FCF-A496-8A667EE9C24B}" srcOrd="1" destOrd="0" presId="urn:microsoft.com/office/officeart/2005/8/layout/hProcess7"/>
    <dgm:cxn modelId="{87D89CC8-3BB4-4569-AAC8-42FC1DB902CF}" type="presOf" srcId="{872FFC5C-E7D9-4911-85E5-B840F1846C84}" destId="{C33D6E1E-7956-4362-B28B-33983B74C86C}" srcOrd="0" destOrd="0" presId="urn:microsoft.com/office/officeart/2005/8/layout/hProcess7"/>
    <dgm:cxn modelId="{520F7621-2C5E-4A4C-8B7B-5AFEA5D92D4E}" srcId="{9C936405-251B-48E8-A556-C78CCCCB75E2}" destId="{CD989918-C2A8-49DD-9900-52794355EB73}" srcOrd="0" destOrd="0" parTransId="{F1F0C65D-626D-4F79-8C9C-58D43590F92F}" sibTransId="{705447AD-6FF0-46D2-9C6B-6D6BB4C3E8F2}"/>
    <dgm:cxn modelId="{7ADECFB3-ACF6-440C-966D-DA0494EEB76B}" type="presOf" srcId="{2228C491-3A90-412D-BB8B-8290008D4E6B}" destId="{E4870874-3580-4B22-85F3-008EFD99FA61}" srcOrd="0" destOrd="0" presId="urn:microsoft.com/office/officeart/2005/8/layout/hProcess7"/>
    <dgm:cxn modelId="{4CE44CAC-C195-4C32-8530-80CF7A28D502}" type="presOf" srcId="{872FFC5C-E7D9-4911-85E5-B840F1846C84}" destId="{C074E142-5E05-40C7-9E74-2CC19D3569D9}" srcOrd="1" destOrd="0" presId="urn:microsoft.com/office/officeart/2005/8/layout/hProcess7"/>
    <dgm:cxn modelId="{BDDE5686-2354-4203-A505-F51F9DF0F9B7}" type="presOf" srcId="{489A4E96-A9E3-43B9-86F1-A107753C5D95}" destId="{7173D1B9-F673-4DBF-97DD-85BC573B3011}" srcOrd="0" destOrd="0" presId="urn:microsoft.com/office/officeart/2005/8/layout/hProcess7"/>
    <dgm:cxn modelId="{85F292CB-98FA-43D7-80F4-41CED9D87CAD}" srcId="{872FFC5C-E7D9-4911-85E5-B840F1846C84}" destId="{2228C491-3A90-412D-BB8B-8290008D4E6B}" srcOrd="0" destOrd="0" parTransId="{69086C54-82E8-4F94-9A55-B81999DB5E07}" sibTransId="{FEF6F5DB-3C99-4A2E-A005-D7F82FB07457}"/>
    <dgm:cxn modelId="{EEA374B6-0E7E-4E34-8C06-362C97E8C784}" srcId="{2F12C4B0-A72D-4E7C-A190-9C12BF12AC01}" destId="{872FFC5C-E7D9-4911-85E5-B840F1846C84}" srcOrd="2" destOrd="0" parTransId="{F8E2BBCC-29DA-4476-A83C-6F1E62D049AE}" sibTransId="{7BB55CA2-2B50-4846-A520-FF4DD20DC48C}"/>
    <dgm:cxn modelId="{7B84BAAD-7EB8-4A39-A8C0-8249D554BC73}" type="presOf" srcId="{2F12C4B0-A72D-4E7C-A190-9C12BF12AC01}" destId="{7EA62EF4-3C15-40C4-85EB-0EB8B4531EC8}" srcOrd="0" destOrd="0" presId="urn:microsoft.com/office/officeart/2005/8/layout/hProcess7"/>
    <dgm:cxn modelId="{E9B08F6B-E446-416F-B780-977689AE62B1}" type="presOf" srcId="{48006633-C12C-4DCD-97DB-034A2B55F4FB}" destId="{9B89EA11-4CF6-4D34-B65F-6D348264EE60}" srcOrd="0" destOrd="0" presId="urn:microsoft.com/office/officeart/2005/8/layout/hProcess7"/>
    <dgm:cxn modelId="{A62503C4-30E8-4DEA-BBAA-AA901BB19CD0}" type="presOf" srcId="{48006633-C12C-4DCD-97DB-034A2B55F4FB}" destId="{A5FEAF70-D9D5-4441-AF5A-965EBE1B3BA0}" srcOrd="1" destOrd="0" presId="urn:microsoft.com/office/officeart/2005/8/layout/hProcess7"/>
    <dgm:cxn modelId="{65A65EF5-EBF9-4A39-9103-CD344FB453B2}" type="presParOf" srcId="{7EA62EF4-3C15-40C4-85EB-0EB8B4531EC8}" destId="{09B9F4CB-6118-44D8-8921-12F120515A02}" srcOrd="0" destOrd="0" presId="urn:microsoft.com/office/officeart/2005/8/layout/hProcess7"/>
    <dgm:cxn modelId="{6B5A0E05-214B-4A9C-BB94-A3E89CD886C3}" type="presParOf" srcId="{09B9F4CB-6118-44D8-8921-12F120515A02}" destId="{9B89EA11-4CF6-4D34-B65F-6D348264EE60}" srcOrd="0" destOrd="0" presId="urn:microsoft.com/office/officeart/2005/8/layout/hProcess7"/>
    <dgm:cxn modelId="{AB2A8C37-424B-4E56-9C16-282AC5F9FC9C}" type="presParOf" srcId="{09B9F4CB-6118-44D8-8921-12F120515A02}" destId="{A5FEAF70-D9D5-4441-AF5A-965EBE1B3BA0}" srcOrd="1" destOrd="0" presId="urn:microsoft.com/office/officeart/2005/8/layout/hProcess7"/>
    <dgm:cxn modelId="{BB1CB89D-A48E-486D-B052-AFBEC4740295}" type="presParOf" srcId="{09B9F4CB-6118-44D8-8921-12F120515A02}" destId="{7173D1B9-F673-4DBF-97DD-85BC573B3011}" srcOrd="2" destOrd="0" presId="urn:microsoft.com/office/officeart/2005/8/layout/hProcess7"/>
    <dgm:cxn modelId="{DB8C33BD-323E-437A-9D2F-4BE4DA05DDDE}" type="presParOf" srcId="{7EA62EF4-3C15-40C4-85EB-0EB8B4531EC8}" destId="{E9CDE024-29D5-470C-B579-E542E075790E}" srcOrd="1" destOrd="0" presId="urn:microsoft.com/office/officeart/2005/8/layout/hProcess7"/>
    <dgm:cxn modelId="{D65D58FE-0CA8-49DA-9FF1-392FA32BDC9D}" type="presParOf" srcId="{7EA62EF4-3C15-40C4-85EB-0EB8B4531EC8}" destId="{DBB75A1A-C4D4-4C5E-9E31-D0FEB6E265C8}" srcOrd="2" destOrd="0" presId="urn:microsoft.com/office/officeart/2005/8/layout/hProcess7"/>
    <dgm:cxn modelId="{45118618-15DE-4E15-AA16-B62827197D65}" type="presParOf" srcId="{DBB75A1A-C4D4-4C5E-9E31-D0FEB6E265C8}" destId="{C45B9653-001F-485D-A308-9C673546FA27}" srcOrd="0" destOrd="0" presId="urn:microsoft.com/office/officeart/2005/8/layout/hProcess7"/>
    <dgm:cxn modelId="{5601D111-B909-4132-B34F-60F4957D5674}" type="presParOf" srcId="{DBB75A1A-C4D4-4C5E-9E31-D0FEB6E265C8}" destId="{E1ADEBEB-68C0-40BF-BC21-83D299FA098D}" srcOrd="1" destOrd="0" presId="urn:microsoft.com/office/officeart/2005/8/layout/hProcess7"/>
    <dgm:cxn modelId="{09782179-B0F7-4A81-ADAD-749F573BB32B}" type="presParOf" srcId="{DBB75A1A-C4D4-4C5E-9E31-D0FEB6E265C8}" destId="{1712A125-D621-4A17-B2AB-20B642391117}" srcOrd="2" destOrd="0" presId="urn:microsoft.com/office/officeart/2005/8/layout/hProcess7"/>
    <dgm:cxn modelId="{1292CFBE-50C6-4481-848A-D752C58945EC}" type="presParOf" srcId="{7EA62EF4-3C15-40C4-85EB-0EB8B4531EC8}" destId="{0ABE9775-E794-435B-81CD-18B359F77AEE}" srcOrd="3" destOrd="0" presId="urn:microsoft.com/office/officeart/2005/8/layout/hProcess7"/>
    <dgm:cxn modelId="{BB460F74-C667-4DE7-89F1-FBD6A2A965B3}" type="presParOf" srcId="{7EA62EF4-3C15-40C4-85EB-0EB8B4531EC8}" destId="{AD1CFD42-D859-485F-8975-DEBDF5B5F4B1}" srcOrd="4" destOrd="0" presId="urn:microsoft.com/office/officeart/2005/8/layout/hProcess7"/>
    <dgm:cxn modelId="{2B25FB67-955A-42AE-991A-D38C9D531D8E}" type="presParOf" srcId="{AD1CFD42-D859-485F-8975-DEBDF5B5F4B1}" destId="{EC532B44-F68D-45A9-83A5-AFFAC396BC9E}" srcOrd="0" destOrd="0" presId="urn:microsoft.com/office/officeart/2005/8/layout/hProcess7"/>
    <dgm:cxn modelId="{27067111-96AC-4BBD-9543-2645684B6F2C}" type="presParOf" srcId="{AD1CFD42-D859-485F-8975-DEBDF5B5F4B1}" destId="{0375DEB2-CBF2-4FCF-A496-8A667EE9C24B}" srcOrd="1" destOrd="0" presId="urn:microsoft.com/office/officeart/2005/8/layout/hProcess7"/>
    <dgm:cxn modelId="{5CF792FD-4126-409D-BA8A-4AE9A7518F8B}" type="presParOf" srcId="{AD1CFD42-D859-485F-8975-DEBDF5B5F4B1}" destId="{31CD16DE-3CB6-4F44-AD8A-9AAB15CB1C3F}" srcOrd="2" destOrd="0" presId="urn:microsoft.com/office/officeart/2005/8/layout/hProcess7"/>
    <dgm:cxn modelId="{7A2E8714-7200-42F0-8F7D-15D9E1A9C654}" type="presParOf" srcId="{7EA62EF4-3C15-40C4-85EB-0EB8B4531EC8}" destId="{FC09B268-2F20-4921-8DBB-D8F9DFA06E9E}" srcOrd="5" destOrd="0" presId="urn:microsoft.com/office/officeart/2005/8/layout/hProcess7"/>
    <dgm:cxn modelId="{DAEA7604-4C19-4CBF-AD92-8CABF1300BF9}" type="presParOf" srcId="{7EA62EF4-3C15-40C4-85EB-0EB8B4531EC8}" destId="{67F97E08-ABE9-4945-83BA-5C539A8AE7BA}" srcOrd="6" destOrd="0" presId="urn:microsoft.com/office/officeart/2005/8/layout/hProcess7"/>
    <dgm:cxn modelId="{5A13711B-9C40-45F8-89C1-E6D412F60D1A}" type="presParOf" srcId="{67F97E08-ABE9-4945-83BA-5C539A8AE7BA}" destId="{12439003-3352-47C4-ADDA-00F591820E95}" srcOrd="0" destOrd="0" presId="urn:microsoft.com/office/officeart/2005/8/layout/hProcess7"/>
    <dgm:cxn modelId="{1BD24BD9-3850-426B-8C2B-811D92387F62}" type="presParOf" srcId="{67F97E08-ABE9-4945-83BA-5C539A8AE7BA}" destId="{F59FDC8F-049C-46A2-A013-D63D0763B824}" srcOrd="1" destOrd="0" presId="urn:microsoft.com/office/officeart/2005/8/layout/hProcess7"/>
    <dgm:cxn modelId="{67C2670A-F87D-4EC2-BE61-13A297D00F8D}" type="presParOf" srcId="{67F97E08-ABE9-4945-83BA-5C539A8AE7BA}" destId="{CA90E4DE-41FD-4444-ABD5-785EA02EDDE6}" srcOrd="2" destOrd="0" presId="urn:microsoft.com/office/officeart/2005/8/layout/hProcess7"/>
    <dgm:cxn modelId="{9D7A0343-61E7-43D0-B3D4-7181CBCDF64B}" type="presParOf" srcId="{7EA62EF4-3C15-40C4-85EB-0EB8B4531EC8}" destId="{5188D65C-3C34-4498-BB8F-A834F068DF69}" srcOrd="7" destOrd="0" presId="urn:microsoft.com/office/officeart/2005/8/layout/hProcess7"/>
    <dgm:cxn modelId="{01BF7BF2-1653-4C80-AF34-DF7FC4573BC0}" type="presParOf" srcId="{7EA62EF4-3C15-40C4-85EB-0EB8B4531EC8}" destId="{50D05677-7603-49F5-9F5A-B63F91225857}" srcOrd="8" destOrd="0" presId="urn:microsoft.com/office/officeart/2005/8/layout/hProcess7"/>
    <dgm:cxn modelId="{A7F4948F-047A-49B3-A3CB-AF06D1D4821A}" type="presParOf" srcId="{50D05677-7603-49F5-9F5A-B63F91225857}" destId="{C33D6E1E-7956-4362-B28B-33983B74C86C}" srcOrd="0" destOrd="0" presId="urn:microsoft.com/office/officeart/2005/8/layout/hProcess7"/>
    <dgm:cxn modelId="{D3904853-21D9-4CEC-8E72-02DF39DB12FB}" type="presParOf" srcId="{50D05677-7603-49F5-9F5A-B63F91225857}" destId="{C074E142-5E05-40C7-9E74-2CC19D3569D9}" srcOrd="1" destOrd="0" presId="urn:microsoft.com/office/officeart/2005/8/layout/hProcess7"/>
    <dgm:cxn modelId="{3FE7439D-166D-434D-B131-8DFCB6F0D9BD}" type="presParOf" srcId="{50D05677-7603-49F5-9F5A-B63F91225857}" destId="{E4870874-3580-4B22-85F3-008EFD99FA61}"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4C295F-A076-4216-A88D-4D2DE50AE146}" type="doc">
      <dgm:prSet loTypeId="urn:microsoft.com/office/officeart/2005/8/layout/radial6" loCatId="cycle" qsTypeId="urn:microsoft.com/office/officeart/2005/8/quickstyle/3d3" qsCatId="3D" csTypeId="urn:microsoft.com/office/officeart/2005/8/colors/accent1_2" csCatId="accent1" phldr="1"/>
      <dgm:spPr/>
      <dgm:t>
        <a:bodyPr/>
        <a:lstStyle/>
        <a:p>
          <a:endParaRPr lang="en-US"/>
        </a:p>
      </dgm:t>
    </dgm:pt>
    <dgm:pt modelId="{F0FFFF70-B7D5-4D6D-8BD7-A1AF6055DAA2}">
      <dgm:prSet phldrT="[Text]"/>
      <dgm:spPr>
        <a:xfrm>
          <a:off x="2792931" y="1182"/>
          <a:ext cx="1104497" cy="1104497"/>
        </a:xfrm>
        <a:prstGeom prst="ellipse">
          <a:avLst/>
        </a:prstGeom>
        <a:solidFill>
          <a:srgbClr val="92D050"/>
        </a:solidFill>
        <a:ln>
          <a:solidFill>
            <a:srgbClr val="92D050"/>
          </a:solidFill>
        </a:ln>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b="1">
              <a:solidFill>
                <a:sysClr val="window" lastClr="FFFFFF"/>
              </a:solidFill>
              <a:latin typeface="Calibri" panose="020F0502020204030204"/>
              <a:ea typeface="+mn-ea"/>
              <a:cs typeface="+mn-cs"/>
            </a:rPr>
            <a:t>Funding</a:t>
          </a:r>
        </a:p>
      </dgm:t>
    </dgm:pt>
    <dgm:pt modelId="{1572EFED-7ACC-47CF-9823-981125F61072}" type="parTrans" cxnId="{F232D49D-3AC0-4952-AC81-02DAC6D7E0E2}">
      <dgm:prSet/>
      <dgm:spPr/>
      <dgm:t>
        <a:bodyPr/>
        <a:lstStyle/>
        <a:p>
          <a:endParaRPr lang="en-US"/>
        </a:p>
      </dgm:t>
    </dgm:pt>
    <dgm:pt modelId="{60D15F9A-5E54-4843-BD9C-3805FA2E94BC}" type="sibTrans" cxnId="{F232D49D-3AC0-4952-AC81-02DAC6D7E0E2}">
      <dgm:prSet/>
      <dgm:spPr>
        <a:xfrm>
          <a:off x="1632881" y="513668"/>
          <a:ext cx="3424596" cy="3424596"/>
        </a:xfrm>
        <a:prstGeom prst="blockArc">
          <a:avLst>
            <a:gd name="adj1" fmla="val 16200000"/>
            <a:gd name="adj2" fmla="val 18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en-US"/>
        </a:p>
      </dgm:t>
    </dgm:pt>
    <dgm:pt modelId="{885E9DC2-169D-4F01-825B-6DD1FB39141A}">
      <dgm:prSet phldrT="[Text]"/>
      <dgm:spPr>
        <a:xfrm>
          <a:off x="4241390" y="2509986"/>
          <a:ext cx="1104497" cy="1104497"/>
        </a:xfrm>
        <a:prstGeom prst="ellipse">
          <a:avLst/>
        </a:prstGeom>
        <a:solidFill>
          <a:srgbClr val="FF0000"/>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b="1">
              <a:solidFill>
                <a:sysClr val="window" lastClr="FFFFFF"/>
              </a:solidFill>
              <a:latin typeface="Calibri" panose="020F0502020204030204"/>
              <a:ea typeface="+mn-ea"/>
              <a:cs typeface="+mn-cs"/>
            </a:rPr>
            <a:t>Capacity</a:t>
          </a:r>
        </a:p>
      </dgm:t>
    </dgm:pt>
    <dgm:pt modelId="{4BAA993C-BFA9-46E3-B522-371CD5CC1923}" type="parTrans" cxnId="{D56F62B9-BF33-4491-B7A6-35A3F62495A5}">
      <dgm:prSet/>
      <dgm:spPr/>
      <dgm:t>
        <a:bodyPr/>
        <a:lstStyle/>
        <a:p>
          <a:endParaRPr lang="en-US"/>
        </a:p>
      </dgm:t>
    </dgm:pt>
    <dgm:pt modelId="{7292A6C7-FB8F-488E-8352-AE073255FDB1}" type="sibTrans" cxnId="{D56F62B9-BF33-4491-B7A6-35A3F62495A5}">
      <dgm:prSet/>
      <dgm:spPr>
        <a:xfrm>
          <a:off x="1632881" y="513668"/>
          <a:ext cx="3424596" cy="3424596"/>
        </a:xfrm>
        <a:prstGeom prst="blockArc">
          <a:avLst>
            <a:gd name="adj1" fmla="val 1800000"/>
            <a:gd name="adj2" fmla="val 90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en-US"/>
        </a:p>
      </dgm:t>
    </dgm:pt>
    <dgm:pt modelId="{330F71DE-BCD5-4C4F-9BAF-2E8A8B1BC9F1}">
      <dgm:prSet phldrT="[Text]" custT="1"/>
      <dgm:spPr>
        <a:xfrm>
          <a:off x="1344472" y="2509986"/>
          <a:ext cx="1104497" cy="1104497"/>
        </a:xfrm>
        <a:prstGeom prst="ellipse">
          <a:avLst/>
        </a:prstGeom>
        <a:solidFill>
          <a:srgbClr val="4472C4"/>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sz="1000" b="1">
              <a:solidFill>
                <a:sysClr val="window" lastClr="FFFFFF"/>
              </a:solidFill>
              <a:latin typeface="Calibri" panose="020F0502020204030204"/>
              <a:ea typeface="+mn-ea"/>
              <a:cs typeface="+mn-cs"/>
            </a:rPr>
            <a:t>Process Improvement/Efficiency</a:t>
          </a:r>
        </a:p>
      </dgm:t>
    </dgm:pt>
    <dgm:pt modelId="{6DF8EE38-6922-40A4-8D2E-3C28421AC6BA}" type="parTrans" cxnId="{06EB844F-DF2F-4B53-9DCA-0CC323FE2C61}">
      <dgm:prSet/>
      <dgm:spPr/>
      <dgm:t>
        <a:bodyPr/>
        <a:lstStyle/>
        <a:p>
          <a:endParaRPr lang="en-US"/>
        </a:p>
      </dgm:t>
    </dgm:pt>
    <dgm:pt modelId="{3BAF2A92-6DA4-450B-BCA7-77E31A3F5AC9}" type="sibTrans" cxnId="{06EB844F-DF2F-4B53-9DCA-0CC323FE2C61}">
      <dgm:prSet/>
      <dgm:spPr>
        <a:xfrm>
          <a:off x="1632881" y="513668"/>
          <a:ext cx="3424596" cy="3424596"/>
        </a:xfrm>
        <a:prstGeom prst="blockArc">
          <a:avLst>
            <a:gd name="adj1" fmla="val 9000000"/>
            <a:gd name="adj2" fmla="val 162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en-US"/>
        </a:p>
      </dgm:t>
    </dgm:pt>
    <dgm:pt modelId="{D1100AE0-59CC-49A0-BF1B-7BB475F7CD68}">
      <dgm:prSet phldrT="[Text]"/>
      <dgm:spPr/>
      <dgm:t>
        <a:bodyPr/>
        <a:lstStyle/>
        <a:p>
          <a:endParaRPr lang="en-US"/>
        </a:p>
      </dgm:t>
    </dgm:pt>
    <dgm:pt modelId="{5C9B10B9-5DA9-49F6-983A-97AF3B2D2029}" type="parTrans" cxnId="{4F0525EB-EEF6-456F-A616-E709151A692C}">
      <dgm:prSet/>
      <dgm:spPr/>
      <dgm:t>
        <a:bodyPr/>
        <a:lstStyle/>
        <a:p>
          <a:endParaRPr lang="en-US"/>
        </a:p>
      </dgm:t>
    </dgm:pt>
    <dgm:pt modelId="{686078C1-0A39-44ED-8649-2BF5D1FE0916}" type="sibTrans" cxnId="{4F0525EB-EEF6-456F-A616-E709151A692C}">
      <dgm:prSet/>
      <dgm:spPr/>
      <dgm:t>
        <a:bodyPr/>
        <a:lstStyle/>
        <a:p>
          <a:endParaRPr lang="en-US"/>
        </a:p>
      </dgm:t>
    </dgm:pt>
    <dgm:pt modelId="{D40B7A0B-AC59-48D5-B087-E4B11C067345}">
      <dgm:prSet phldrT="[Text]"/>
      <dgm:spPr>
        <a:xfrm>
          <a:off x="2556253" y="1437040"/>
          <a:ext cx="1577853" cy="1577853"/>
        </a:xfrm>
        <a:prstGeom prst="ellipse">
          <a:avLst/>
        </a:prstGeom>
        <a:solidFill>
          <a:srgbClr val="FFC000">
            <a:lumMod val="60000"/>
            <a:lumOff val="4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endParaRPr lang="en-US">
            <a:solidFill>
              <a:sysClr val="window" lastClr="FFFFFF"/>
            </a:solidFill>
            <a:latin typeface="Calibri" panose="020F0502020204030204"/>
            <a:ea typeface="+mn-ea"/>
            <a:cs typeface="+mn-cs"/>
          </a:endParaRPr>
        </a:p>
      </dgm:t>
    </dgm:pt>
    <dgm:pt modelId="{A1BA0803-8DB2-4926-8414-3407829E783C}" type="sibTrans" cxnId="{435B7034-6B0B-4B2C-8353-B2A84EF47472}">
      <dgm:prSet/>
      <dgm:spPr/>
      <dgm:t>
        <a:bodyPr/>
        <a:lstStyle/>
        <a:p>
          <a:endParaRPr lang="en-US"/>
        </a:p>
      </dgm:t>
    </dgm:pt>
    <dgm:pt modelId="{BA7C9298-DA21-41EF-919C-120FFF5E0BAF}" type="parTrans" cxnId="{435B7034-6B0B-4B2C-8353-B2A84EF47472}">
      <dgm:prSet/>
      <dgm:spPr/>
      <dgm:t>
        <a:bodyPr/>
        <a:lstStyle/>
        <a:p>
          <a:endParaRPr lang="en-US"/>
        </a:p>
      </dgm:t>
    </dgm:pt>
    <dgm:pt modelId="{AF5CF83C-4CA9-4B75-8627-15CBAEF0A378}" type="pres">
      <dgm:prSet presAssocID="{214C295F-A076-4216-A88D-4D2DE50AE146}" presName="Name0" presStyleCnt="0">
        <dgm:presLayoutVars>
          <dgm:chMax val="1"/>
          <dgm:dir/>
          <dgm:animLvl val="ctr"/>
          <dgm:resizeHandles val="exact"/>
        </dgm:presLayoutVars>
      </dgm:prSet>
      <dgm:spPr/>
      <dgm:t>
        <a:bodyPr/>
        <a:lstStyle/>
        <a:p>
          <a:endParaRPr lang="en-US"/>
        </a:p>
      </dgm:t>
    </dgm:pt>
    <dgm:pt modelId="{E5B985CF-E501-4308-A9D9-68BCDC98DB1E}" type="pres">
      <dgm:prSet presAssocID="{D40B7A0B-AC59-48D5-B087-E4B11C067345}" presName="centerShape" presStyleLbl="node0" presStyleIdx="0" presStyleCnt="1"/>
      <dgm:spPr/>
      <dgm:t>
        <a:bodyPr/>
        <a:lstStyle/>
        <a:p>
          <a:endParaRPr lang="en-US"/>
        </a:p>
      </dgm:t>
    </dgm:pt>
    <dgm:pt modelId="{AA88A2EE-972E-40DB-91B7-C2028DD88DE5}" type="pres">
      <dgm:prSet presAssocID="{F0FFFF70-B7D5-4D6D-8BD7-A1AF6055DAA2}" presName="node" presStyleLbl="node1" presStyleIdx="0" presStyleCnt="3">
        <dgm:presLayoutVars>
          <dgm:bulletEnabled val="1"/>
        </dgm:presLayoutVars>
      </dgm:prSet>
      <dgm:spPr/>
      <dgm:t>
        <a:bodyPr/>
        <a:lstStyle/>
        <a:p>
          <a:endParaRPr lang="en-US"/>
        </a:p>
      </dgm:t>
    </dgm:pt>
    <dgm:pt modelId="{C0EBE999-E723-4A63-953E-3CBEA1C62D2A}" type="pres">
      <dgm:prSet presAssocID="{F0FFFF70-B7D5-4D6D-8BD7-A1AF6055DAA2}" presName="dummy" presStyleCnt="0"/>
      <dgm:spPr/>
    </dgm:pt>
    <dgm:pt modelId="{252EF3E3-5A3A-4D3C-B8D3-944BF2471901}" type="pres">
      <dgm:prSet presAssocID="{60D15F9A-5E54-4843-BD9C-3805FA2E94BC}" presName="sibTrans" presStyleLbl="sibTrans2D1" presStyleIdx="0" presStyleCnt="3"/>
      <dgm:spPr/>
      <dgm:t>
        <a:bodyPr/>
        <a:lstStyle/>
        <a:p>
          <a:endParaRPr lang="en-US"/>
        </a:p>
      </dgm:t>
    </dgm:pt>
    <dgm:pt modelId="{EE0A8D3D-5A17-4BAA-9E51-F9B884DA5468}" type="pres">
      <dgm:prSet presAssocID="{885E9DC2-169D-4F01-825B-6DD1FB39141A}" presName="node" presStyleLbl="node1" presStyleIdx="1" presStyleCnt="3">
        <dgm:presLayoutVars>
          <dgm:bulletEnabled val="1"/>
        </dgm:presLayoutVars>
      </dgm:prSet>
      <dgm:spPr/>
      <dgm:t>
        <a:bodyPr/>
        <a:lstStyle/>
        <a:p>
          <a:endParaRPr lang="en-US"/>
        </a:p>
      </dgm:t>
    </dgm:pt>
    <dgm:pt modelId="{69E7E204-2EBA-4500-AC30-69353D733797}" type="pres">
      <dgm:prSet presAssocID="{885E9DC2-169D-4F01-825B-6DD1FB39141A}" presName="dummy" presStyleCnt="0"/>
      <dgm:spPr/>
    </dgm:pt>
    <dgm:pt modelId="{389C2088-2D0E-4B45-834B-44E1A9387995}" type="pres">
      <dgm:prSet presAssocID="{7292A6C7-FB8F-488E-8352-AE073255FDB1}" presName="sibTrans" presStyleLbl="sibTrans2D1" presStyleIdx="1" presStyleCnt="3"/>
      <dgm:spPr/>
      <dgm:t>
        <a:bodyPr/>
        <a:lstStyle/>
        <a:p>
          <a:endParaRPr lang="en-US"/>
        </a:p>
      </dgm:t>
    </dgm:pt>
    <dgm:pt modelId="{F3B5A49D-860E-41FC-936B-681E7806C5EB}" type="pres">
      <dgm:prSet presAssocID="{330F71DE-BCD5-4C4F-9BAF-2E8A8B1BC9F1}" presName="node" presStyleLbl="node1" presStyleIdx="2" presStyleCnt="3">
        <dgm:presLayoutVars>
          <dgm:bulletEnabled val="1"/>
        </dgm:presLayoutVars>
      </dgm:prSet>
      <dgm:spPr/>
      <dgm:t>
        <a:bodyPr/>
        <a:lstStyle/>
        <a:p>
          <a:endParaRPr lang="en-US"/>
        </a:p>
      </dgm:t>
    </dgm:pt>
    <dgm:pt modelId="{C9F361C6-A685-4063-9A58-AE4CAD22E9F5}" type="pres">
      <dgm:prSet presAssocID="{330F71DE-BCD5-4C4F-9BAF-2E8A8B1BC9F1}" presName="dummy" presStyleCnt="0"/>
      <dgm:spPr/>
    </dgm:pt>
    <dgm:pt modelId="{0A870486-0647-4F93-9394-62FC6BFC53FA}" type="pres">
      <dgm:prSet presAssocID="{3BAF2A92-6DA4-450B-BCA7-77E31A3F5AC9}" presName="sibTrans" presStyleLbl="sibTrans2D1" presStyleIdx="2" presStyleCnt="3"/>
      <dgm:spPr/>
      <dgm:t>
        <a:bodyPr/>
        <a:lstStyle/>
        <a:p>
          <a:endParaRPr lang="en-US"/>
        </a:p>
      </dgm:t>
    </dgm:pt>
  </dgm:ptLst>
  <dgm:cxnLst>
    <dgm:cxn modelId="{435B7034-6B0B-4B2C-8353-B2A84EF47472}" srcId="{214C295F-A076-4216-A88D-4D2DE50AE146}" destId="{D40B7A0B-AC59-48D5-B087-E4B11C067345}" srcOrd="0" destOrd="0" parTransId="{BA7C9298-DA21-41EF-919C-120FFF5E0BAF}" sibTransId="{A1BA0803-8DB2-4926-8414-3407829E783C}"/>
    <dgm:cxn modelId="{DE71EA9F-F519-4082-AA09-C144F49F52B2}" type="presOf" srcId="{D40B7A0B-AC59-48D5-B087-E4B11C067345}" destId="{E5B985CF-E501-4308-A9D9-68BCDC98DB1E}" srcOrd="0" destOrd="0" presId="urn:microsoft.com/office/officeart/2005/8/layout/radial6"/>
    <dgm:cxn modelId="{9AAFC74F-CC6F-4FC0-9271-ED61CD4C0871}" type="presOf" srcId="{885E9DC2-169D-4F01-825B-6DD1FB39141A}" destId="{EE0A8D3D-5A17-4BAA-9E51-F9B884DA5468}" srcOrd="0" destOrd="0" presId="urn:microsoft.com/office/officeart/2005/8/layout/radial6"/>
    <dgm:cxn modelId="{F30F145C-EB53-4148-AD79-D7ED05137A41}" type="presOf" srcId="{F0FFFF70-B7D5-4D6D-8BD7-A1AF6055DAA2}" destId="{AA88A2EE-972E-40DB-91B7-C2028DD88DE5}" srcOrd="0" destOrd="0" presId="urn:microsoft.com/office/officeart/2005/8/layout/radial6"/>
    <dgm:cxn modelId="{F232D49D-3AC0-4952-AC81-02DAC6D7E0E2}" srcId="{D40B7A0B-AC59-48D5-B087-E4B11C067345}" destId="{F0FFFF70-B7D5-4D6D-8BD7-A1AF6055DAA2}" srcOrd="0" destOrd="0" parTransId="{1572EFED-7ACC-47CF-9823-981125F61072}" sibTransId="{60D15F9A-5E54-4843-BD9C-3805FA2E94BC}"/>
    <dgm:cxn modelId="{D56F62B9-BF33-4491-B7A6-35A3F62495A5}" srcId="{D40B7A0B-AC59-48D5-B087-E4B11C067345}" destId="{885E9DC2-169D-4F01-825B-6DD1FB39141A}" srcOrd="1" destOrd="0" parTransId="{4BAA993C-BFA9-46E3-B522-371CD5CC1923}" sibTransId="{7292A6C7-FB8F-488E-8352-AE073255FDB1}"/>
    <dgm:cxn modelId="{06EB844F-DF2F-4B53-9DCA-0CC323FE2C61}" srcId="{D40B7A0B-AC59-48D5-B087-E4B11C067345}" destId="{330F71DE-BCD5-4C4F-9BAF-2E8A8B1BC9F1}" srcOrd="2" destOrd="0" parTransId="{6DF8EE38-6922-40A4-8D2E-3C28421AC6BA}" sibTransId="{3BAF2A92-6DA4-450B-BCA7-77E31A3F5AC9}"/>
    <dgm:cxn modelId="{4F0525EB-EEF6-456F-A616-E709151A692C}" srcId="{214C295F-A076-4216-A88D-4D2DE50AE146}" destId="{D1100AE0-59CC-49A0-BF1B-7BB475F7CD68}" srcOrd="1" destOrd="0" parTransId="{5C9B10B9-5DA9-49F6-983A-97AF3B2D2029}" sibTransId="{686078C1-0A39-44ED-8649-2BF5D1FE0916}"/>
    <dgm:cxn modelId="{4CEF76A8-2758-4EF3-A458-0C8F25EE63F3}" type="presOf" srcId="{60D15F9A-5E54-4843-BD9C-3805FA2E94BC}" destId="{252EF3E3-5A3A-4D3C-B8D3-944BF2471901}" srcOrd="0" destOrd="0" presId="urn:microsoft.com/office/officeart/2005/8/layout/radial6"/>
    <dgm:cxn modelId="{12F62BAD-80E8-494A-BEEE-288F2225A86B}" type="presOf" srcId="{330F71DE-BCD5-4C4F-9BAF-2E8A8B1BC9F1}" destId="{F3B5A49D-860E-41FC-936B-681E7806C5EB}" srcOrd="0" destOrd="0" presId="urn:microsoft.com/office/officeart/2005/8/layout/radial6"/>
    <dgm:cxn modelId="{2CF2AE6E-A8DE-4118-BBDC-8C43F31252E9}" type="presOf" srcId="{214C295F-A076-4216-A88D-4D2DE50AE146}" destId="{AF5CF83C-4CA9-4B75-8627-15CBAEF0A378}" srcOrd="0" destOrd="0" presId="urn:microsoft.com/office/officeart/2005/8/layout/radial6"/>
    <dgm:cxn modelId="{AC1D15B1-21BD-49BF-8CC7-9851AAF9ADF9}" type="presOf" srcId="{3BAF2A92-6DA4-450B-BCA7-77E31A3F5AC9}" destId="{0A870486-0647-4F93-9394-62FC6BFC53FA}" srcOrd="0" destOrd="0" presId="urn:microsoft.com/office/officeart/2005/8/layout/radial6"/>
    <dgm:cxn modelId="{AB63362F-5C81-4C5B-B6F4-6456B3D7BA84}" type="presOf" srcId="{7292A6C7-FB8F-488E-8352-AE073255FDB1}" destId="{389C2088-2D0E-4B45-834B-44E1A9387995}" srcOrd="0" destOrd="0" presId="urn:microsoft.com/office/officeart/2005/8/layout/radial6"/>
    <dgm:cxn modelId="{544D168E-0530-4EDB-A321-E849E20CD51E}" type="presParOf" srcId="{AF5CF83C-4CA9-4B75-8627-15CBAEF0A378}" destId="{E5B985CF-E501-4308-A9D9-68BCDC98DB1E}" srcOrd="0" destOrd="0" presId="urn:microsoft.com/office/officeart/2005/8/layout/radial6"/>
    <dgm:cxn modelId="{371BA609-21FC-48ED-95C9-E20DD751C129}" type="presParOf" srcId="{AF5CF83C-4CA9-4B75-8627-15CBAEF0A378}" destId="{AA88A2EE-972E-40DB-91B7-C2028DD88DE5}" srcOrd="1" destOrd="0" presId="urn:microsoft.com/office/officeart/2005/8/layout/radial6"/>
    <dgm:cxn modelId="{2A3D8033-1391-4EC7-AFA8-9EB4907959CD}" type="presParOf" srcId="{AF5CF83C-4CA9-4B75-8627-15CBAEF0A378}" destId="{C0EBE999-E723-4A63-953E-3CBEA1C62D2A}" srcOrd="2" destOrd="0" presId="urn:microsoft.com/office/officeart/2005/8/layout/radial6"/>
    <dgm:cxn modelId="{2F5A1005-F5E2-470B-A300-36462AF6CC0F}" type="presParOf" srcId="{AF5CF83C-4CA9-4B75-8627-15CBAEF0A378}" destId="{252EF3E3-5A3A-4D3C-B8D3-944BF2471901}" srcOrd="3" destOrd="0" presId="urn:microsoft.com/office/officeart/2005/8/layout/radial6"/>
    <dgm:cxn modelId="{CFE9C48D-0FC1-4A68-974D-713C6B9ECC8A}" type="presParOf" srcId="{AF5CF83C-4CA9-4B75-8627-15CBAEF0A378}" destId="{EE0A8D3D-5A17-4BAA-9E51-F9B884DA5468}" srcOrd="4" destOrd="0" presId="urn:microsoft.com/office/officeart/2005/8/layout/radial6"/>
    <dgm:cxn modelId="{8F94623D-F81D-4E6C-841B-C70B18308549}" type="presParOf" srcId="{AF5CF83C-4CA9-4B75-8627-15CBAEF0A378}" destId="{69E7E204-2EBA-4500-AC30-69353D733797}" srcOrd="5" destOrd="0" presId="urn:microsoft.com/office/officeart/2005/8/layout/radial6"/>
    <dgm:cxn modelId="{C9D2ED17-EA21-4752-9713-CE6D3431FEB3}" type="presParOf" srcId="{AF5CF83C-4CA9-4B75-8627-15CBAEF0A378}" destId="{389C2088-2D0E-4B45-834B-44E1A9387995}" srcOrd="6" destOrd="0" presId="urn:microsoft.com/office/officeart/2005/8/layout/radial6"/>
    <dgm:cxn modelId="{710D6106-47D5-4EC0-9560-5A9EA918B75F}" type="presParOf" srcId="{AF5CF83C-4CA9-4B75-8627-15CBAEF0A378}" destId="{F3B5A49D-860E-41FC-936B-681E7806C5EB}" srcOrd="7" destOrd="0" presId="urn:microsoft.com/office/officeart/2005/8/layout/radial6"/>
    <dgm:cxn modelId="{354BB350-B639-45C1-8260-6D411187D5D4}" type="presParOf" srcId="{AF5CF83C-4CA9-4B75-8627-15CBAEF0A378}" destId="{C9F361C6-A685-4063-9A58-AE4CAD22E9F5}" srcOrd="8" destOrd="0" presId="urn:microsoft.com/office/officeart/2005/8/layout/radial6"/>
    <dgm:cxn modelId="{62FEAFBA-CEF9-4DDA-A39D-9FE8E0317C5B}" type="presParOf" srcId="{AF5CF83C-4CA9-4B75-8627-15CBAEF0A378}" destId="{0A870486-0647-4F93-9394-62FC6BFC53FA}"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4C295F-A076-4216-A88D-4D2DE50AE146}" type="doc">
      <dgm:prSet loTypeId="urn:microsoft.com/office/officeart/2005/8/layout/radial6" loCatId="cycle" qsTypeId="urn:microsoft.com/office/officeart/2005/8/quickstyle/3d3" qsCatId="3D" csTypeId="urn:microsoft.com/office/officeart/2005/8/colors/accent1_2" csCatId="accent1" phldr="1"/>
      <dgm:spPr/>
      <dgm:t>
        <a:bodyPr/>
        <a:lstStyle/>
        <a:p>
          <a:endParaRPr lang="en-US"/>
        </a:p>
      </dgm:t>
    </dgm:pt>
    <dgm:pt modelId="{F0FFFF70-B7D5-4D6D-8BD7-A1AF6055DAA2}">
      <dgm:prSet phldrT="[Text]"/>
      <dgm:spPr>
        <a:xfrm>
          <a:off x="2792931" y="1182"/>
          <a:ext cx="1104497" cy="1104497"/>
        </a:xfrm>
        <a:prstGeom prst="ellipse">
          <a:avLst/>
        </a:prstGeom>
        <a:solidFill>
          <a:srgbClr val="92D050"/>
        </a:solidFill>
        <a:ln>
          <a:solidFill>
            <a:srgbClr val="92D050"/>
          </a:solidFill>
        </a:ln>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b="1">
              <a:solidFill>
                <a:sysClr val="window" lastClr="FFFFFF"/>
              </a:solidFill>
              <a:latin typeface="Calibri" panose="020F0502020204030204"/>
              <a:ea typeface="+mn-ea"/>
              <a:cs typeface="+mn-cs"/>
            </a:rPr>
            <a:t>Funding</a:t>
          </a:r>
        </a:p>
      </dgm:t>
    </dgm:pt>
    <dgm:pt modelId="{1572EFED-7ACC-47CF-9823-981125F61072}" type="parTrans" cxnId="{F232D49D-3AC0-4952-AC81-02DAC6D7E0E2}">
      <dgm:prSet/>
      <dgm:spPr/>
      <dgm:t>
        <a:bodyPr/>
        <a:lstStyle/>
        <a:p>
          <a:endParaRPr lang="en-US"/>
        </a:p>
      </dgm:t>
    </dgm:pt>
    <dgm:pt modelId="{60D15F9A-5E54-4843-BD9C-3805FA2E94BC}" type="sibTrans" cxnId="{F232D49D-3AC0-4952-AC81-02DAC6D7E0E2}">
      <dgm:prSet/>
      <dgm:spPr>
        <a:xfrm>
          <a:off x="1632881" y="513668"/>
          <a:ext cx="3424596" cy="3424596"/>
        </a:xfrm>
        <a:prstGeom prst="blockArc">
          <a:avLst>
            <a:gd name="adj1" fmla="val 16200000"/>
            <a:gd name="adj2" fmla="val 18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en-US"/>
        </a:p>
      </dgm:t>
    </dgm:pt>
    <dgm:pt modelId="{885E9DC2-169D-4F01-825B-6DD1FB39141A}">
      <dgm:prSet phldrT="[Text]"/>
      <dgm:spPr>
        <a:xfrm>
          <a:off x="4241390" y="2509986"/>
          <a:ext cx="1104497" cy="1104497"/>
        </a:xfrm>
        <a:prstGeom prst="ellipse">
          <a:avLst/>
        </a:prstGeom>
        <a:solidFill>
          <a:srgbClr val="FF0000"/>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b="1">
              <a:solidFill>
                <a:sysClr val="window" lastClr="FFFFFF"/>
              </a:solidFill>
              <a:latin typeface="Calibri" panose="020F0502020204030204"/>
              <a:ea typeface="+mn-ea"/>
              <a:cs typeface="+mn-cs"/>
            </a:rPr>
            <a:t>Capacity</a:t>
          </a:r>
        </a:p>
      </dgm:t>
    </dgm:pt>
    <dgm:pt modelId="{4BAA993C-BFA9-46E3-B522-371CD5CC1923}" type="parTrans" cxnId="{D56F62B9-BF33-4491-B7A6-35A3F62495A5}">
      <dgm:prSet/>
      <dgm:spPr/>
      <dgm:t>
        <a:bodyPr/>
        <a:lstStyle/>
        <a:p>
          <a:endParaRPr lang="en-US"/>
        </a:p>
      </dgm:t>
    </dgm:pt>
    <dgm:pt modelId="{7292A6C7-FB8F-488E-8352-AE073255FDB1}" type="sibTrans" cxnId="{D56F62B9-BF33-4491-B7A6-35A3F62495A5}">
      <dgm:prSet/>
      <dgm:spPr>
        <a:xfrm>
          <a:off x="1632881" y="513668"/>
          <a:ext cx="3424596" cy="3424596"/>
        </a:xfrm>
        <a:prstGeom prst="blockArc">
          <a:avLst>
            <a:gd name="adj1" fmla="val 1800000"/>
            <a:gd name="adj2" fmla="val 90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en-US"/>
        </a:p>
      </dgm:t>
    </dgm:pt>
    <dgm:pt modelId="{330F71DE-BCD5-4C4F-9BAF-2E8A8B1BC9F1}">
      <dgm:prSet phldrT="[Text]" custT="1"/>
      <dgm:spPr>
        <a:xfrm>
          <a:off x="1344472" y="2509986"/>
          <a:ext cx="1104497" cy="1104497"/>
        </a:xfrm>
        <a:prstGeom prst="ellipse">
          <a:avLst/>
        </a:prstGeom>
        <a:solidFill>
          <a:srgbClr val="4472C4"/>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r>
            <a:rPr lang="en-US" sz="1000" b="1">
              <a:solidFill>
                <a:sysClr val="window" lastClr="FFFFFF"/>
              </a:solidFill>
              <a:latin typeface="Calibri" panose="020F0502020204030204"/>
              <a:ea typeface="+mn-ea"/>
              <a:cs typeface="+mn-cs"/>
            </a:rPr>
            <a:t>Process Improvement/Efficiency</a:t>
          </a:r>
        </a:p>
      </dgm:t>
    </dgm:pt>
    <dgm:pt modelId="{6DF8EE38-6922-40A4-8D2E-3C28421AC6BA}" type="parTrans" cxnId="{06EB844F-DF2F-4B53-9DCA-0CC323FE2C61}">
      <dgm:prSet/>
      <dgm:spPr/>
      <dgm:t>
        <a:bodyPr/>
        <a:lstStyle/>
        <a:p>
          <a:endParaRPr lang="en-US"/>
        </a:p>
      </dgm:t>
    </dgm:pt>
    <dgm:pt modelId="{3BAF2A92-6DA4-450B-BCA7-77E31A3F5AC9}" type="sibTrans" cxnId="{06EB844F-DF2F-4B53-9DCA-0CC323FE2C61}">
      <dgm:prSet/>
      <dgm:spPr>
        <a:xfrm>
          <a:off x="1632881" y="513668"/>
          <a:ext cx="3424596" cy="3424596"/>
        </a:xfrm>
        <a:prstGeom prst="blockArc">
          <a:avLst>
            <a:gd name="adj1" fmla="val 9000000"/>
            <a:gd name="adj2" fmla="val 162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gm:spPr>
      <dgm:t>
        <a:bodyPr/>
        <a:lstStyle/>
        <a:p>
          <a:endParaRPr lang="en-US"/>
        </a:p>
      </dgm:t>
    </dgm:pt>
    <dgm:pt modelId="{D1100AE0-59CC-49A0-BF1B-7BB475F7CD68}">
      <dgm:prSet phldrT="[Text]"/>
      <dgm:spPr/>
      <dgm:t>
        <a:bodyPr/>
        <a:lstStyle/>
        <a:p>
          <a:endParaRPr lang="en-US"/>
        </a:p>
      </dgm:t>
    </dgm:pt>
    <dgm:pt modelId="{5C9B10B9-5DA9-49F6-983A-97AF3B2D2029}" type="parTrans" cxnId="{4F0525EB-EEF6-456F-A616-E709151A692C}">
      <dgm:prSet/>
      <dgm:spPr/>
      <dgm:t>
        <a:bodyPr/>
        <a:lstStyle/>
        <a:p>
          <a:endParaRPr lang="en-US"/>
        </a:p>
      </dgm:t>
    </dgm:pt>
    <dgm:pt modelId="{686078C1-0A39-44ED-8649-2BF5D1FE0916}" type="sibTrans" cxnId="{4F0525EB-EEF6-456F-A616-E709151A692C}">
      <dgm:prSet/>
      <dgm:spPr/>
      <dgm:t>
        <a:bodyPr/>
        <a:lstStyle/>
        <a:p>
          <a:endParaRPr lang="en-US"/>
        </a:p>
      </dgm:t>
    </dgm:pt>
    <dgm:pt modelId="{D40B7A0B-AC59-48D5-B087-E4B11C067345}">
      <dgm:prSet phldrT="[Text]"/>
      <dgm:spPr>
        <a:xfrm>
          <a:off x="2556253" y="1437040"/>
          <a:ext cx="1577853" cy="1577853"/>
        </a:xfrm>
        <a:prstGeom prst="ellipse">
          <a:avLst/>
        </a:prstGeom>
        <a:solidFill>
          <a:srgbClr val="FFC000">
            <a:lumMod val="60000"/>
            <a:lumOff val="4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endParaRPr lang="en-US">
            <a:solidFill>
              <a:sysClr val="window" lastClr="FFFFFF"/>
            </a:solidFill>
            <a:latin typeface="Calibri" panose="020F0502020204030204"/>
            <a:ea typeface="+mn-ea"/>
            <a:cs typeface="+mn-cs"/>
          </a:endParaRPr>
        </a:p>
      </dgm:t>
    </dgm:pt>
    <dgm:pt modelId="{A1BA0803-8DB2-4926-8414-3407829E783C}" type="sibTrans" cxnId="{435B7034-6B0B-4B2C-8353-B2A84EF47472}">
      <dgm:prSet/>
      <dgm:spPr/>
      <dgm:t>
        <a:bodyPr/>
        <a:lstStyle/>
        <a:p>
          <a:endParaRPr lang="en-US"/>
        </a:p>
      </dgm:t>
    </dgm:pt>
    <dgm:pt modelId="{BA7C9298-DA21-41EF-919C-120FFF5E0BAF}" type="parTrans" cxnId="{435B7034-6B0B-4B2C-8353-B2A84EF47472}">
      <dgm:prSet/>
      <dgm:spPr/>
      <dgm:t>
        <a:bodyPr/>
        <a:lstStyle/>
        <a:p>
          <a:endParaRPr lang="en-US"/>
        </a:p>
      </dgm:t>
    </dgm:pt>
    <dgm:pt modelId="{AF5CF83C-4CA9-4B75-8627-15CBAEF0A378}" type="pres">
      <dgm:prSet presAssocID="{214C295F-A076-4216-A88D-4D2DE50AE146}" presName="Name0" presStyleCnt="0">
        <dgm:presLayoutVars>
          <dgm:chMax val="1"/>
          <dgm:dir/>
          <dgm:animLvl val="ctr"/>
          <dgm:resizeHandles val="exact"/>
        </dgm:presLayoutVars>
      </dgm:prSet>
      <dgm:spPr/>
      <dgm:t>
        <a:bodyPr/>
        <a:lstStyle/>
        <a:p>
          <a:endParaRPr lang="en-US"/>
        </a:p>
      </dgm:t>
    </dgm:pt>
    <dgm:pt modelId="{E5B985CF-E501-4308-A9D9-68BCDC98DB1E}" type="pres">
      <dgm:prSet presAssocID="{D40B7A0B-AC59-48D5-B087-E4B11C067345}" presName="centerShape" presStyleLbl="node0" presStyleIdx="0" presStyleCnt="1"/>
      <dgm:spPr/>
      <dgm:t>
        <a:bodyPr/>
        <a:lstStyle/>
        <a:p>
          <a:endParaRPr lang="en-US"/>
        </a:p>
      </dgm:t>
    </dgm:pt>
    <dgm:pt modelId="{AA88A2EE-972E-40DB-91B7-C2028DD88DE5}" type="pres">
      <dgm:prSet presAssocID="{F0FFFF70-B7D5-4D6D-8BD7-A1AF6055DAA2}" presName="node" presStyleLbl="node1" presStyleIdx="0" presStyleCnt="3">
        <dgm:presLayoutVars>
          <dgm:bulletEnabled val="1"/>
        </dgm:presLayoutVars>
      </dgm:prSet>
      <dgm:spPr/>
      <dgm:t>
        <a:bodyPr/>
        <a:lstStyle/>
        <a:p>
          <a:endParaRPr lang="en-US"/>
        </a:p>
      </dgm:t>
    </dgm:pt>
    <dgm:pt modelId="{C0EBE999-E723-4A63-953E-3CBEA1C62D2A}" type="pres">
      <dgm:prSet presAssocID="{F0FFFF70-B7D5-4D6D-8BD7-A1AF6055DAA2}" presName="dummy" presStyleCnt="0"/>
      <dgm:spPr/>
    </dgm:pt>
    <dgm:pt modelId="{252EF3E3-5A3A-4D3C-B8D3-944BF2471901}" type="pres">
      <dgm:prSet presAssocID="{60D15F9A-5E54-4843-BD9C-3805FA2E94BC}" presName="sibTrans" presStyleLbl="sibTrans2D1" presStyleIdx="0" presStyleCnt="3"/>
      <dgm:spPr/>
      <dgm:t>
        <a:bodyPr/>
        <a:lstStyle/>
        <a:p>
          <a:endParaRPr lang="en-US"/>
        </a:p>
      </dgm:t>
    </dgm:pt>
    <dgm:pt modelId="{EE0A8D3D-5A17-4BAA-9E51-F9B884DA5468}" type="pres">
      <dgm:prSet presAssocID="{885E9DC2-169D-4F01-825B-6DD1FB39141A}" presName="node" presStyleLbl="node1" presStyleIdx="1" presStyleCnt="3">
        <dgm:presLayoutVars>
          <dgm:bulletEnabled val="1"/>
        </dgm:presLayoutVars>
      </dgm:prSet>
      <dgm:spPr/>
      <dgm:t>
        <a:bodyPr/>
        <a:lstStyle/>
        <a:p>
          <a:endParaRPr lang="en-US"/>
        </a:p>
      </dgm:t>
    </dgm:pt>
    <dgm:pt modelId="{69E7E204-2EBA-4500-AC30-69353D733797}" type="pres">
      <dgm:prSet presAssocID="{885E9DC2-169D-4F01-825B-6DD1FB39141A}" presName="dummy" presStyleCnt="0"/>
      <dgm:spPr/>
    </dgm:pt>
    <dgm:pt modelId="{389C2088-2D0E-4B45-834B-44E1A9387995}" type="pres">
      <dgm:prSet presAssocID="{7292A6C7-FB8F-488E-8352-AE073255FDB1}" presName="sibTrans" presStyleLbl="sibTrans2D1" presStyleIdx="1" presStyleCnt="3"/>
      <dgm:spPr/>
      <dgm:t>
        <a:bodyPr/>
        <a:lstStyle/>
        <a:p>
          <a:endParaRPr lang="en-US"/>
        </a:p>
      </dgm:t>
    </dgm:pt>
    <dgm:pt modelId="{F3B5A49D-860E-41FC-936B-681E7806C5EB}" type="pres">
      <dgm:prSet presAssocID="{330F71DE-BCD5-4C4F-9BAF-2E8A8B1BC9F1}" presName="node" presStyleLbl="node1" presStyleIdx="2" presStyleCnt="3">
        <dgm:presLayoutVars>
          <dgm:bulletEnabled val="1"/>
        </dgm:presLayoutVars>
      </dgm:prSet>
      <dgm:spPr/>
      <dgm:t>
        <a:bodyPr/>
        <a:lstStyle/>
        <a:p>
          <a:endParaRPr lang="en-US"/>
        </a:p>
      </dgm:t>
    </dgm:pt>
    <dgm:pt modelId="{C9F361C6-A685-4063-9A58-AE4CAD22E9F5}" type="pres">
      <dgm:prSet presAssocID="{330F71DE-BCD5-4C4F-9BAF-2E8A8B1BC9F1}" presName="dummy" presStyleCnt="0"/>
      <dgm:spPr/>
    </dgm:pt>
    <dgm:pt modelId="{0A870486-0647-4F93-9394-62FC6BFC53FA}" type="pres">
      <dgm:prSet presAssocID="{3BAF2A92-6DA4-450B-BCA7-77E31A3F5AC9}" presName="sibTrans" presStyleLbl="sibTrans2D1" presStyleIdx="2" presStyleCnt="3"/>
      <dgm:spPr/>
      <dgm:t>
        <a:bodyPr/>
        <a:lstStyle/>
        <a:p>
          <a:endParaRPr lang="en-US"/>
        </a:p>
      </dgm:t>
    </dgm:pt>
  </dgm:ptLst>
  <dgm:cxnLst>
    <dgm:cxn modelId="{435B7034-6B0B-4B2C-8353-B2A84EF47472}" srcId="{214C295F-A076-4216-A88D-4D2DE50AE146}" destId="{D40B7A0B-AC59-48D5-B087-E4B11C067345}" srcOrd="0" destOrd="0" parTransId="{BA7C9298-DA21-41EF-919C-120FFF5E0BAF}" sibTransId="{A1BA0803-8DB2-4926-8414-3407829E783C}"/>
    <dgm:cxn modelId="{DE71EA9F-F519-4082-AA09-C144F49F52B2}" type="presOf" srcId="{D40B7A0B-AC59-48D5-B087-E4B11C067345}" destId="{E5B985CF-E501-4308-A9D9-68BCDC98DB1E}" srcOrd="0" destOrd="0" presId="urn:microsoft.com/office/officeart/2005/8/layout/radial6"/>
    <dgm:cxn modelId="{9AAFC74F-CC6F-4FC0-9271-ED61CD4C0871}" type="presOf" srcId="{885E9DC2-169D-4F01-825B-6DD1FB39141A}" destId="{EE0A8D3D-5A17-4BAA-9E51-F9B884DA5468}" srcOrd="0" destOrd="0" presId="urn:microsoft.com/office/officeart/2005/8/layout/radial6"/>
    <dgm:cxn modelId="{F30F145C-EB53-4148-AD79-D7ED05137A41}" type="presOf" srcId="{F0FFFF70-B7D5-4D6D-8BD7-A1AF6055DAA2}" destId="{AA88A2EE-972E-40DB-91B7-C2028DD88DE5}" srcOrd="0" destOrd="0" presId="urn:microsoft.com/office/officeart/2005/8/layout/radial6"/>
    <dgm:cxn modelId="{F232D49D-3AC0-4952-AC81-02DAC6D7E0E2}" srcId="{D40B7A0B-AC59-48D5-B087-E4B11C067345}" destId="{F0FFFF70-B7D5-4D6D-8BD7-A1AF6055DAA2}" srcOrd="0" destOrd="0" parTransId="{1572EFED-7ACC-47CF-9823-981125F61072}" sibTransId="{60D15F9A-5E54-4843-BD9C-3805FA2E94BC}"/>
    <dgm:cxn modelId="{D56F62B9-BF33-4491-B7A6-35A3F62495A5}" srcId="{D40B7A0B-AC59-48D5-B087-E4B11C067345}" destId="{885E9DC2-169D-4F01-825B-6DD1FB39141A}" srcOrd="1" destOrd="0" parTransId="{4BAA993C-BFA9-46E3-B522-371CD5CC1923}" sibTransId="{7292A6C7-FB8F-488E-8352-AE073255FDB1}"/>
    <dgm:cxn modelId="{06EB844F-DF2F-4B53-9DCA-0CC323FE2C61}" srcId="{D40B7A0B-AC59-48D5-B087-E4B11C067345}" destId="{330F71DE-BCD5-4C4F-9BAF-2E8A8B1BC9F1}" srcOrd="2" destOrd="0" parTransId="{6DF8EE38-6922-40A4-8D2E-3C28421AC6BA}" sibTransId="{3BAF2A92-6DA4-450B-BCA7-77E31A3F5AC9}"/>
    <dgm:cxn modelId="{4F0525EB-EEF6-456F-A616-E709151A692C}" srcId="{214C295F-A076-4216-A88D-4D2DE50AE146}" destId="{D1100AE0-59CC-49A0-BF1B-7BB475F7CD68}" srcOrd="1" destOrd="0" parTransId="{5C9B10B9-5DA9-49F6-983A-97AF3B2D2029}" sibTransId="{686078C1-0A39-44ED-8649-2BF5D1FE0916}"/>
    <dgm:cxn modelId="{4CEF76A8-2758-4EF3-A458-0C8F25EE63F3}" type="presOf" srcId="{60D15F9A-5E54-4843-BD9C-3805FA2E94BC}" destId="{252EF3E3-5A3A-4D3C-B8D3-944BF2471901}" srcOrd="0" destOrd="0" presId="urn:microsoft.com/office/officeart/2005/8/layout/radial6"/>
    <dgm:cxn modelId="{12F62BAD-80E8-494A-BEEE-288F2225A86B}" type="presOf" srcId="{330F71DE-BCD5-4C4F-9BAF-2E8A8B1BC9F1}" destId="{F3B5A49D-860E-41FC-936B-681E7806C5EB}" srcOrd="0" destOrd="0" presId="urn:microsoft.com/office/officeart/2005/8/layout/radial6"/>
    <dgm:cxn modelId="{2CF2AE6E-A8DE-4118-BBDC-8C43F31252E9}" type="presOf" srcId="{214C295F-A076-4216-A88D-4D2DE50AE146}" destId="{AF5CF83C-4CA9-4B75-8627-15CBAEF0A378}" srcOrd="0" destOrd="0" presId="urn:microsoft.com/office/officeart/2005/8/layout/radial6"/>
    <dgm:cxn modelId="{AC1D15B1-21BD-49BF-8CC7-9851AAF9ADF9}" type="presOf" srcId="{3BAF2A92-6DA4-450B-BCA7-77E31A3F5AC9}" destId="{0A870486-0647-4F93-9394-62FC6BFC53FA}" srcOrd="0" destOrd="0" presId="urn:microsoft.com/office/officeart/2005/8/layout/radial6"/>
    <dgm:cxn modelId="{AB63362F-5C81-4C5B-B6F4-6456B3D7BA84}" type="presOf" srcId="{7292A6C7-FB8F-488E-8352-AE073255FDB1}" destId="{389C2088-2D0E-4B45-834B-44E1A9387995}" srcOrd="0" destOrd="0" presId="urn:microsoft.com/office/officeart/2005/8/layout/radial6"/>
    <dgm:cxn modelId="{544D168E-0530-4EDB-A321-E849E20CD51E}" type="presParOf" srcId="{AF5CF83C-4CA9-4B75-8627-15CBAEF0A378}" destId="{E5B985CF-E501-4308-A9D9-68BCDC98DB1E}" srcOrd="0" destOrd="0" presId="urn:microsoft.com/office/officeart/2005/8/layout/radial6"/>
    <dgm:cxn modelId="{371BA609-21FC-48ED-95C9-E20DD751C129}" type="presParOf" srcId="{AF5CF83C-4CA9-4B75-8627-15CBAEF0A378}" destId="{AA88A2EE-972E-40DB-91B7-C2028DD88DE5}" srcOrd="1" destOrd="0" presId="urn:microsoft.com/office/officeart/2005/8/layout/radial6"/>
    <dgm:cxn modelId="{2A3D8033-1391-4EC7-AFA8-9EB4907959CD}" type="presParOf" srcId="{AF5CF83C-4CA9-4B75-8627-15CBAEF0A378}" destId="{C0EBE999-E723-4A63-953E-3CBEA1C62D2A}" srcOrd="2" destOrd="0" presId="urn:microsoft.com/office/officeart/2005/8/layout/radial6"/>
    <dgm:cxn modelId="{2F5A1005-F5E2-470B-A300-36462AF6CC0F}" type="presParOf" srcId="{AF5CF83C-4CA9-4B75-8627-15CBAEF0A378}" destId="{252EF3E3-5A3A-4D3C-B8D3-944BF2471901}" srcOrd="3" destOrd="0" presId="urn:microsoft.com/office/officeart/2005/8/layout/radial6"/>
    <dgm:cxn modelId="{CFE9C48D-0FC1-4A68-974D-713C6B9ECC8A}" type="presParOf" srcId="{AF5CF83C-4CA9-4B75-8627-15CBAEF0A378}" destId="{EE0A8D3D-5A17-4BAA-9E51-F9B884DA5468}" srcOrd="4" destOrd="0" presId="urn:microsoft.com/office/officeart/2005/8/layout/radial6"/>
    <dgm:cxn modelId="{8F94623D-F81D-4E6C-841B-C70B18308549}" type="presParOf" srcId="{AF5CF83C-4CA9-4B75-8627-15CBAEF0A378}" destId="{69E7E204-2EBA-4500-AC30-69353D733797}" srcOrd="5" destOrd="0" presId="urn:microsoft.com/office/officeart/2005/8/layout/radial6"/>
    <dgm:cxn modelId="{C9D2ED17-EA21-4752-9713-CE6D3431FEB3}" type="presParOf" srcId="{AF5CF83C-4CA9-4B75-8627-15CBAEF0A378}" destId="{389C2088-2D0E-4B45-834B-44E1A9387995}" srcOrd="6" destOrd="0" presId="urn:microsoft.com/office/officeart/2005/8/layout/radial6"/>
    <dgm:cxn modelId="{710D6106-47D5-4EC0-9560-5A9EA918B75F}" type="presParOf" srcId="{AF5CF83C-4CA9-4B75-8627-15CBAEF0A378}" destId="{F3B5A49D-860E-41FC-936B-681E7806C5EB}" srcOrd="7" destOrd="0" presId="urn:microsoft.com/office/officeart/2005/8/layout/radial6"/>
    <dgm:cxn modelId="{354BB350-B639-45C1-8260-6D411187D5D4}" type="presParOf" srcId="{AF5CF83C-4CA9-4B75-8627-15CBAEF0A378}" destId="{C9F361C6-A685-4063-9A58-AE4CAD22E9F5}" srcOrd="8" destOrd="0" presId="urn:microsoft.com/office/officeart/2005/8/layout/radial6"/>
    <dgm:cxn modelId="{62FEAFBA-CEF9-4DDA-A39D-9FE8E0317C5B}" type="presParOf" srcId="{AF5CF83C-4CA9-4B75-8627-15CBAEF0A378}" destId="{0A870486-0647-4F93-9394-62FC6BFC53FA}"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C4F9FA-13E9-44DD-AC6D-2349AAF17F98}"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F7FC064B-0EDE-4AB3-B885-986389282C36}">
      <dgm:prSet phldrT="[Text]"/>
      <dgm:spPr/>
      <dgm:t>
        <a:bodyPr/>
        <a:lstStyle/>
        <a:p>
          <a:r>
            <a:rPr lang="en-US" dirty="0" smtClean="0"/>
            <a:t>ICF</a:t>
          </a:r>
          <a:endParaRPr lang="en-US" dirty="0"/>
        </a:p>
      </dgm:t>
    </dgm:pt>
    <dgm:pt modelId="{A0BC82D9-D2EF-4FD3-AA47-B5C7777C5529}" type="parTrans" cxnId="{E3403369-3AFD-4DF9-B93A-1AA82897FBDA}">
      <dgm:prSet/>
      <dgm:spPr/>
      <dgm:t>
        <a:bodyPr/>
        <a:lstStyle/>
        <a:p>
          <a:endParaRPr lang="en-US"/>
        </a:p>
      </dgm:t>
    </dgm:pt>
    <dgm:pt modelId="{97C048E3-A049-4844-8351-EB4839409897}" type="sibTrans" cxnId="{E3403369-3AFD-4DF9-B93A-1AA82897FBDA}">
      <dgm:prSet/>
      <dgm:spPr/>
      <dgm:t>
        <a:bodyPr/>
        <a:lstStyle/>
        <a:p>
          <a:endParaRPr lang="en-US"/>
        </a:p>
      </dgm:t>
    </dgm:pt>
    <dgm:pt modelId="{5B03E547-308B-4262-B57F-8E38138DDDAB}">
      <dgm:prSet phldrT="[Text]"/>
      <dgm:spPr/>
      <dgm:t>
        <a:bodyPr/>
        <a:lstStyle/>
        <a:p>
          <a:r>
            <a:rPr lang="en-US" dirty="0" smtClean="0"/>
            <a:t>Run the formula</a:t>
          </a:r>
          <a:endParaRPr lang="en-US" dirty="0"/>
        </a:p>
      </dgm:t>
    </dgm:pt>
    <dgm:pt modelId="{C6E2B14D-1371-40F3-9C73-0157ACED75E9}" type="parTrans" cxnId="{E5CFE241-24FF-44EA-BEBA-43C12A057553}">
      <dgm:prSet/>
      <dgm:spPr/>
      <dgm:t>
        <a:bodyPr/>
        <a:lstStyle/>
        <a:p>
          <a:endParaRPr lang="en-US"/>
        </a:p>
      </dgm:t>
    </dgm:pt>
    <dgm:pt modelId="{3AFE892D-4AB9-4579-9199-0A1B06EC6EAE}" type="sibTrans" cxnId="{E5CFE241-24FF-44EA-BEBA-43C12A057553}">
      <dgm:prSet/>
      <dgm:spPr/>
      <dgm:t>
        <a:bodyPr/>
        <a:lstStyle/>
        <a:p>
          <a:endParaRPr lang="en-US"/>
        </a:p>
      </dgm:t>
    </dgm:pt>
    <dgm:pt modelId="{F578F42D-F4D0-4665-82DE-C9E153298E6F}">
      <dgm:prSet phldrT="[Text]"/>
      <dgm:spPr/>
      <dgm:t>
        <a:bodyPr/>
        <a:lstStyle/>
        <a:p>
          <a:r>
            <a:rPr lang="en-US" dirty="0" smtClean="0"/>
            <a:t>Specialized Services</a:t>
          </a:r>
          <a:endParaRPr lang="en-US" dirty="0"/>
        </a:p>
      </dgm:t>
    </dgm:pt>
    <dgm:pt modelId="{47A1589D-DDC0-4871-B6F3-D8C7613965D8}" type="parTrans" cxnId="{ECD6043C-A1FF-46A7-9043-894451E4463C}">
      <dgm:prSet/>
      <dgm:spPr/>
      <dgm:t>
        <a:bodyPr/>
        <a:lstStyle/>
        <a:p>
          <a:endParaRPr lang="en-US"/>
        </a:p>
      </dgm:t>
    </dgm:pt>
    <dgm:pt modelId="{B2D8502F-AF40-4AA8-95D2-7B494DCA768A}" type="sibTrans" cxnId="{ECD6043C-A1FF-46A7-9043-894451E4463C}">
      <dgm:prSet/>
      <dgm:spPr/>
      <dgm:t>
        <a:bodyPr/>
        <a:lstStyle/>
        <a:p>
          <a:endParaRPr lang="en-US"/>
        </a:p>
      </dgm:t>
    </dgm:pt>
    <dgm:pt modelId="{50B2B38C-B847-49AE-9C83-5262959ABA9B}">
      <dgm:prSet phldrT="[Text]"/>
      <dgm:spPr/>
      <dgm:t>
        <a:bodyPr/>
        <a:lstStyle/>
        <a:p>
          <a:r>
            <a:rPr lang="en-US" dirty="0" smtClean="0"/>
            <a:t>Day</a:t>
          </a:r>
          <a:endParaRPr lang="en-US" dirty="0"/>
        </a:p>
      </dgm:t>
    </dgm:pt>
    <dgm:pt modelId="{74915607-9966-46B0-BED0-D3EDAA375BBE}" type="parTrans" cxnId="{BB195A26-C708-4B33-9037-E9C3566FDAA1}">
      <dgm:prSet/>
      <dgm:spPr/>
      <dgm:t>
        <a:bodyPr/>
        <a:lstStyle/>
        <a:p>
          <a:endParaRPr lang="en-US"/>
        </a:p>
      </dgm:t>
    </dgm:pt>
    <dgm:pt modelId="{20CEE987-7A66-466C-943F-6F8977B34D26}" type="sibTrans" cxnId="{BB195A26-C708-4B33-9037-E9C3566FDAA1}">
      <dgm:prSet/>
      <dgm:spPr/>
      <dgm:t>
        <a:bodyPr/>
        <a:lstStyle/>
        <a:p>
          <a:endParaRPr lang="en-US"/>
        </a:p>
      </dgm:t>
    </dgm:pt>
    <dgm:pt modelId="{2A639C5D-5561-4113-9EAA-3D5104E06B28}">
      <dgm:prSet phldrT="[Text]"/>
      <dgm:spPr/>
      <dgm:t>
        <a:bodyPr/>
        <a:lstStyle/>
        <a:p>
          <a:r>
            <a:rPr lang="en-US" dirty="0" smtClean="0"/>
            <a:t>Rates Supporting the Array</a:t>
          </a:r>
          <a:endParaRPr lang="en-US" dirty="0"/>
        </a:p>
      </dgm:t>
    </dgm:pt>
    <dgm:pt modelId="{E254DB9C-8AB6-4248-BA1F-6A44306A99E5}" type="parTrans" cxnId="{9975EA95-1FF8-4892-9A15-723B04E5359E}">
      <dgm:prSet/>
      <dgm:spPr/>
      <dgm:t>
        <a:bodyPr/>
        <a:lstStyle/>
        <a:p>
          <a:endParaRPr lang="en-US"/>
        </a:p>
      </dgm:t>
    </dgm:pt>
    <dgm:pt modelId="{4EC901DF-A7F0-4949-A2E8-DD95137EC2CE}" type="sibTrans" cxnId="{9975EA95-1FF8-4892-9A15-723B04E5359E}">
      <dgm:prSet/>
      <dgm:spPr/>
      <dgm:t>
        <a:bodyPr/>
        <a:lstStyle/>
        <a:p>
          <a:endParaRPr lang="en-US"/>
        </a:p>
      </dgm:t>
    </dgm:pt>
    <dgm:pt modelId="{73102459-93E4-4406-BD7C-DB383DD5022A}">
      <dgm:prSet phldrT="[Text]"/>
      <dgm:spPr/>
      <dgm:t>
        <a:bodyPr/>
        <a:lstStyle/>
        <a:p>
          <a:r>
            <a:rPr lang="en-US" dirty="0" smtClean="0"/>
            <a:t>“The blueprint will take care of it.”</a:t>
          </a:r>
          <a:endParaRPr lang="en-US" dirty="0"/>
        </a:p>
      </dgm:t>
    </dgm:pt>
    <dgm:pt modelId="{51693EF9-E88E-4160-8A93-54EB93645940}" type="parTrans" cxnId="{B49B8E4B-A33B-4D62-A4C0-2671CD2EF519}">
      <dgm:prSet/>
      <dgm:spPr/>
      <dgm:t>
        <a:bodyPr/>
        <a:lstStyle/>
        <a:p>
          <a:endParaRPr lang="en-US"/>
        </a:p>
      </dgm:t>
    </dgm:pt>
    <dgm:pt modelId="{83F92BEB-D7F6-4633-A169-F4D41B010E34}" type="sibTrans" cxnId="{B49B8E4B-A33B-4D62-A4C0-2671CD2EF519}">
      <dgm:prSet/>
      <dgm:spPr/>
      <dgm:t>
        <a:bodyPr/>
        <a:lstStyle/>
        <a:p>
          <a:endParaRPr lang="en-US"/>
        </a:p>
      </dgm:t>
    </dgm:pt>
    <dgm:pt modelId="{D9441D4E-E761-4510-8A7F-640C3168D086}">
      <dgm:prSet phldrT="[Text]"/>
      <dgm:spPr/>
      <dgm:t>
        <a:bodyPr/>
        <a:lstStyle/>
        <a:p>
          <a:r>
            <a:rPr lang="en-US" dirty="0" smtClean="0"/>
            <a:t>Residential Waiver</a:t>
          </a:r>
          <a:endParaRPr lang="en-US" dirty="0"/>
        </a:p>
      </dgm:t>
    </dgm:pt>
    <dgm:pt modelId="{11C58DAC-7773-4D17-9220-4A439A90A67A}" type="parTrans" cxnId="{9B7EEC3A-4D4B-478F-904F-569C90BEBBB9}">
      <dgm:prSet/>
      <dgm:spPr/>
      <dgm:t>
        <a:bodyPr/>
        <a:lstStyle/>
        <a:p>
          <a:endParaRPr lang="en-US"/>
        </a:p>
      </dgm:t>
    </dgm:pt>
    <dgm:pt modelId="{93C358E3-BC21-4000-A0B0-D956FD47FCF3}" type="sibTrans" cxnId="{9B7EEC3A-4D4B-478F-904F-569C90BEBBB9}">
      <dgm:prSet/>
      <dgm:spPr/>
      <dgm:t>
        <a:bodyPr/>
        <a:lstStyle/>
        <a:p>
          <a:endParaRPr lang="en-US"/>
        </a:p>
      </dgm:t>
    </dgm:pt>
    <dgm:pt modelId="{91794B59-B303-46C5-B943-641EABFFD2A6}">
      <dgm:prSet phldrT="[Text]"/>
      <dgm:spPr/>
      <dgm:t>
        <a:bodyPr/>
        <a:lstStyle/>
        <a:p>
          <a:r>
            <a:rPr lang="en-US" dirty="0" smtClean="0"/>
            <a:t>Increase Pay</a:t>
          </a:r>
          <a:endParaRPr lang="en-US" dirty="0"/>
        </a:p>
      </dgm:t>
    </dgm:pt>
    <dgm:pt modelId="{5A48BD26-1F52-452E-BDB6-9D631B473822}" type="parTrans" cxnId="{282C3049-9500-4E7E-87A0-C4ADEBA295AB}">
      <dgm:prSet/>
      <dgm:spPr/>
      <dgm:t>
        <a:bodyPr/>
        <a:lstStyle/>
        <a:p>
          <a:endParaRPr lang="en-US"/>
        </a:p>
      </dgm:t>
    </dgm:pt>
    <dgm:pt modelId="{495F1698-BFD6-475E-86CA-C7D68409392D}" type="sibTrans" cxnId="{282C3049-9500-4E7E-87A0-C4ADEBA295AB}">
      <dgm:prSet/>
      <dgm:spPr/>
      <dgm:t>
        <a:bodyPr/>
        <a:lstStyle/>
        <a:p>
          <a:endParaRPr lang="en-US"/>
        </a:p>
      </dgm:t>
    </dgm:pt>
    <dgm:pt modelId="{1803E387-9480-403E-B397-547894A42ABE}">
      <dgm:prSet phldrT="[Text]"/>
      <dgm:spPr/>
      <dgm:t>
        <a:bodyPr/>
        <a:lstStyle/>
        <a:p>
          <a:r>
            <a:rPr lang="en-US" dirty="0" smtClean="0"/>
            <a:t>Reconcile what should be provided</a:t>
          </a:r>
          <a:endParaRPr lang="en-US" dirty="0"/>
        </a:p>
      </dgm:t>
    </dgm:pt>
    <dgm:pt modelId="{848E9C7C-4C95-4725-A98C-3DAC9D4E6E78}" type="parTrans" cxnId="{3D901BDD-A0A7-4320-AAD1-25628CB0244E}">
      <dgm:prSet/>
      <dgm:spPr/>
      <dgm:t>
        <a:bodyPr/>
        <a:lstStyle/>
        <a:p>
          <a:endParaRPr lang="en-US"/>
        </a:p>
      </dgm:t>
    </dgm:pt>
    <dgm:pt modelId="{76114F05-0D3E-40EB-B95B-92E46AA72350}" type="sibTrans" cxnId="{3D901BDD-A0A7-4320-AAD1-25628CB0244E}">
      <dgm:prSet/>
      <dgm:spPr/>
      <dgm:t>
        <a:bodyPr/>
        <a:lstStyle/>
        <a:p>
          <a:endParaRPr lang="en-US"/>
        </a:p>
      </dgm:t>
    </dgm:pt>
    <dgm:pt modelId="{2991B768-16EC-43C3-8EFF-923DE1D71989}" type="pres">
      <dgm:prSet presAssocID="{13C4F9FA-13E9-44DD-AC6D-2349AAF17F98}" presName="theList" presStyleCnt="0">
        <dgm:presLayoutVars>
          <dgm:dir/>
          <dgm:animLvl val="lvl"/>
          <dgm:resizeHandles val="exact"/>
        </dgm:presLayoutVars>
      </dgm:prSet>
      <dgm:spPr/>
      <dgm:t>
        <a:bodyPr/>
        <a:lstStyle/>
        <a:p>
          <a:endParaRPr lang="en-US"/>
        </a:p>
      </dgm:t>
    </dgm:pt>
    <dgm:pt modelId="{E42311B2-4193-4069-8BD1-AC2B0721EB39}" type="pres">
      <dgm:prSet presAssocID="{F7FC064B-0EDE-4AB3-B885-986389282C36}" presName="compNode" presStyleCnt="0"/>
      <dgm:spPr/>
    </dgm:pt>
    <dgm:pt modelId="{3DAB7507-6D06-45DD-A069-06B67F68A804}" type="pres">
      <dgm:prSet presAssocID="{F7FC064B-0EDE-4AB3-B885-986389282C36}" presName="aNode" presStyleLbl="bgShp" presStyleIdx="0" presStyleCnt="3"/>
      <dgm:spPr/>
      <dgm:t>
        <a:bodyPr/>
        <a:lstStyle/>
        <a:p>
          <a:endParaRPr lang="en-US"/>
        </a:p>
      </dgm:t>
    </dgm:pt>
    <dgm:pt modelId="{A46E9A64-A668-41B5-8017-40313149436A}" type="pres">
      <dgm:prSet presAssocID="{F7FC064B-0EDE-4AB3-B885-986389282C36}" presName="textNode" presStyleLbl="bgShp" presStyleIdx="0" presStyleCnt="3"/>
      <dgm:spPr/>
      <dgm:t>
        <a:bodyPr/>
        <a:lstStyle/>
        <a:p>
          <a:endParaRPr lang="en-US"/>
        </a:p>
      </dgm:t>
    </dgm:pt>
    <dgm:pt modelId="{C328FAF5-7C28-4EF8-85E5-7402550866EE}" type="pres">
      <dgm:prSet presAssocID="{F7FC064B-0EDE-4AB3-B885-986389282C36}" presName="compChildNode" presStyleCnt="0"/>
      <dgm:spPr/>
    </dgm:pt>
    <dgm:pt modelId="{76A02B1B-4C1D-4240-AF17-26F8793A03F7}" type="pres">
      <dgm:prSet presAssocID="{F7FC064B-0EDE-4AB3-B885-986389282C36}" presName="theInnerList" presStyleCnt="0"/>
      <dgm:spPr/>
    </dgm:pt>
    <dgm:pt modelId="{CC5C20A8-C874-4E3C-A849-D26B320E2D01}" type="pres">
      <dgm:prSet presAssocID="{5B03E547-308B-4262-B57F-8E38138DDDAB}" presName="childNode" presStyleLbl="node1" presStyleIdx="0" presStyleCnt="6">
        <dgm:presLayoutVars>
          <dgm:bulletEnabled val="1"/>
        </dgm:presLayoutVars>
      </dgm:prSet>
      <dgm:spPr/>
      <dgm:t>
        <a:bodyPr/>
        <a:lstStyle/>
        <a:p>
          <a:endParaRPr lang="en-US"/>
        </a:p>
      </dgm:t>
    </dgm:pt>
    <dgm:pt modelId="{6B56D8F1-C020-4A2E-9199-E35E060FFCE0}" type="pres">
      <dgm:prSet presAssocID="{5B03E547-308B-4262-B57F-8E38138DDDAB}" presName="aSpace2" presStyleCnt="0"/>
      <dgm:spPr/>
    </dgm:pt>
    <dgm:pt modelId="{BD952719-A5EE-4AC5-B635-1DD748261E81}" type="pres">
      <dgm:prSet presAssocID="{F578F42D-F4D0-4665-82DE-C9E153298E6F}" presName="childNode" presStyleLbl="node1" presStyleIdx="1" presStyleCnt="6">
        <dgm:presLayoutVars>
          <dgm:bulletEnabled val="1"/>
        </dgm:presLayoutVars>
      </dgm:prSet>
      <dgm:spPr/>
      <dgm:t>
        <a:bodyPr/>
        <a:lstStyle/>
        <a:p>
          <a:endParaRPr lang="en-US"/>
        </a:p>
      </dgm:t>
    </dgm:pt>
    <dgm:pt modelId="{1A5C0BAE-0776-43C1-8D39-1941CB2FBD26}" type="pres">
      <dgm:prSet presAssocID="{F7FC064B-0EDE-4AB3-B885-986389282C36}" presName="aSpace" presStyleCnt="0"/>
      <dgm:spPr/>
    </dgm:pt>
    <dgm:pt modelId="{043F32EA-2345-426D-9C15-3FAFF26B5386}" type="pres">
      <dgm:prSet presAssocID="{50B2B38C-B847-49AE-9C83-5262959ABA9B}" presName="compNode" presStyleCnt="0"/>
      <dgm:spPr/>
    </dgm:pt>
    <dgm:pt modelId="{6D0A7DBD-B01B-4A10-981A-953FA2EEA41A}" type="pres">
      <dgm:prSet presAssocID="{50B2B38C-B847-49AE-9C83-5262959ABA9B}" presName="aNode" presStyleLbl="bgShp" presStyleIdx="1" presStyleCnt="3"/>
      <dgm:spPr/>
      <dgm:t>
        <a:bodyPr/>
        <a:lstStyle/>
        <a:p>
          <a:endParaRPr lang="en-US"/>
        </a:p>
      </dgm:t>
    </dgm:pt>
    <dgm:pt modelId="{B4326A96-CB27-494D-B1DD-86FDB24A7DA7}" type="pres">
      <dgm:prSet presAssocID="{50B2B38C-B847-49AE-9C83-5262959ABA9B}" presName="textNode" presStyleLbl="bgShp" presStyleIdx="1" presStyleCnt="3"/>
      <dgm:spPr/>
      <dgm:t>
        <a:bodyPr/>
        <a:lstStyle/>
        <a:p>
          <a:endParaRPr lang="en-US"/>
        </a:p>
      </dgm:t>
    </dgm:pt>
    <dgm:pt modelId="{1AA4C0FF-FA35-40D8-804A-36282C71DA35}" type="pres">
      <dgm:prSet presAssocID="{50B2B38C-B847-49AE-9C83-5262959ABA9B}" presName="compChildNode" presStyleCnt="0"/>
      <dgm:spPr/>
    </dgm:pt>
    <dgm:pt modelId="{4DA924B4-365F-4AF5-A91A-B85627588BE9}" type="pres">
      <dgm:prSet presAssocID="{50B2B38C-B847-49AE-9C83-5262959ABA9B}" presName="theInnerList" presStyleCnt="0"/>
      <dgm:spPr/>
    </dgm:pt>
    <dgm:pt modelId="{FEFB5005-8866-44EF-87F1-5583228B1964}" type="pres">
      <dgm:prSet presAssocID="{2A639C5D-5561-4113-9EAA-3D5104E06B28}" presName="childNode" presStyleLbl="node1" presStyleIdx="2" presStyleCnt="6">
        <dgm:presLayoutVars>
          <dgm:bulletEnabled val="1"/>
        </dgm:presLayoutVars>
      </dgm:prSet>
      <dgm:spPr/>
      <dgm:t>
        <a:bodyPr/>
        <a:lstStyle/>
        <a:p>
          <a:endParaRPr lang="en-US"/>
        </a:p>
      </dgm:t>
    </dgm:pt>
    <dgm:pt modelId="{9E8DE789-637F-4D44-AC0D-B8A62358EE6C}" type="pres">
      <dgm:prSet presAssocID="{2A639C5D-5561-4113-9EAA-3D5104E06B28}" presName="aSpace2" presStyleCnt="0"/>
      <dgm:spPr/>
    </dgm:pt>
    <dgm:pt modelId="{4CB1663A-BAE3-4C8E-A904-177D8B29C4D0}" type="pres">
      <dgm:prSet presAssocID="{73102459-93E4-4406-BD7C-DB383DD5022A}" presName="childNode" presStyleLbl="node1" presStyleIdx="3" presStyleCnt="6">
        <dgm:presLayoutVars>
          <dgm:bulletEnabled val="1"/>
        </dgm:presLayoutVars>
      </dgm:prSet>
      <dgm:spPr/>
      <dgm:t>
        <a:bodyPr/>
        <a:lstStyle/>
        <a:p>
          <a:endParaRPr lang="en-US"/>
        </a:p>
      </dgm:t>
    </dgm:pt>
    <dgm:pt modelId="{60EAA13D-5243-4AAF-B3CF-2092B89182B7}" type="pres">
      <dgm:prSet presAssocID="{50B2B38C-B847-49AE-9C83-5262959ABA9B}" presName="aSpace" presStyleCnt="0"/>
      <dgm:spPr/>
    </dgm:pt>
    <dgm:pt modelId="{65E87079-5E7A-4F66-B0CD-28E3910D4976}" type="pres">
      <dgm:prSet presAssocID="{D9441D4E-E761-4510-8A7F-640C3168D086}" presName="compNode" presStyleCnt="0"/>
      <dgm:spPr/>
    </dgm:pt>
    <dgm:pt modelId="{CFE57F82-A3C8-4F22-856D-7D5ED6FECFAC}" type="pres">
      <dgm:prSet presAssocID="{D9441D4E-E761-4510-8A7F-640C3168D086}" presName="aNode" presStyleLbl="bgShp" presStyleIdx="2" presStyleCnt="3"/>
      <dgm:spPr/>
      <dgm:t>
        <a:bodyPr/>
        <a:lstStyle/>
        <a:p>
          <a:endParaRPr lang="en-US"/>
        </a:p>
      </dgm:t>
    </dgm:pt>
    <dgm:pt modelId="{06AF3FEE-3964-43FF-90A8-8110814CD834}" type="pres">
      <dgm:prSet presAssocID="{D9441D4E-E761-4510-8A7F-640C3168D086}" presName="textNode" presStyleLbl="bgShp" presStyleIdx="2" presStyleCnt="3"/>
      <dgm:spPr/>
      <dgm:t>
        <a:bodyPr/>
        <a:lstStyle/>
        <a:p>
          <a:endParaRPr lang="en-US"/>
        </a:p>
      </dgm:t>
    </dgm:pt>
    <dgm:pt modelId="{0C4E89EA-521F-4DB6-BE90-630EB9D6D23D}" type="pres">
      <dgm:prSet presAssocID="{D9441D4E-E761-4510-8A7F-640C3168D086}" presName="compChildNode" presStyleCnt="0"/>
      <dgm:spPr/>
    </dgm:pt>
    <dgm:pt modelId="{D9A40576-9FE1-4BBD-B992-C25BF7C3319C}" type="pres">
      <dgm:prSet presAssocID="{D9441D4E-E761-4510-8A7F-640C3168D086}" presName="theInnerList" presStyleCnt="0"/>
      <dgm:spPr/>
    </dgm:pt>
    <dgm:pt modelId="{60CC3269-39A8-4391-9F5D-9DA98B7A32D7}" type="pres">
      <dgm:prSet presAssocID="{91794B59-B303-46C5-B943-641EABFFD2A6}" presName="childNode" presStyleLbl="node1" presStyleIdx="4" presStyleCnt="6">
        <dgm:presLayoutVars>
          <dgm:bulletEnabled val="1"/>
        </dgm:presLayoutVars>
      </dgm:prSet>
      <dgm:spPr/>
      <dgm:t>
        <a:bodyPr/>
        <a:lstStyle/>
        <a:p>
          <a:endParaRPr lang="en-US"/>
        </a:p>
      </dgm:t>
    </dgm:pt>
    <dgm:pt modelId="{28B6E038-530B-4C4E-BE1D-46D0B283E4F8}" type="pres">
      <dgm:prSet presAssocID="{91794B59-B303-46C5-B943-641EABFFD2A6}" presName="aSpace2" presStyleCnt="0"/>
      <dgm:spPr/>
    </dgm:pt>
    <dgm:pt modelId="{A797034B-028C-402C-A722-D7ABC1F28177}" type="pres">
      <dgm:prSet presAssocID="{1803E387-9480-403E-B397-547894A42ABE}" presName="childNode" presStyleLbl="node1" presStyleIdx="5" presStyleCnt="6">
        <dgm:presLayoutVars>
          <dgm:bulletEnabled val="1"/>
        </dgm:presLayoutVars>
      </dgm:prSet>
      <dgm:spPr/>
      <dgm:t>
        <a:bodyPr/>
        <a:lstStyle/>
        <a:p>
          <a:endParaRPr lang="en-US"/>
        </a:p>
      </dgm:t>
    </dgm:pt>
  </dgm:ptLst>
  <dgm:cxnLst>
    <dgm:cxn modelId="{ECD6043C-A1FF-46A7-9043-894451E4463C}" srcId="{F7FC064B-0EDE-4AB3-B885-986389282C36}" destId="{F578F42D-F4D0-4665-82DE-C9E153298E6F}" srcOrd="1" destOrd="0" parTransId="{47A1589D-DDC0-4871-B6F3-D8C7613965D8}" sibTransId="{B2D8502F-AF40-4AA8-95D2-7B494DCA768A}"/>
    <dgm:cxn modelId="{1CEDC6A3-7B04-4153-8A22-FAF0B9C5CA86}" type="presOf" srcId="{13C4F9FA-13E9-44DD-AC6D-2349AAF17F98}" destId="{2991B768-16EC-43C3-8EFF-923DE1D71989}" srcOrd="0" destOrd="0" presId="urn:microsoft.com/office/officeart/2005/8/layout/lProcess2"/>
    <dgm:cxn modelId="{525781EB-5792-4240-9937-2354AD3A309B}" type="presOf" srcId="{5B03E547-308B-4262-B57F-8E38138DDDAB}" destId="{CC5C20A8-C874-4E3C-A849-D26B320E2D01}" srcOrd="0" destOrd="0" presId="urn:microsoft.com/office/officeart/2005/8/layout/lProcess2"/>
    <dgm:cxn modelId="{DEE56BA5-2820-4962-B7CB-F8D649D31E93}" type="presOf" srcId="{1803E387-9480-403E-B397-547894A42ABE}" destId="{A797034B-028C-402C-A722-D7ABC1F28177}" srcOrd="0" destOrd="0" presId="urn:microsoft.com/office/officeart/2005/8/layout/lProcess2"/>
    <dgm:cxn modelId="{A6DA9556-887A-4B0F-9E2C-8036216CE9EE}" type="presOf" srcId="{F578F42D-F4D0-4665-82DE-C9E153298E6F}" destId="{BD952719-A5EE-4AC5-B635-1DD748261E81}" srcOrd="0" destOrd="0" presId="urn:microsoft.com/office/officeart/2005/8/layout/lProcess2"/>
    <dgm:cxn modelId="{2A5BE716-02ED-482E-BCF2-C18F75C3AEDA}" type="presOf" srcId="{D9441D4E-E761-4510-8A7F-640C3168D086}" destId="{CFE57F82-A3C8-4F22-856D-7D5ED6FECFAC}" srcOrd="0" destOrd="0" presId="urn:microsoft.com/office/officeart/2005/8/layout/lProcess2"/>
    <dgm:cxn modelId="{3D901BDD-A0A7-4320-AAD1-25628CB0244E}" srcId="{D9441D4E-E761-4510-8A7F-640C3168D086}" destId="{1803E387-9480-403E-B397-547894A42ABE}" srcOrd="1" destOrd="0" parTransId="{848E9C7C-4C95-4725-A98C-3DAC9D4E6E78}" sibTransId="{76114F05-0D3E-40EB-B95B-92E46AA72350}"/>
    <dgm:cxn modelId="{E3403369-3AFD-4DF9-B93A-1AA82897FBDA}" srcId="{13C4F9FA-13E9-44DD-AC6D-2349AAF17F98}" destId="{F7FC064B-0EDE-4AB3-B885-986389282C36}" srcOrd="0" destOrd="0" parTransId="{A0BC82D9-D2EF-4FD3-AA47-B5C7777C5529}" sibTransId="{97C048E3-A049-4844-8351-EB4839409897}"/>
    <dgm:cxn modelId="{2EF0CF67-D909-4B80-8788-D820870B5255}" type="presOf" srcId="{F7FC064B-0EDE-4AB3-B885-986389282C36}" destId="{3DAB7507-6D06-45DD-A069-06B67F68A804}" srcOrd="0" destOrd="0" presId="urn:microsoft.com/office/officeart/2005/8/layout/lProcess2"/>
    <dgm:cxn modelId="{E5CFE241-24FF-44EA-BEBA-43C12A057553}" srcId="{F7FC064B-0EDE-4AB3-B885-986389282C36}" destId="{5B03E547-308B-4262-B57F-8E38138DDDAB}" srcOrd="0" destOrd="0" parTransId="{C6E2B14D-1371-40F3-9C73-0157ACED75E9}" sibTransId="{3AFE892D-4AB9-4579-9199-0A1B06EC6EAE}"/>
    <dgm:cxn modelId="{47800F97-D823-493E-9217-5F79A395F427}" type="presOf" srcId="{91794B59-B303-46C5-B943-641EABFFD2A6}" destId="{60CC3269-39A8-4391-9F5D-9DA98B7A32D7}" srcOrd="0" destOrd="0" presId="urn:microsoft.com/office/officeart/2005/8/layout/lProcess2"/>
    <dgm:cxn modelId="{282C3049-9500-4E7E-87A0-C4ADEBA295AB}" srcId="{D9441D4E-E761-4510-8A7F-640C3168D086}" destId="{91794B59-B303-46C5-B943-641EABFFD2A6}" srcOrd="0" destOrd="0" parTransId="{5A48BD26-1F52-452E-BDB6-9D631B473822}" sibTransId="{495F1698-BFD6-475E-86CA-C7D68409392D}"/>
    <dgm:cxn modelId="{B49B8E4B-A33B-4D62-A4C0-2671CD2EF519}" srcId="{50B2B38C-B847-49AE-9C83-5262959ABA9B}" destId="{73102459-93E4-4406-BD7C-DB383DD5022A}" srcOrd="1" destOrd="0" parTransId="{51693EF9-E88E-4160-8A93-54EB93645940}" sibTransId="{83F92BEB-D7F6-4633-A169-F4D41B010E34}"/>
    <dgm:cxn modelId="{9B7EEC3A-4D4B-478F-904F-569C90BEBBB9}" srcId="{13C4F9FA-13E9-44DD-AC6D-2349AAF17F98}" destId="{D9441D4E-E761-4510-8A7F-640C3168D086}" srcOrd="2" destOrd="0" parTransId="{11C58DAC-7773-4D17-9220-4A439A90A67A}" sibTransId="{93C358E3-BC21-4000-A0B0-D956FD47FCF3}"/>
    <dgm:cxn modelId="{9975EA95-1FF8-4892-9A15-723B04E5359E}" srcId="{50B2B38C-B847-49AE-9C83-5262959ABA9B}" destId="{2A639C5D-5561-4113-9EAA-3D5104E06B28}" srcOrd="0" destOrd="0" parTransId="{E254DB9C-8AB6-4248-BA1F-6A44306A99E5}" sibTransId="{4EC901DF-A7F0-4949-A2E8-DD95137EC2CE}"/>
    <dgm:cxn modelId="{2F59C70A-9BF7-4043-AD4B-22E63136F2A7}" type="presOf" srcId="{50B2B38C-B847-49AE-9C83-5262959ABA9B}" destId="{B4326A96-CB27-494D-B1DD-86FDB24A7DA7}" srcOrd="1" destOrd="0" presId="urn:microsoft.com/office/officeart/2005/8/layout/lProcess2"/>
    <dgm:cxn modelId="{2E703ED3-2134-46CB-9D75-DAC531DCDCC4}" type="presOf" srcId="{F7FC064B-0EDE-4AB3-B885-986389282C36}" destId="{A46E9A64-A668-41B5-8017-40313149436A}" srcOrd="1" destOrd="0" presId="urn:microsoft.com/office/officeart/2005/8/layout/lProcess2"/>
    <dgm:cxn modelId="{BB195A26-C708-4B33-9037-E9C3566FDAA1}" srcId="{13C4F9FA-13E9-44DD-AC6D-2349AAF17F98}" destId="{50B2B38C-B847-49AE-9C83-5262959ABA9B}" srcOrd="1" destOrd="0" parTransId="{74915607-9966-46B0-BED0-D3EDAA375BBE}" sibTransId="{20CEE987-7A66-466C-943F-6F8977B34D26}"/>
    <dgm:cxn modelId="{0A1A4391-B6C2-48C2-B26E-113FCC59B0AE}" type="presOf" srcId="{2A639C5D-5561-4113-9EAA-3D5104E06B28}" destId="{FEFB5005-8866-44EF-87F1-5583228B1964}" srcOrd="0" destOrd="0" presId="urn:microsoft.com/office/officeart/2005/8/layout/lProcess2"/>
    <dgm:cxn modelId="{A3C5B7BA-0F2F-4855-B782-C72FEBBA3955}" type="presOf" srcId="{73102459-93E4-4406-BD7C-DB383DD5022A}" destId="{4CB1663A-BAE3-4C8E-A904-177D8B29C4D0}" srcOrd="0" destOrd="0" presId="urn:microsoft.com/office/officeart/2005/8/layout/lProcess2"/>
    <dgm:cxn modelId="{2733A80E-E12B-4869-BB81-2A923DAA2869}" type="presOf" srcId="{D9441D4E-E761-4510-8A7F-640C3168D086}" destId="{06AF3FEE-3964-43FF-90A8-8110814CD834}" srcOrd="1" destOrd="0" presId="urn:microsoft.com/office/officeart/2005/8/layout/lProcess2"/>
    <dgm:cxn modelId="{C3DD8B53-89EF-434D-8846-02E03473AF72}" type="presOf" srcId="{50B2B38C-B847-49AE-9C83-5262959ABA9B}" destId="{6D0A7DBD-B01B-4A10-981A-953FA2EEA41A}" srcOrd="0" destOrd="0" presId="urn:microsoft.com/office/officeart/2005/8/layout/lProcess2"/>
    <dgm:cxn modelId="{4B0781AD-4296-458B-8E3B-C537BB7C3CB5}" type="presParOf" srcId="{2991B768-16EC-43C3-8EFF-923DE1D71989}" destId="{E42311B2-4193-4069-8BD1-AC2B0721EB39}" srcOrd="0" destOrd="0" presId="urn:microsoft.com/office/officeart/2005/8/layout/lProcess2"/>
    <dgm:cxn modelId="{9581A0B5-3787-41E5-A9C8-CF34AFA93979}" type="presParOf" srcId="{E42311B2-4193-4069-8BD1-AC2B0721EB39}" destId="{3DAB7507-6D06-45DD-A069-06B67F68A804}" srcOrd="0" destOrd="0" presId="urn:microsoft.com/office/officeart/2005/8/layout/lProcess2"/>
    <dgm:cxn modelId="{71946D06-8079-4E5E-B198-5CDC392BA81D}" type="presParOf" srcId="{E42311B2-4193-4069-8BD1-AC2B0721EB39}" destId="{A46E9A64-A668-41B5-8017-40313149436A}" srcOrd="1" destOrd="0" presId="urn:microsoft.com/office/officeart/2005/8/layout/lProcess2"/>
    <dgm:cxn modelId="{7622BFE9-7181-4BFE-AF49-CE932439F188}" type="presParOf" srcId="{E42311B2-4193-4069-8BD1-AC2B0721EB39}" destId="{C328FAF5-7C28-4EF8-85E5-7402550866EE}" srcOrd="2" destOrd="0" presId="urn:microsoft.com/office/officeart/2005/8/layout/lProcess2"/>
    <dgm:cxn modelId="{CCD48596-1763-44A9-8376-74B72AF147A7}" type="presParOf" srcId="{C328FAF5-7C28-4EF8-85E5-7402550866EE}" destId="{76A02B1B-4C1D-4240-AF17-26F8793A03F7}" srcOrd="0" destOrd="0" presId="urn:microsoft.com/office/officeart/2005/8/layout/lProcess2"/>
    <dgm:cxn modelId="{129C3CC5-21A8-4DE0-8DC4-BC539E286C7B}" type="presParOf" srcId="{76A02B1B-4C1D-4240-AF17-26F8793A03F7}" destId="{CC5C20A8-C874-4E3C-A849-D26B320E2D01}" srcOrd="0" destOrd="0" presId="urn:microsoft.com/office/officeart/2005/8/layout/lProcess2"/>
    <dgm:cxn modelId="{987E0DB9-A80E-43FF-B3AA-54E2601F05F8}" type="presParOf" srcId="{76A02B1B-4C1D-4240-AF17-26F8793A03F7}" destId="{6B56D8F1-C020-4A2E-9199-E35E060FFCE0}" srcOrd="1" destOrd="0" presId="urn:microsoft.com/office/officeart/2005/8/layout/lProcess2"/>
    <dgm:cxn modelId="{F310E0FD-D611-4864-822F-96AA54BC406B}" type="presParOf" srcId="{76A02B1B-4C1D-4240-AF17-26F8793A03F7}" destId="{BD952719-A5EE-4AC5-B635-1DD748261E81}" srcOrd="2" destOrd="0" presId="urn:microsoft.com/office/officeart/2005/8/layout/lProcess2"/>
    <dgm:cxn modelId="{0BFFF304-F114-4BB3-A9CA-F6014EBB5BF9}" type="presParOf" srcId="{2991B768-16EC-43C3-8EFF-923DE1D71989}" destId="{1A5C0BAE-0776-43C1-8D39-1941CB2FBD26}" srcOrd="1" destOrd="0" presId="urn:microsoft.com/office/officeart/2005/8/layout/lProcess2"/>
    <dgm:cxn modelId="{6902E97D-E67A-4410-A9A7-5D6244D12B80}" type="presParOf" srcId="{2991B768-16EC-43C3-8EFF-923DE1D71989}" destId="{043F32EA-2345-426D-9C15-3FAFF26B5386}" srcOrd="2" destOrd="0" presId="urn:microsoft.com/office/officeart/2005/8/layout/lProcess2"/>
    <dgm:cxn modelId="{A7662A91-7C9A-4A53-B5D3-29C77C2C88E5}" type="presParOf" srcId="{043F32EA-2345-426D-9C15-3FAFF26B5386}" destId="{6D0A7DBD-B01B-4A10-981A-953FA2EEA41A}" srcOrd="0" destOrd="0" presId="urn:microsoft.com/office/officeart/2005/8/layout/lProcess2"/>
    <dgm:cxn modelId="{88970CA4-ACE9-4D5B-81CD-362AFFEC7174}" type="presParOf" srcId="{043F32EA-2345-426D-9C15-3FAFF26B5386}" destId="{B4326A96-CB27-494D-B1DD-86FDB24A7DA7}" srcOrd="1" destOrd="0" presId="urn:microsoft.com/office/officeart/2005/8/layout/lProcess2"/>
    <dgm:cxn modelId="{DCEA4CEB-9C0D-4C1D-8748-16FE29E050BC}" type="presParOf" srcId="{043F32EA-2345-426D-9C15-3FAFF26B5386}" destId="{1AA4C0FF-FA35-40D8-804A-36282C71DA35}" srcOrd="2" destOrd="0" presId="urn:microsoft.com/office/officeart/2005/8/layout/lProcess2"/>
    <dgm:cxn modelId="{2362DEE1-BFF2-4682-A409-CA97DB13056D}" type="presParOf" srcId="{1AA4C0FF-FA35-40D8-804A-36282C71DA35}" destId="{4DA924B4-365F-4AF5-A91A-B85627588BE9}" srcOrd="0" destOrd="0" presId="urn:microsoft.com/office/officeart/2005/8/layout/lProcess2"/>
    <dgm:cxn modelId="{085DFC14-C0A6-449A-9152-6D7A477CC1C0}" type="presParOf" srcId="{4DA924B4-365F-4AF5-A91A-B85627588BE9}" destId="{FEFB5005-8866-44EF-87F1-5583228B1964}" srcOrd="0" destOrd="0" presId="urn:microsoft.com/office/officeart/2005/8/layout/lProcess2"/>
    <dgm:cxn modelId="{E7BADF42-FB15-478A-88AC-8690B21890F5}" type="presParOf" srcId="{4DA924B4-365F-4AF5-A91A-B85627588BE9}" destId="{9E8DE789-637F-4D44-AC0D-B8A62358EE6C}" srcOrd="1" destOrd="0" presId="urn:microsoft.com/office/officeart/2005/8/layout/lProcess2"/>
    <dgm:cxn modelId="{D9BF6A3A-7C5A-44F1-89ED-F9AF6BD84598}" type="presParOf" srcId="{4DA924B4-365F-4AF5-A91A-B85627588BE9}" destId="{4CB1663A-BAE3-4C8E-A904-177D8B29C4D0}" srcOrd="2" destOrd="0" presId="urn:microsoft.com/office/officeart/2005/8/layout/lProcess2"/>
    <dgm:cxn modelId="{BBC80DFB-D73E-42FA-AF25-C50F988700BC}" type="presParOf" srcId="{2991B768-16EC-43C3-8EFF-923DE1D71989}" destId="{60EAA13D-5243-4AAF-B3CF-2092B89182B7}" srcOrd="3" destOrd="0" presId="urn:microsoft.com/office/officeart/2005/8/layout/lProcess2"/>
    <dgm:cxn modelId="{E9984E9C-4567-4190-9BBA-BBBB38002B52}" type="presParOf" srcId="{2991B768-16EC-43C3-8EFF-923DE1D71989}" destId="{65E87079-5E7A-4F66-B0CD-28E3910D4976}" srcOrd="4" destOrd="0" presId="urn:microsoft.com/office/officeart/2005/8/layout/lProcess2"/>
    <dgm:cxn modelId="{8341F469-7301-49CD-AEFB-9A754D52DE7E}" type="presParOf" srcId="{65E87079-5E7A-4F66-B0CD-28E3910D4976}" destId="{CFE57F82-A3C8-4F22-856D-7D5ED6FECFAC}" srcOrd="0" destOrd="0" presId="urn:microsoft.com/office/officeart/2005/8/layout/lProcess2"/>
    <dgm:cxn modelId="{272793AA-914A-46BF-9AD6-3A08A7B49E17}" type="presParOf" srcId="{65E87079-5E7A-4F66-B0CD-28E3910D4976}" destId="{06AF3FEE-3964-43FF-90A8-8110814CD834}" srcOrd="1" destOrd="0" presId="urn:microsoft.com/office/officeart/2005/8/layout/lProcess2"/>
    <dgm:cxn modelId="{00A13317-8244-4EB2-90C1-DDF046820CED}" type="presParOf" srcId="{65E87079-5E7A-4F66-B0CD-28E3910D4976}" destId="{0C4E89EA-521F-4DB6-BE90-630EB9D6D23D}" srcOrd="2" destOrd="0" presId="urn:microsoft.com/office/officeart/2005/8/layout/lProcess2"/>
    <dgm:cxn modelId="{228D0C0C-4DDF-4455-9390-B26A450A6860}" type="presParOf" srcId="{0C4E89EA-521F-4DB6-BE90-630EB9D6D23D}" destId="{D9A40576-9FE1-4BBD-B992-C25BF7C3319C}" srcOrd="0" destOrd="0" presId="urn:microsoft.com/office/officeart/2005/8/layout/lProcess2"/>
    <dgm:cxn modelId="{556F6C2C-558F-4745-8EB5-403A6900A0F3}" type="presParOf" srcId="{D9A40576-9FE1-4BBD-B992-C25BF7C3319C}" destId="{60CC3269-39A8-4391-9F5D-9DA98B7A32D7}" srcOrd="0" destOrd="0" presId="urn:microsoft.com/office/officeart/2005/8/layout/lProcess2"/>
    <dgm:cxn modelId="{FA22F201-0C85-4AA3-B67F-05FCFA4B0DA5}" type="presParOf" srcId="{D9A40576-9FE1-4BBD-B992-C25BF7C3319C}" destId="{28B6E038-530B-4C4E-BE1D-46D0B283E4F8}" srcOrd="1" destOrd="0" presId="urn:microsoft.com/office/officeart/2005/8/layout/lProcess2"/>
    <dgm:cxn modelId="{7D970F9E-35E0-43D7-B82D-A260C8F3BD19}" type="presParOf" srcId="{D9A40576-9FE1-4BBD-B992-C25BF7C3319C}" destId="{A797034B-028C-402C-A722-D7ABC1F28177}"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E88893-E8D5-4EB4-ABAB-8B8873FF701D}"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en-US"/>
        </a:p>
      </dgm:t>
    </dgm:pt>
    <dgm:pt modelId="{EC5EF5E9-9B73-4DE6-99B1-DB66A1805872}">
      <dgm:prSet phldrT="[Text]"/>
      <dgm:spPr/>
      <dgm:t>
        <a:bodyPr/>
        <a:lstStyle/>
        <a:p>
          <a:r>
            <a:rPr lang="en-US" dirty="0" smtClean="0"/>
            <a:t>ICF</a:t>
          </a:r>
          <a:endParaRPr lang="en-US" dirty="0"/>
        </a:p>
      </dgm:t>
    </dgm:pt>
    <dgm:pt modelId="{F9F0C832-08FB-49CA-B11A-EDDE18C77F2E}" type="parTrans" cxnId="{FB444B80-0B84-4FFE-9075-A7ACFFB9EAC9}">
      <dgm:prSet/>
      <dgm:spPr/>
      <dgm:t>
        <a:bodyPr/>
        <a:lstStyle/>
        <a:p>
          <a:endParaRPr lang="en-US"/>
        </a:p>
      </dgm:t>
    </dgm:pt>
    <dgm:pt modelId="{DD7C460F-19CA-48D8-A343-361E64AA1218}" type="sibTrans" cxnId="{FB444B80-0B84-4FFE-9075-A7ACFFB9EAC9}">
      <dgm:prSet/>
      <dgm:spPr/>
      <dgm:t>
        <a:bodyPr/>
        <a:lstStyle/>
        <a:p>
          <a:endParaRPr lang="en-US"/>
        </a:p>
      </dgm:t>
    </dgm:pt>
    <dgm:pt modelId="{91983B23-6F43-41CC-A968-37F382BF3E79}">
      <dgm:prSet phldrT="[Text]"/>
      <dgm:spPr/>
      <dgm:t>
        <a:bodyPr/>
        <a:lstStyle/>
        <a:p>
          <a:r>
            <a:rPr lang="en-US" dirty="0" smtClean="0"/>
            <a:t>Indirect</a:t>
          </a:r>
          <a:endParaRPr lang="en-US" dirty="0"/>
        </a:p>
      </dgm:t>
    </dgm:pt>
    <dgm:pt modelId="{5EB3772C-1233-463E-BE74-DF9E6FAD1BBC}" type="parTrans" cxnId="{2E04EF0D-F97E-4E13-B1E9-3F91CC1C4489}">
      <dgm:prSet/>
      <dgm:spPr/>
      <dgm:t>
        <a:bodyPr/>
        <a:lstStyle/>
        <a:p>
          <a:endParaRPr lang="en-US"/>
        </a:p>
      </dgm:t>
    </dgm:pt>
    <dgm:pt modelId="{4CBF8A7E-5163-4176-8442-3B119A25BA7D}" type="sibTrans" cxnId="{2E04EF0D-F97E-4E13-B1E9-3F91CC1C4489}">
      <dgm:prSet/>
      <dgm:spPr/>
      <dgm:t>
        <a:bodyPr/>
        <a:lstStyle/>
        <a:p>
          <a:endParaRPr lang="en-US"/>
        </a:p>
      </dgm:t>
    </dgm:pt>
    <dgm:pt modelId="{F03A636D-FF5B-42FA-B4DA-6E08A9DAA4C3}">
      <dgm:prSet phldrT="[Text]"/>
      <dgm:spPr/>
      <dgm:t>
        <a:bodyPr/>
        <a:lstStyle/>
        <a:p>
          <a:r>
            <a:rPr lang="en-US" dirty="0" smtClean="0"/>
            <a:t>Direct</a:t>
          </a:r>
          <a:endParaRPr lang="en-US" dirty="0"/>
        </a:p>
      </dgm:t>
    </dgm:pt>
    <dgm:pt modelId="{7320C099-C5D8-4161-8E64-19BB387A0255}" type="parTrans" cxnId="{BCB54840-4EA0-4D5F-A399-072089364E20}">
      <dgm:prSet/>
      <dgm:spPr/>
      <dgm:t>
        <a:bodyPr/>
        <a:lstStyle/>
        <a:p>
          <a:endParaRPr lang="en-US"/>
        </a:p>
      </dgm:t>
    </dgm:pt>
    <dgm:pt modelId="{ACF85818-1115-41A6-A2A9-ECA46E5437B9}" type="sibTrans" cxnId="{BCB54840-4EA0-4D5F-A399-072089364E20}">
      <dgm:prSet/>
      <dgm:spPr/>
      <dgm:t>
        <a:bodyPr/>
        <a:lstStyle/>
        <a:p>
          <a:endParaRPr lang="en-US"/>
        </a:p>
      </dgm:t>
    </dgm:pt>
    <dgm:pt modelId="{954B73CD-F03E-4C7B-8D0A-FEBCFB3CE23F}">
      <dgm:prSet phldrT="[Text]"/>
      <dgm:spPr/>
      <dgm:t>
        <a:bodyPr/>
        <a:lstStyle/>
        <a:p>
          <a:r>
            <a:rPr lang="en-US" dirty="0" smtClean="0"/>
            <a:t>Protected</a:t>
          </a:r>
          <a:endParaRPr lang="en-US" dirty="0"/>
        </a:p>
      </dgm:t>
    </dgm:pt>
    <dgm:pt modelId="{ACA82D27-0BFE-49E9-9859-29D3929CE53E}" type="parTrans" cxnId="{4489E3A2-581F-4896-8AE1-662047E64060}">
      <dgm:prSet/>
      <dgm:spPr/>
      <dgm:t>
        <a:bodyPr/>
        <a:lstStyle/>
        <a:p>
          <a:endParaRPr lang="en-US"/>
        </a:p>
      </dgm:t>
    </dgm:pt>
    <dgm:pt modelId="{E3A04589-CF04-4E07-A7A3-A3CE0880E017}" type="sibTrans" cxnId="{4489E3A2-581F-4896-8AE1-662047E64060}">
      <dgm:prSet/>
      <dgm:spPr/>
      <dgm:t>
        <a:bodyPr/>
        <a:lstStyle/>
        <a:p>
          <a:endParaRPr lang="en-US"/>
        </a:p>
      </dgm:t>
    </dgm:pt>
    <dgm:pt modelId="{ECCA1B56-4C8E-4AA3-970E-7E0DD57B7C3A}" type="pres">
      <dgm:prSet presAssocID="{71E88893-E8D5-4EB4-ABAB-8B8873FF701D}" presName="Name0" presStyleCnt="0">
        <dgm:presLayoutVars>
          <dgm:orgChart val="1"/>
          <dgm:chPref val="1"/>
          <dgm:dir/>
          <dgm:animOne val="branch"/>
          <dgm:animLvl val="lvl"/>
          <dgm:resizeHandles/>
        </dgm:presLayoutVars>
      </dgm:prSet>
      <dgm:spPr/>
    </dgm:pt>
    <dgm:pt modelId="{C7F5450A-E7E9-404A-A23D-43E345F1B702}" type="pres">
      <dgm:prSet presAssocID="{EC5EF5E9-9B73-4DE6-99B1-DB66A1805872}" presName="hierRoot1" presStyleCnt="0">
        <dgm:presLayoutVars>
          <dgm:hierBranch val="init"/>
        </dgm:presLayoutVars>
      </dgm:prSet>
      <dgm:spPr/>
    </dgm:pt>
    <dgm:pt modelId="{AEB98474-AF97-4A96-AA88-004AA26A631E}" type="pres">
      <dgm:prSet presAssocID="{EC5EF5E9-9B73-4DE6-99B1-DB66A1805872}" presName="rootComposite1" presStyleCnt="0"/>
      <dgm:spPr/>
    </dgm:pt>
    <dgm:pt modelId="{DB8B5843-5FC4-4107-A1E6-A2E4B6C7BDE3}" type="pres">
      <dgm:prSet presAssocID="{EC5EF5E9-9B73-4DE6-99B1-DB66A1805872}" presName="rootText1" presStyleLbl="alignAcc1" presStyleIdx="0" presStyleCnt="0">
        <dgm:presLayoutVars>
          <dgm:chPref val="3"/>
        </dgm:presLayoutVars>
      </dgm:prSet>
      <dgm:spPr/>
      <dgm:t>
        <a:bodyPr/>
        <a:lstStyle/>
        <a:p>
          <a:endParaRPr lang="en-US"/>
        </a:p>
      </dgm:t>
    </dgm:pt>
    <dgm:pt modelId="{40DE0E45-324C-4A84-94B7-56CEA128980F}" type="pres">
      <dgm:prSet presAssocID="{EC5EF5E9-9B73-4DE6-99B1-DB66A1805872}" presName="topArc1" presStyleLbl="parChTrans1D1" presStyleIdx="0" presStyleCnt="8"/>
      <dgm:spPr/>
    </dgm:pt>
    <dgm:pt modelId="{FA4B1D63-4979-4C0C-B50A-7AC05734AEBB}" type="pres">
      <dgm:prSet presAssocID="{EC5EF5E9-9B73-4DE6-99B1-DB66A1805872}" presName="bottomArc1" presStyleLbl="parChTrans1D1" presStyleIdx="1" presStyleCnt="8"/>
      <dgm:spPr/>
    </dgm:pt>
    <dgm:pt modelId="{685C9702-2073-4C06-91E8-993E50464BDB}" type="pres">
      <dgm:prSet presAssocID="{EC5EF5E9-9B73-4DE6-99B1-DB66A1805872}" presName="topConnNode1" presStyleLbl="node1" presStyleIdx="0" presStyleCnt="0"/>
      <dgm:spPr/>
    </dgm:pt>
    <dgm:pt modelId="{112011E0-BF84-4008-9608-98BACDD6C496}" type="pres">
      <dgm:prSet presAssocID="{EC5EF5E9-9B73-4DE6-99B1-DB66A1805872}" presName="hierChild2" presStyleCnt="0"/>
      <dgm:spPr/>
    </dgm:pt>
    <dgm:pt modelId="{1DC3575A-A580-4421-8016-67E7C1DDA5DC}" type="pres">
      <dgm:prSet presAssocID="{5EB3772C-1233-463E-BE74-DF9E6FAD1BBC}" presName="Name28" presStyleLbl="parChTrans1D2" presStyleIdx="0" presStyleCnt="3"/>
      <dgm:spPr/>
    </dgm:pt>
    <dgm:pt modelId="{C065923E-BEA7-4D1D-A419-341F92E2CBE0}" type="pres">
      <dgm:prSet presAssocID="{91983B23-6F43-41CC-A968-37F382BF3E79}" presName="hierRoot2" presStyleCnt="0">
        <dgm:presLayoutVars>
          <dgm:hierBranch val="init"/>
        </dgm:presLayoutVars>
      </dgm:prSet>
      <dgm:spPr/>
    </dgm:pt>
    <dgm:pt modelId="{335E9856-A457-4713-9F11-E7D66DEC0272}" type="pres">
      <dgm:prSet presAssocID="{91983B23-6F43-41CC-A968-37F382BF3E79}" presName="rootComposite2" presStyleCnt="0"/>
      <dgm:spPr/>
    </dgm:pt>
    <dgm:pt modelId="{9143ECD9-C32E-4814-8DD2-9C227B8D17E1}" type="pres">
      <dgm:prSet presAssocID="{91983B23-6F43-41CC-A968-37F382BF3E79}" presName="rootText2" presStyleLbl="alignAcc1" presStyleIdx="0" presStyleCnt="0">
        <dgm:presLayoutVars>
          <dgm:chPref val="3"/>
        </dgm:presLayoutVars>
      </dgm:prSet>
      <dgm:spPr/>
    </dgm:pt>
    <dgm:pt modelId="{715A3F84-F0C2-4ADD-B5E9-D96C0BF20DA7}" type="pres">
      <dgm:prSet presAssocID="{91983B23-6F43-41CC-A968-37F382BF3E79}" presName="topArc2" presStyleLbl="parChTrans1D1" presStyleIdx="2" presStyleCnt="8"/>
      <dgm:spPr/>
    </dgm:pt>
    <dgm:pt modelId="{1C0C6FE7-6068-40F6-B9B7-2DCF3B4336C9}" type="pres">
      <dgm:prSet presAssocID="{91983B23-6F43-41CC-A968-37F382BF3E79}" presName="bottomArc2" presStyleLbl="parChTrans1D1" presStyleIdx="3" presStyleCnt="8"/>
      <dgm:spPr/>
    </dgm:pt>
    <dgm:pt modelId="{BF270EC1-481D-4BC1-826B-A5B247E0ABCD}" type="pres">
      <dgm:prSet presAssocID="{91983B23-6F43-41CC-A968-37F382BF3E79}" presName="topConnNode2" presStyleLbl="node2" presStyleIdx="0" presStyleCnt="0"/>
      <dgm:spPr/>
    </dgm:pt>
    <dgm:pt modelId="{4530B69E-5838-4949-B7C7-7D1E582491E6}" type="pres">
      <dgm:prSet presAssocID="{91983B23-6F43-41CC-A968-37F382BF3E79}" presName="hierChild4" presStyleCnt="0"/>
      <dgm:spPr/>
    </dgm:pt>
    <dgm:pt modelId="{032BB365-9AC5-4A6A-88A5-BA285B69DDF9}" type="pres">
      <dgm:prSet presAssocID="{91983B23-6F43-41CC-A968-37F382BF3E79}" presName="hierChild5" presStyleCnt="0"/>
      <dgm:spPr/>
    </dgm:pt>
    <dgm:pt modelId="{CD2F5474-6796-4503-B870-2F20BEE613FA}" type="pres">
      <dgm:prSet presAssocID="{7320C099-C5D8-4161-8E64-19BB387A0255}" presName="Name28" presStyleLbl="parChTrans1D2" presStyleIdx="1" presStyleCnt="3"/>
      <dgm:spPr/>
    </dgm:pt>
    <dgm:pt modelId="{47FA93D6-55A5-4628-953B-086ADF5644AE}" type="pres">
      <dgm:prSet presAssocID="{F03A636D-FF5B-42FA-B4DA-6E08A9DAA4C3}" presName="hierRoot2" presStyleCnt="0">
        <dgm:presLayoutVars>
          <dgm:hierBranch val="init"/>
        </dgm:presLayoutVars>
      </dgm:prSet>
      <dgm:spPr/>
    </dgm:pt>
    <dgm:pt modelId="{8C9D149B-8E90-4DD3-9FE3-022A633836B2}" type="pres">
      <dgm:prSet presAssocID="{F03A636D-FF5B-42FA-B4DA-6E08A9DAA4C3}" presName="rootComposite2" presStyleCnt="0"/>
      <dgm:spPr/>
    </dgm:pt>
    <dgm:pt modelId="{A6C588C9-3D62-4E63-9295-79AA42FB2E51}" type="pres">
      <dgm:prSet presAssocID="{F03A636D-FF5B-42FA-B4DA-6E08A9DAA4C3}" presName="rootText2" presStyleLbl="alignAcc1" presStyleIdx="0" presStyleCnt="0">
        <dgm:presLayoutVars>
          <dgm:chPref val="3"/>
        </dgm:presLayoutVars>
      </dgm:prSet>
      <dgm:spPr/>
    </dgm:pt>
    <dgm:pt modelId="{C3833337-2C32-456E-B387-F96C0E774CBB}" type="pres">
      <dgm:prSet presAssocID="{F03A636D-FF5B-42FA-B4DA-6E08A9DAA4C3}" presName="topArc2" presStyleLbl="parChTrans1D1" presStyleIdx="4" presStyleCnt="8"/>
      <dgm:spPr/>
    </dgm:pt>
    <dgm:pt modelId="{FF8460F5-623A-494B-AA83-F3EB1B0D5F13}" type="pres">
      <dgm:prSet presAssocID="{F03A636D-FF5B-42FA-B4DA-6E08A9DAA4C3}" presName="bottomArc2" presStyleLbl="parChTrans1D1" presStyleIdx="5" presStyleCnt="8"/>
      <dgm:spPr/>
    </dgm:pt>
    <dgm:pt modelId="{EEFDB6AF-B53D-491B-A5E8-67049B9AC294}" type="pres">
      <dgm:prSet presAssocID="{F03A636D-FF5B-42FA-B4DA-6E08A9DAA4C3}" presName="topConnNode2" presStyleLbl="node2" presStyleIdx="0" presStyleCnt="0"/>
      <dgm:spPr/>
    </dgm:pt>
    <dgm:pt modelId="{4523DABA-1D75-40E0-A61C-53C3465ED46D}" type="pres">
      <dgm:prSet presAssocID="{F03A636D-FF5B-42FA-B4DA-6E08A9DAA4C3}" presName="hierChild4" presStyleCnt="0"/>
      <dgm:spPr/>
    </dgm:pt>
    <dgm:pt modelId="{DF916AF4-CF99-4E85-B7FE-274EC7F0858A}" type="pres">
      <dgm:prSet presAssocID="{F03A636D-FF5B-42FA-B4DA-6E08A9DAA4C3}" presName="hierChild5" presStyleCnt="0"/>
      <dgm:spPr/>
    </dgm:pt>
    <dgm:pt modelId="{8AFAB5FB-FE65-4EC9-9085-8F99CDBA4ED3}" type="pres">
      <dgm:prSet presAssocID="{ACA82D27-0BFE-49E9-9859-29D3929CE53E}" presName="Name28" presStyleLbl="parChTrans1D2" presStyleIdx="2" presStyleCnt="3"/>
      <dgm:spPr/>
    </dgm:pt>
    <dgm:pt modelId="{F4120F2F-D104-422B-8BC4-CC25DC72E2C4}" type="pres">
      <dgm:prSet presAssocID="{954B73CD-F03E-4C7B-8D0A-FEBCFB3CE23F}" presName="hierRoot2" presStyleCnt="0">
        <dgm:presLayoutVars>
          <dgm:hierBranch val="init"/>
        </dgm:presLayoutVars>
      </dgm:prSet>
      <dgm:spPr/>
    </dgm:pt>
    <dgm:pt modelId="{B57E5B3E-84C8-4E1B-B8A8-A8F9EFBA1075}" type="pres">
      <dgm:prSet presAssocID="{954B73CD-F03E-4C7B-8D0A-FEBCFB3CE23F}" presName="rootComposite2" presStyleCnt="0"/>
      <dgm:spPr/>
    </dgm:pt>
    <dgm:pt modelId="{834178B7-D2C7-40D2-A6E7-5691C61C0B22}" type="pres">
      <dgm:prSet presAssocID="{954B73CD-F03E-4C7B-8D0A-FEBCFB3CE23F}" presName="rootText2" presStyleLbl="alignAcc1" presStyleIdx="0" presStyleCnt="0">
        <dgm:presLayoutVars>
          <dgm:chPref val="3"/>
        </dgm:presLayoutVars>
      </dgm:prSet>
      <dgm:spPr/>
      <dgm:t>
        <a:bodyPr/>
        <a:lstStyle/>
        <a:p>
          <a:endParaRPr lang="en-US"/>
        </a:p>
      </dgm:t>
    </dgm:pt>
    <dgm:pt modelId="{2C6A9413-4BBF-4227-B3A0-E4344D8E0A27}" type="pres">
      <dgm:prSet presAssocID="{954B73CD-F03E-4C7B-8D0A-FEBCFB3CE23F}" presName="topArc2" presStyleLbl="parChTrans1D1" presStyleIdx="6" presStyleCnt="8"/>
      <dgm:spPr/>
    </dgm:pt>
    <dgm:pt modelId="{DD4211F0-54EB-4A3A-87DC-D624E8196CAF}" type="pres">
      <dgm:prSet presAssocID="{954B73CD-F03E-4C7B-8D0A-FEBCFB3CE23F}" presName="bottomArc2" presStyleLbl="parChTrans1D1" presStyleIdx="7" presStyleCnt="8"/>
      <dgm:spPr/>
    </dgm:pt>
    <dgm:pt modelId="{DE1613C5-6508-4776-ADAB-39F7FD53CCB3}" type="pres">
      <dgm:prSet presAssocID="{954B73CD-F03E-4C7B-8D0A-FEBCFB3CE23F}" presName="topConnNode2" presStyleLbl="node2" presStyleIdx="0" presStyleCnt="0"/>
      <dgm:spPr/>
    </dgm:pt>
    <dgm:pt modelId="{E7EE8A47-5177-4247-9C34-E3D63A2DAAC6}" type="pres">
      <dgm:prSet presAssocID="{954B73CD-F03E-4C7B-8D0A-FEBCFB3CE23F}" presName="hierChild4" presStyleCnt="0"/>
      <dgm:spPr/>
    </dgm:pt>
    <dgm:pt modelId="{8015FEFC-4DD8-4C7C-965E-74539A6AD84F}" type="pres">
      <dgm:prSet presAssocID="{954B73CD-F03E-4C7B-8D0A-FEBCFB3CE23F}" presName="hierChild5" presStyleCnt="0"/>
      <dgm:spPr/>
    </dgm:pt>
    <dgm:pt modelId="{09BCB6C7-64F5-4DB9-93BA-CE4A8FDED02D}" type="pres">
      <dgm:prSet presAssocID="{EC5EF5E9-9B73-4DE6-99B1-DB66A1805872}" presName="hierChild3" presStyleCnt="0"/>
      <dgm:spPr/>
    </dgm:pt>
  </dgm:ptLst>
  <dgm:cxnLst>
    <dgm:cxn modelId="{C492C13F-10C3-4328-8146-FD41B8CB6146}" type="presOf" srcId="{5EB3772C-1233-463E-BE74-DF9E6FAD1BBC}" destId="{1DC3575A-A580-4421-8016-67E7C1DDA5DC}" srcOrd="0" destOrd="0" presId="urn:microsoft.com/office/officeart/2008/layout/HalfCircleOrganizationChart"/>
    <dgm:cxn modelId="{4489E3A2-581F-4896-8AE1-662047E64060}" srcId="{EC5EF5E9-9B73-4DE6-99B1-DB66A1805872}" destId="{954B73CD-F03E-4C7B-8D0A-FEBCFB3CE23F}" srcOrd="2" destOrd="0" parTransId="{ACA82D27-0BFE-49E9-9859-29D3929CE53E}" sibTransId="{E3A04589-CF04-4E07-A7A3-A3CE0880E017}"/>
    <dgm:cxn modelId="{FB444B80-0B84-4FFE-9075-A7ACFFB9EAC9}" srcId="{71E88893-E8D5-4EB4-ABAB-8B8873FF701D}" destId="{EC5EF5E9-9B73-4DE6-99B1-DB66A1805872}" srcOrd="0" destOrd="0" parTransId="{F9F0C832-08FB-49CA-B11A-EDDE18C77F2E}" sibTransId="{DD7C460F-19CA-48D8-A343-361E64AA1218}"/>
    <dgm:cxn modelId="{BF150C8E-E129-4712-8807-247BBAB444A2}" type="presOf" srcId="{EC5EF5E9-9B73-4DE6-99B1-DB66A1805872}" destId="{DB8B5843-5FC4-4107-A1E6-A2E4B6C7BDE3}" srcOrd="0" destOrd="0" presId="urn:microsoft.com/office/officeart/2008/layout/HalfCircleOrganizationChart"/>
    <dgm:cxn modelId="{6A4B38BF-5DDB-40C0-91F6-8ACEAE7CB533}" type="presOf" srcId="{EC5EF5E9-9B73-4DE6-99B1-DB66A1805872}" destId="{685C9702-2073-4C06-91E8-993E50464BDB}" srcOrd="1" destOrd="0" presId="urn:microsoft.com/office/officeart/2008/layout/HalfCircleOrganizationChart"/>
    <dgm:cxn modelId="{39B11F75-0A17-46E2-BE4A-5C010D2FB5DB}" type="presOf" srcId="{954B73CD-F03E-4C7B-8D0A-FEBCFB3CE23F}" destId="{834178B7-D2C7-40D2-A6E7-5691C61C0B22}" srcOrd="0" destOrd="0" presId="urn:microsoft.com/office/officeart/2008/layout/HalfCircleOrganizationChart"/>
    <dgm:cxn modelId="{5F1BD534-C2AC-42FB-A272-34AF0202F369}" type="presOf" srcId="{91983B23-6F43-41CC-A968-37F382BF3E79}" destId="{BF270EC1-481D-4BC1-826B-A5B247E0ABCD}" srcOrd="1" destOrd="0" presId="urn:microsoft.com/office/officeart/2008/layout/HalfCircleOrganizationChart"/>
    <dgm:cxn modelId="{AD0B1A48-6523-4D43-B544-35648FFB0E8E}" type="presOf" srcId="{F03A636D-FF5B-42FA-B4DA-6E08A9DAA4C3}" destId="{EEFDB6AF-B53D-491B-A5E8-67049B9AC294}" srcOrd="1" destOrd="0" presId="urn:microsoft.com/office/officeart/2008/layout/HalfCircleOrganizationChart"/>
    <dgm:cxn modelId="{D3C3C2FB-F2F5-4D35-A484-E7F46147285B}" type="presOf" srcId="{7320C099-C5D8-4161-8E64-19BB387A0255}" destId="{CD2F5474-6796-4503-B870-2F20BEE613FA}" srcOrd="0" destOrd="0" presId="urn:microsoft.com/office/officeart/2008/layout/HalfCircleOrganizationChart"/>
    <dgm:cxn modelId="{2E04EF0D-F97E-4E13-B1E9-3F91CC1C4489}" srcId="{EC5EF5E9-9B73-4DE6-99B1-DB66A1805872}" destId="{91983B23-6F43-41CC-A968-37F382BF3E79}" srcOrd="0" destOrd="0" parTransId="{5EB3772C-1233-463E-BE74-DF9E6FAD1BBC}" sibTransId="{4CBF8A7E-5163-4176-8442-3B119A25BA7D}"/>
    <dgm:cxn modelId="{2AC14C9B-C321-4595-A1FD-A14639A04686}" type="presOf" srcId="{F03A636D-FF5B-42FA-B4DA-6E08A9DAA4C3}" destId="{A6C588C9-3D62-4E63-9295-79AA42FB2E51}" srcOrd="0" destOrd="0" presId="urn:microsoft.com/office/officeart/2008/layout/HalfCircleOrganizationChart"/>
    <dgm:cxn modelId="{BCB54840-4EA0-4D5F-A399-072089364E20}" srcId="{EC5EF5E9-9B73-4DE6-99B1-DB66A1805872}" destId="{F03A636D-FF5B-42FA-B4DA-6E08A9DAA4C3}" srcOrd="1" destOrd="0" parTransId="{7320C099-C5D8-4161-8E64-19BB387A0255}" sibTransId="{ACF85818-1115-41A6-A2A9-ECA46E5437B9}"/>
    <dgm:cxn modelId="{1BA9EBE5-CEA1-4E7D-9ADE-2830FF6F147B}" type="presOf" srcId="{71E88893-E8D5-4EB4-ABAB-8B8873FF701D}" destId="{ECCA1B56-4C8E-4AA3-970E-7E0DD57B7C3A}" srcOrd="0" destOrd="0" presId="urn:microsoft.com/office/officeart/2008/layout/HalfCircleOrganizationChart"/>
    <dgm:cxn modelId="{29651C93-FD04-4C4F-80A2-0D86E100538B}" type="presOf" srcId="{91983B23-6F43-41CC-A968-37F382BF3E79}" destId="{9143ECD9-C32E-4814-8DD2-9C227B8D17E1}" srcOrd="0" destOrd="0" presId="urn:microsoft.com/office/officeart/2008/layout/HalfCircleOrganizationChart"/>
    <dgm:cxn modelId="{9E96DDB9-4620-4E90-8922-E082516D383B}" type="presOf" srcId="{954B73CD-F03E-4C7B-8D0A-FEBCFB3CE23F}" destId="{DE1613C5-6508-4776-ADAB-39F7FD53CCB3}" srcOrd="1" destOrd="0" presId="urn:microsoft.com/office/officeart/2008/layout/HalfCircleOrganizationChart"/>
    <dgm:cxn modelId="{BE2DDEEE-9E69-4A0E-BAA9-A0C8BA4002D8}" type="presOf" srcId="{ACA82D27-0BFE-49E9-9859-29D3929CE53E}" destId="{8AFAB5FB-FE65-4EC9-9085-8F99CDBA4ED3}" srcOrd="0" destOrd="0" presId="urn:microsoft.com/office/officeart/2008/layout/HalfCircleOrganizationChart"/>
    <dgm:cxn modelId="{4EF00FC9-ED0C-4148-A8DA-C32EAE4FDF48}" type="presParOf" srcId="{ECCA1B56-4C8E-4AA3-970E-7E0DD57B7C3A}" destId="{C7F5450A-E7E9-404A-A23D-43E345F1B702}" srcOrd="0" destOrd="0" presId="urn:microsoft.com/office/officeart/2008/layout/HalfCircleOrganizationChart"/>
    <dgm:cxn modelId="{3216CC84-AD63-4CC6-97F5-69636A2AEDE3}" type="presParOf" srcId="{C7F5450A-E7E9-404A-A23D-43E345F1B702}" destId="{AEB98474-AF97-4A96-AA88-004AA26A631E}" srcOrd="0" destOrd="0" presId="urn:microsoft.com/office/officeart/2008/layout/HalfCircleOrganizationChart"/>
    <dgm:cxn modelId="{8D4CC5FF-B2F0-4F0A-9AD5-3042F7D5FA8C}" type="presParOf" srcId="{AEB98474-AF97-4A96-AA88-004AA26A631E}" destId="{DB8B5843-5FC4-4107-A1E6-A2E4B6C7BDE3}" srcOrd="0" destOrd="0" presId="urn:microsoft.com/office/officeart/2008/layout/HalfCircleOrganizationChart"/>
    <dgm:cxn modelId="{BA1293E9-A2D4-4CE9-B035-3D37D46CEA9E}" type="presParOf" srcId="{AEB98474-AF97-4A96-AA88-004AA26A631E}" destId="{40DE0E45-324C-4A84-94B7-56CEA128980F}" srcOrd="1" destOrd="0" presId="urn:microsoft.com/office/officeart/2008/layout/HalfCircleOrganizationChart"/>
    <dgm:cxn modelId="{2AF41280-3628-4047-8E25-94B2FD505228}" type="presParOf" srcId="{AEB98474-AF97-4A96-AA88-004AA26A631E}" destId="{FA4B1D63-4979-4C0C-B50A-7AC05734AEBB}" srcOrd="2" destOrd="0" presId="urn:microsoft.com/office/officeart/2008/layout/HalfCircleOrganizationChart"/>
    <dgm:cxn modelId="{FB16EA7F-B461-4100-9713-FFE39657CD8C}" type="presParOf" srcId="{AEB98474-AF97-4A96-AA88-004AA26A631E}" destId="{685C9702-2073-4C06-91E8-993E50464BDB}" srcOrd="3" destOrd="0" presId="urn:microsoft.com/office/officeart/2008/layout/HalfCircleOrganizationChart"/>
    <dgm:cxn modelId="{0DC06816-E563-47FB-BDBC-F9FD8D16BBAD}" type="presParOf" srcId="{C7F5450A-E7E9-404A-A23D-43E345F1B702}" destId="{112011E0-BF84-4008-9608-98BACDD6C496}" srcOrd="1" destOrd="0" presId="urn:microsoft.com/office/officeart/2008/layout/HalfCircleOrganizationChart"/>
    <dgm:cxn modelId="{5B6312D6-8C4D-4F4A-BE15-B0BC28063FA4}" type="presParOf" srcId="{112011E0-BF84-4008-9608-98BACDD6C496}" destId="{1DC3575A-A580-4421-8016-67E7C1DDA5DC}" srcOrd="0" destOrd="0" presId="urn:microsoft.com/office/officeart/2008/layout/HalfCircleOrganizationChart"/>
    <dgm:cxn modelId="{5382594E-5EDD-42FE-984B-949AFDC874E7}" type="presParOf" srcId="{112011E0-BF84-4008-9608-98BACDD6C496}" destId="{C065923E-BEA7-4D1D-A419-341F92E2CBE0}" srcOrd="1" destOrd="0" presId="urn:microsoft.com/office/officeart/2008/layout/HalfCircleOrganizationChart"/>
    <dgm:cxn modelId="{4D29315A-78D0-41ED-B421-7AE692A6772E}" type="presParOf" srcId="{C065923E-BEA7-4D1D-A419-341F92E2CBE0}" destId="{335E9856-A457-4713-9F11-E7D66DEC0272}" srcOrd="0" destOrd="0" presId="urn:microsoft.com/office/officeart/2008/layout/HalfCircleOrganizationChart"/>
    <dgm:cxn modelId="{091681BE-39FB-48DD-BCE2-91B5EDCD0CBA}" type="presParOf" srcId="{335E9856-A457-4713-9F11-E7D66DEC0272}" destId="{9143ECD9-C32E-4814-8DD2-9C227B8D17E1}" srcOrd="0" destOrd="0" presId="urn:microsoft.com/office/officeart/2008/layout/HalfCircleOrganizationChart"/>
    <dgm:cxn modelId="{088C864B-155A-457E-856B-993814D994CE}" type="presParOf" srcId="{335E9856-A457-4713-9F11-E7D66DEC0272}" destId="{715A3F84-F0C2-4ADD-B5E9-D96C0BF20DA7}" srcOrd="1" destOrd="0" presId="urn:microsoft.com/office/officeart/2008/layout/HalfCircleOrganizationChart"/>
    <dgm:cxn modelId="{82D1A520-E384-46A6-A096-0CEAB6AC8F17}" type="presParOf" srcId="{335E9856-A457-4713-9F11-E7D66DEC0272}" destId="{1C0C6FE7-6068-40F6-B9B7-2DCF3B4336C9}" srcOrd="2" destOrd="0" presId="urn:microsoft.com/office/officeart/2008/layout/HalfCircleOrganizationChart"/>
    <dgm:cxn modelId="{CB0A2A2E-0C91-496F-A672-F2080350CE94}" type="presParOf" srcId="{335E9856-A457-4713-9F11-E7D66DEC0272}" destId="{BF270EC1-481D-4BC1-826B-A5B247E0ABCD}" srcOrd="3" destOrd="0" presId="urn:microsoft.com/office/officeart/2008/layout/HalfCircleOrganizationChart"/>
    <dgm:cxn modelId="{BE0D25FE-7903-4D19-A4BF-F4A23A973E35}" type="presParOf" srcId="{C065923E-BEA7-4D1D-A419-341F92E2CBE0}" destId="{4530B69E-5838-4949-B7C7-7D1E582491E6}" srcOrd="1" destOrd="0" presId="urn:microsoft.com/office/officeart/2008/layout/HalfCircleOrganizationChart"/>
    <dgm:cxn modelId="{B0D04CA5-2B06-4BCD-A77F-4E61A93E7E7A}" type="presParOf" srcId="{C065923E-BEA7-4D1D-A419-341F92E2CBE0}" destId="{032BB365-9AC5-4A6A-88A5-BA285B69DDF9}" srcOrd="2" destOrd="0" presId="urn:microsoft.com/office/officeart/2008/layout/HalfCircleOrganizationChart"/>
    <dgm:cxn modelId="{AA24140A-F310-4996-A1B8-EF8677205855}" type="presParOf" srcId="{112011E0-BF84-4008-9608-98BACDD6C496}" destId="{CD2F5474-6796-4503-B870-2F20BEE613FA}" srcOrd="2" destOrd="0" presId="urn:microsoft.com/office/officeart/2008/layout/HalfCircleOrganizationChart"/>
    <dgm:cxn modelId="{2A6CC3A6-0F3B-46D6-A26E-3608AFC0C390}" type="presParOf" srcId="{112011E0-BF84-4008-9608-98BACDD6C496}" destId="{47FA93D6-55A5-4628-953B-086ADF5644AE}" srcOrd="3" destOrd="0" presId="urn:microsoft.com/office/officeart/2008/layout/HalfCircleOrganizationChart"/>
    <dgm:cxn modelId="{8B1D20F7-82B8-4A29-9A5C-0E70B7FCD9EF}" type="presParOf" srcId="{47FA93D6-55A5-4628-953B-086ADF5644AE}" destId="{8C9D149B-8E90-4DD3-9FE3-022A633836B2}" srcOrd="0" destOrd="0" presId="urn:microsoft.com/office/officeart/2008/layout/HalfCircleOrganizationChart"/>
    <dgm:cxn modelId="{4B8BA715-9B59-4AAB-9AF9-C33C71DCD0AE}" type="presParOf" srcId="{8C9D149B-8E90-4DD3-9FE3-022A633836B2}" destId="{A6C588C9-3D62-4E63-9295-79AA42FB2E51}" srcOrd="0" destOrd="0" presId="urn:microsoft.com/office/officeart/2008/layout/HalfCircleOrganizationChart"/>
    <dgm:cxn modelId="{DB066D63-C80A-4A3D-9558-E27813835B86}" type="presParOf" srcId="{8C9D149B-8E90-4DD3-9FE3-022A633836B2}" destId="{C3833337-2C32-456E-B387-F96C0E774CBB}" srcOrd="1" destOrd="0" presId="urn:microsoft.com/office/officeart/2008/layout/HalfCircleOrganizationChart"/>
    <dgm:cxn modelId="{3FD65DEB-96C5-4B56-9B5D-93135EC14FF7}" type="presParOf" srcId="{8C9D149B-8E90-4DD3-9FE3-022A633836B2}" destId="{FF8460F5-623A-494B-AA83-F3EB1B0D5F13}" srcOrd="2" destOrd="0" presId="urn:microsoft.com/office/officeart/2008/layout/HalfCircleOrganizationChart"/>
    <dgm:cxn modelId="{6DCBC7C7-459F-4E7F-B8D8-A0BFBE7FECD3}" type="presParOf" srcId="{8C9D149B-8E90-4DD3-9FE3-022A633836B2}" destId="{EEFDB6AF-B53D-491B-A5E8-67049B9AC294}" srcOrd="3" destOrd="0" presId="urn:microsoft.com/office/officeart/2008/layout/HalfCircleOrganizationChart"/>
    <dgm:cxn modelId="{68E9C7D4-3CE1-4EC3-B222-CDF3690A32D2}" type="presParOf" srcId="{47FA93D6-55A5-4628-953B-086ADF5644AE}" destId="{4523DABA-1D75-40E0-A61C-53C3465ED46D}" srcOrd="1" destOrd="0" presId="urn:microsoft.com/office/officeart/2008/layout/HalfCircleOrganizationChart"/>
    <dgm:cxn modelId="{B355F7ED-7E0C-4B43-BEC9-101D89FB3289}" type="presParOf" srcId="{47FA93D6-55A5-4628-953B-086ADF5644AE}" destId="{DF916AF4-CF99-4E85-B7FE-274EC7F0858A}" srcOrd="2" destOrd="0" presId="urn:microsoft.com/office/officeart/2008/layout/HalfCircleOrganizationChart"/>
    <dgm:cxn modelId="{0E490484-F1FC-458D-AA0A-699E682D551D}" type="presParOf" srcId="{112011E0-BF84-4008-9608-98BACDD6C496}" destId="{8AFAB5FB-FE65-4EC9-9085-8F99CDBA4ED3}" srcOrd="4" destOrd="0" presId="urn:microsoft.com/office/officeart/2008/layout/HalfCircleOrganizationChart"/>
    <dgm:cxn modelId="{317B40E2-00D8-48B0-B3E4-233649C030FE}" type="presParOf" srcId="{112011E0-BF84-4008-9608-98BACDD6C496}" destId="{F4120F2F-D104-422B-8BC4-CC25DC72E2C4}" srcOrd="5" destOrd="0" presId="urn:microsoft.com/office/officeart/2008/layout/HalfCircleOrganizationChart"/>
    <dgm:cxn modelId="{5C46CD36-255E-46A2-8375-796668E4CE42}" type="presParOf" srcId="{F4120F2F-D104-422B-8BC4-CC25DC72E2C4}" destId="{B57E5B3E-84C8-4E1B-B8A8-A8F9EFBA1075}" srcOrd="0" destOrd="0" presId="urn:microsoft.com/office/officeart/2008/layout/HalfCircleOrganizationChart"/>
    <dgm:cxn modelId="{0FD7C824-4897-4A6B-885A-80773CC6A5C3}" type="presParOf" srcId="{B57E5B3E-84C8-4E1B-B8A8-A8F9EFBA1075}" destId="{834178B7-D2C7-40D2-A6E7-5691C61C0B22}" srcOrd="0" destOrd="0" presId="urn:microsoft.com/office/officeart/2008/layout/HalfCircleOrganizationChart"/>
    <dgm:cxn modelId="{5ECF7535-A404-4178-809F-362BFB846807}" type="presParOf" srcId="{B57E5B3E-84C8-4E1B-B8A8-A8F9EFBA1075}" destId="{2C6A9413-4BBF-4227-B3A0-E4344D8E0A27}" srcOrd="1" destOrd="0" presId="urn:microsoft.com/office/officeart/2008/layout/HalfCircleOrganizationChart"/>
    <dgm:cxn modelId="{79B0A07C-3283-4E4D-B77C-D8A8E33AAA0C}" type="presParOf" srcId="{B57E5B3E-84C8-4E1B-B8A8-A8F9EFBA1075}" destId="{DD4211F0-54EB-4A3A-87DC-D624E8196CAF}" srcOrd="2" destOrd="0" presId="urn:microsoft.com/office/officeart/2008/layout/HalfCircleOrganizationChart"/>
    <dgm:cxn modelId="{B286DBB0-697D-488E-A094-18B90166FAAB}" type="presParOf" srcId="{B57E5B3E-84C8-4E1B-B8A8-A8F9EFBA1075}" destId="{DE1613C5-6508-4776-ADAB-39F7FD53CCB3}" srcOrd="3" destOrd="0" presId="urn:microsoft.com/office/officeart/2008/layout/HalfCircleOrganizationChart"/>
    <dgm:cxn modelId="{F12134D5-1EBF-408B-8F56-960E94AC7D28}" type="presParOf" srcId="{F4120F2F-D104-422B-8BC4-CC25DC72E2C4}" destId="{E7EE8A47-5177-4247-9C34-E3D63A2DAAC6}" srcOrd="1" destOrd="0" presId="urn:microsoft.com/office/officeart/2008/layout/HalfCircleOrganizationChart"/>
    <dgm:cxn modelId="{1C0C692D-F90B-48E0-A2AB-5C98A3D38601}" type="presParOf" srcId="{F4120F2F-D104-422B-8BC4-CC25DC72E2C4}" destId="{8015FEFC-4DD8-4C7C-965E-74539A6AD84F}" srcOrd="2" destOrd="0" presId="urn:microsoft.com/office/officeart/2008/layout/HalfCircleOrganizationChart"/>
    <dgm:cxn modelId="{C5D23949-B2AF-4EA3-BD87-B09BE80D4C94}" type="presParOf" srcId="{C7F5450A-E7E9-404A-A23D-43E345F1B702}" destId="{09BCB6C7-64F5-4DB9-93BA-CE4A8FDED02D}"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9EA11-4CF6-4D34-B65F-6D348264EE60}">
      <dsp:nvSpPr>
        <dsp:cNvPr id="0" name=""/>
        <dsp:cNvSpPr/>
      </dsp:nvSpPr>
      <dsp:spPr>
        <a:xfrm>
          <a:off x="553" y="1131173"/>
          <a:ext cx="2382440" cy="2858928"/>
        </a:xfrm>
        <a:prstGeom prst="roundRect">
          <a:avLst>
            <a:gd name="adj" fmla="val 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6012" rIns="124460" bIns="0" numCol="1" spcCol="1270" anchor="t" anchorCtr="0">
          <a:noAutofit/>
        </a:bodyPr>
        <a:lstStyle/>
        <a:p>
          <a:pPr lvl="0" algn="r" defTabSz="1244600">
            <a:lnSpc>
              <a:spcPct val="90000"/>
            </a:lnSpc>
            <a:spcBef>
              <a:spcPct val="0"/>
            </a:spcBef>
            <a:spcAft>
              <a:spcPct val="35000"/>
            </a:spcAft>
          </a:pPr>
          <a:r>
            <a:rPr lang="en-US" sz="2800" kern="1200" dirty="0" smtClean="0"/>
            <a:t>Phase 1</a:t>
          </a:r>
          <a:endParaRPr lang="en-US" sz="2800" kern="1200" dirty="0"/>
        </a:p>
      </dsp:txBody>
      <dsp:txXfrm rot="16200000">
        <a:off x="-933363" y="2065089"/>
        <a:ext cx="2344321" cy="476488"/>
      </dsp:txXfrm>
    </dsp:sp>
    <dsp:sp modelId="{7173D1B9-F673-4DBF-97DD-85BC573B3011}">
      <dsp:nvSpPr>
        <dsp:cNvPr id="0" name=""/>
        <dsp:cNvSpPr/>
      </dsp:nvSpPr>
      <dsp:spPr>
        <a:xfrm>
          <a:off x="477041" y="1131173"/>
          <a:ext cx="1774918" cy="2858928"/>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23444" rIns="0" bIns="0" numCol="1" spcCol="1270" anchor="t" anchorCtr="0">
          <a:noAutofit/>
        </a:bodyPr>
        <a:lstStyle/>
        <a:p>
          <a:pPr lvl="0" algn="l" defTabSz="1600200">
            <a:lnSpc>
              <a:spcPct val="90000"/>
            </a:lnSpc>
            <a:spcBef>
              <a:spcPct val="0"/>
            </a:spcBef>
            <a:spcAft>
              <a:spcPct val="35000"/>
            </a:spcAft>
          </a:pPr>
          <a:r>
            <a:rPr lang="en-US" sz="3600" kern="1200" dirty="0" smtClean="0"/>
            <a:t>Stabilize </a:t>
          </a:r>
          <a:endParaRPr lang="en-US" sz="3600" kern="1200" dirty="0"/>
        </a:p>
      </dsp:txBody>
      <dsp:txXfrm>
        <a:off x="477041" y="1131173"/>
        <a:ext cx="1774918" cy="2858928"/>
      </dsp:txXfrm>
    </dsp:sp>
    <dsp:sp modelId="{EC532B44-F68D-45A9-83A5-AFFAC396BC9E}">
      <dsp:nvSpPr>
        <dsp:cNvPr id="0" name=""/>
        <dsp:cNvSpPr/>
      </dsp:nvSpPr>
      <dsp:spPr>
        <a:xfrm>
          <a:off x="2466379" y="1131173"/>
          <a:ext cx="2382440" cy="2858928"/>
        </a:xfrm>
        <a:prstGeom prst="roundRect">
          <a:avLst>
            <a:gd name="adj" fmla="val 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6012" rIns="124460" bIns="0" numCol="1" spcCol="1270" anchor="t" anchorCtr="0">
          <a:noAutofit/>
        </a:bodyPr>
        <a:lstStyle/>
        <a:p>
          <a:pPr lvl="0" algn="r" defTabSz="1244600">
            <a:lnSpc>
              <a:spcPct val="90000"/>
            </a:lnSpc>
            <a:spcBef>
              <a:spcPct val="0"/>
            </a:spcBef>
            <a:spcAft>
              <a:spcPct val="35000"/>
            </a:spcAft>
          </a:pPr>
          <a:r>
            <a:rPr lang="en-US" sz="2800" kern="1200" dirty="0" smtClean="0"/>
            <a:t>Phase 2</a:t>
          </a:r>
          <a:endParaRPr lang="en-US" sz="2800" kern="1200" dirty="0"/>
        </a:p>
      </dsp:txBody>
      <dsp:txXfrm rot="16200000">
        <a:off x="1532462" y="2065089"/>
        <a:ext cx="2344321" cy="476488"/>
      </dsp:txXfrm>
    </dsp:sp>
    <dsp:sp modelId="{E1ADEBEB-68C0-40BF-BC21-83D299FA098D}">
      <dsp:nvSpPr>
        <dsp:cNvPr id="0" name=""/>
        <dsp:cNvSpPr/>
      </dsp:nvSpPr>
      <dsp:spPr>
        <a:xfrm rot="5400000">
          <a:off x="2268194" y="3403626"/>
          <a:ext cx="420194" cy="357366"/>
        </a:xfrm>
        <a:prstGeom prst="flowChartExtra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CD16DE-3CB6-4F44-AD8A-9AAB15CB1C3F}">
      <dsp:nvSpPr>
        <dsp:cNvPr id="0" name=""/>
        <dsp:cNvSpPr/>
      </dsp:nvSpPr>
      <dsp:spPr>
        <a:xfrm>
          <a:off x="2942867" y="1131173"/>
          <a:ext cx="1774918" cy="2858928"/>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23444" rIns="0" bIns="0" numCol="1" spcCol="1270" anchor="t" anchorCtr="0">
          <a:noAutofit/>
        </a:bodyPr>
        <a:lstStyle/>
        <a:p>
          <a:pPr lvl="0" algn="l" defTabSz="1600200">
            <a:lnSpc>
              <a:spcPct val="90000"/>
            </a:lnSpc>
            <a:spcBef>
              <a:spcPct val="0"/>
            </a:spcBef>
            <a:spcAft>
              <a:spcPct val="35000"/>
            </a:spcAft>
          </a:pPr>
          <a:r>
            <a:rPr lang="en-US" sz="3600" kern="1200" dirty="0" smtClean="0"/>
            <a:t>Sustain</a:t>
          </a:r>
          <a:endParaRPr lang="en-US" sz="3600" kern="1200" dirty="0"/>
        </a:p>
      </dsp:txBody>
      <dsp:txXfrm>
        <a:off x="2942867" y="1131173"/>
        <a:ext cx="1774918" cy="2858928"/>
      </dsp:txXfrm>
    </dsp:sp>
    <dsp:sp modelId="{C33D6E1E-7956-4362-B28B-33983B74C86C}">
      <dsp:nvSpPr>
        <dsp:cNvPr id="0" name=""/>
        <dsp:cNvSpPr/>
      </dsp:nvSpPr>
      <dsp:spPr>
        <a:xfrm>
          <a:off x="4932205" y="1131173"/>
          <a:ext cx="2382440" cy="2858928"/>
        </a:xfrm>
        <a:prstGeom prst="roundRect">
          <a:avLst>
            <a:gd name="adj" fmla="val 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6012" rIns="124460" bIns="0" numCol="1" spcCol="1270" anchor="t" anchorCtr="0">
          <a:noAutofit/>
        </a:bodyPr>
        <a:lstStyle/>
        <a:p>
          <a:pPr lvl="0" algn="r" defTabSz="1244600">
            <a:lnSpc>
              <a:spcPct val="90000"/>
            </a:lnSpc>
            <a:spcBef>
              <a:spcPct val="0"/>
            </a:spcBef>
            <a:spcAft>
              <a:spcPct val="35000"/>
            </a:spcAft>
          </a:pPr>
          <a:r>
            <a:rPr lang="en-US" sz="2800" kern="1200" dirty="0" smtClean="0"/>
            <a:t>Phase 3</a:t>
          </a:r>
          <a:endParaRPr lang="en-US" sz="2800" kern="1200" dirty="0"/>
        </a:p>
      </dsp:txBody>
      <dsp:txXfrm rot="16200000">
        <a:off x="3998289" y="2065089"/>
        <a:ext cx="2344321" cy="476488"/>
      </dsp:txXfrm>
    </dsp:sp>
    <dsp:sp modelId="{F59FDC8F-049C-46A2-A013-D63D0763B824}">
      <dsp:nvSpPr>
        <dsp:cNvPr id="0" name=""/>
        <dsp:cNvSpPr/>
      </dsp:nvSpPr>
      <dsp:spPr>
        <a:xfrm rot="5400000">
          <a:off x="4734020" y="3403626"/>
          <a:ext cx="420194" cy="357366"/>
        </a:xfrm>
        <a:prstGeom prst="flowChartExtra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870874-3580-4B22-85F3-008EFD99FA61}">
      <dsp:nvSpPr>
        <dsp:cNvPr id="0" name=""/>
        <dsp:cNvSpPr/>
      </dsp:nvSpPr>
      <dsp:spPr>
        <a:xfrm>
          <a:off x="5408693" y="1131173"/>
          <a:ext cx="1774918" cy="2858928"/>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23444" rIns="0" bIns="0" numCol="1" spcCol="1270" anchor="t" anchorCtr="0">
          <a:noAutofit/>
        </a:bodyPr>
        <a:lstStyle/>
        <a:p>
          <a:pPr lvl="0" algn="l" defTabSz="1600200">
            <a:lnSpc>
              <a:spcPct val="90000"/>
            </a:lnSpc>
            <a:spcBef>
              <a:spcPct val="0"/>
            </a:spcBef>
            <a:spcAft>
              <a:spcPct val="35000"/>
            </a:spcAft>
          </a:pPr>
          <a:r>
            <a:rPr lang="en-US" sz="3600" kern="1200" dirty="0" smtClean="0"/>
            <a:t>Succeed</a:t>
          </a:r>
          <a:endParaRPr lang="en-US" sz="3600" kern="1200" dirty="0"/>
        </a:p>
      </dsp:txBody>
      <dsp:txXfrm>
        <a:off x="5408693" y="1131173"/>
        <a:ext cx="1774918" cy="28589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870486-0647-4F93-9394-62FC6BFC53FA}">
      <dsp:nvSpPr>
        <dsp:cNvPr id="0" name=""/>
        <dsp:cNvSpPr/>
      </dsp:nvSpPr>
      <dsp:spPr>
        <a:xfrm>
          <a:off x="1166094" y="520908"/>
          <a:ext cx="3484410" cy="3484410"/>
        </a:xfrm>
        <a:prstGeom prst="blockArc">
          <a:avLst>
            <a:gd name="adj1" fmla="val 9000000"/>
            <a:gd name="adj2" fmla="val 162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389C2088-2D0E-4B45-834B-44E1A9387995}">
      <dsp:nvSpPr>
        <dsp:cNvPr id="0" name=""/>
        <dsp:cNvSpPr/>
      </dsp:nvSpPr>
      <dsp:spPr>
        <a:xfrm>
          <a:off x="1166094" y="520908"/>
          <a:ext cx="3484410" cy="3484410"/>
        </a:xfrm>
        <a:prstGeom prst="blockArc">
          <a:avLst>
            <a:gd name="adj1" fmla="val 1800000"/>
            <a:gd name="adj2" fmla="val 90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252EF3E3-5A3A-4D3C-B8D3-944BF2471901}">
      <dsp:nvSpPr>
        <dsp:cNvPr id="0" name=""/>
        <dsp:cNvSpPr/>
      </dsp:nvSpPr>
      <dsp:spPr>
        <a:xfrm>
          <a:off x="1166094" y="520908"/>
          <a:ext cx="3484410" cy="3484410"/>
        </a:xfrm>
        <a:prstGeom prst="blockArc">
          <a:avLst>
            <a:gd name="adj1" fmla="val 16200000"/>
            <a:gd name="adj2" fmla="val 18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E5B985CF-E501-4308-A9D9-68BCDC98DB1E}">
      <dsp:nvSpPr>
        <dsp:cNvPr id="0" name=""/>
        <dsp:cNvSpPr/>
      </dsp:nvSpPr>
      <dsp:spPr>
        <a:xfrm>
          <a:off x="2107381" y="1462194"/>
          <a:ext cx="1601837" cy="1601837"/>
        </a:xfrm>
        <a:prstGeom prst="ellipse">
          <a:avLst/>
        </a:prstGeom>
        <a:solidFill>
          <a:srgbClr val="FFC000">
            <a:lumMod val="60000"/>
            <a:lumOff val="4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a:solidFill>
              <a:sysClr val="window" lastClr="FFFFFF"/>
            </a:solidFill>
            <a:latin typeface="Calibri" panose="020F0502020204030204"/>
            <a:ea typeface="+mn-ea"/>
            <a:cs typeface="+mn-cs"/>
          </a:endParaRPr>
        </a:p>
      </dsp:txBody>
      <dsp:txXfrm>
        <a:off x="2341965" y="1696778"/>
        <a:ext cx="1132669" cy="1132669"/>
      </dsp:txXfrm>
    </dsp:sp>
    <dsp:sp modelId="{AA88A2EE-972E-40DB-91B7-C2028DD88DE5}">
      <dsp:nvSpPr>
        <dsp:cNvPr id="0" name=""/>
        <dsp:cNvSpPr/>
      </dsp:nvSpPr>
      <dsp:spPr>
        <a:xfrm>
          <a:off x="2347657" y="631"/>
          <a:ext cx="1121285" cy="1121285"/>
        </a:xfrm>
        <a:prstGeom prst="ellipse">
          <a:avLst/>
        </a:prstGeom>
        <a:solidFill>
          <a:srgbClr val="92D050"/>
        </a:solidFill>
        <a:ln>
          <a:solidFill>
            <a:srgbClr val="92D050"/>
          </a:solid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a:solidFill>
                <a:sysClr val="window" lastClr="FFFFFF"/>
              </a:solidFill>
              <a:latin typeface="Calibri" panose="020F0502020204030204"/>
              <a:ea typeface="+mn-ea"/>
              <a:cs typeface="+mn-cs"/>
            </a:rPr>
            <a:t>Funding</a:t>
          </a:r>
        </a:p>
      </dsp:txBody>
      <dsp:txXfrm>
        <a:off x="2511865" y="164839"/>
        <a:ext cx="792869" cy="792869"/>
      </dsp:txXfrm>
    </dsp:sp>
    <dsp:sp modelId="{EE0A8D3D-5A17-4BAA-9E51-F9B884DA5468}">
      <dsp:nvSpPr>
        <dsp:cNvPr id="0" name=""/>
        <dsp:cNvSpPr/>
      </dsp:nvSpPr>
      <dsp:spPr>
        <a:xfrm>
          <a:off x="3821492" y="2553389"/>
          <a:ext cx="1121285" cy="1121285"/>
        </a:xfrm>
        <a:prstGeom prst="ellipse">
          <a:avLst/>
        </a:prstGeom>
        <a:solidFill>
          <a:srgbClr val="FF000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a:solidFill>
                <a:sysClr val="window" lastClr="FFFFFF"/>
              </a:solidFill>
              <a:latin typeface="Calibri" panose="020F0502020204030204"/>
              <a:ea typeface="+mn-ea"/>
              <a:cs typeface="+mn-cs"/>
            </a:rPr>
            <a:t>Capacity</a:t>
          </a:r>
        </a:p>
      </dsp:txBody>
      <dsp:txXfrm>
        <a:off x="3985700" y="2717597"/>
        <a:ext cx="792869" cy="792869"/>
      </dsp:txXfrm>
    </dsp:sp>
    <dsp:sp modelId="{F3B5A49D-860E-41FC-936B-681E7806C5EB}">
      <dsp:nvSpPr>
        <dsp:cNvPr id="0" name=""/>
        <dsp:cNvSpPr/>
      </dsp:nvSpPr>
      <dsp:spPr>
        <a:xfrm>
          <a:off x="873821" y="2553389"/>
          <a:ext cx="1121285" cy="1121285"/>
        </a:xfrm>
        <a:prstGeom prst="ellipse">
          <a:avLst/>
        </a:prstGeom>
        <a:solidFill>
          <a:srgbClr val="4472C4"/>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a:solidFill>
                <a:sysClr val="window" lastClr="FFFFFF"/>
              </a:solidFill>
              <a:latin typeface="Calibri" panose="020F0502020204030204"/>
              <a:ea typeface="+mn-ea"/>
              <a:cs typeface="+mn-cs"/>
            </a:rPr>
            <a:t>Process Improvement/Efficiency</a:t>
          </a:r>
        </a:p>
      </dsp:txBody>
      <dsp:txXfrm>
        <a:off x="1038029" y="2717597"/>
        <a:ext cx="792869" cy="7928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870486-0647-4F93-9394-62FC6BFC53FA}">
      <dsp:nvSpPr>
        <dsp:cNvPr id="0" name=""/>
        <dsp:cNvSpPr/>
      </dsp:nvSpPr>
      <dsp:spPr>
        <a:xfrm>
          <a:off x="1166094" y="520908"/>
          <a:ext cx="3484410" cy="3484410"/>
        </a:xfrm>
        <a:prstGeom prst="blockArc">
          <a:avLst>
            <a:gd name="adj1" fmla="val 9000000"/>
            <a:gd name="adj2" fmla="val 162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389C2088-2D0E-4B45-834B-44E1A9387995}">
      <dsp:nvSpPr>
        <dsp:cNvPr id="0" name=""/>
        <dsp:cNvSpPr/>
      </dsp:nvSpPr>
      <dsp:spPr>
        <a:xfrm>
          <a:off x="1166094" y="520908"/>
          <a:ext cx="3484410" cy="3484410"/>
        </a:xfrm>
        <a:prstGeom prst="blockArc">
          <a:avLst>
            <a:gd name="adj1" fmla="val 1800000"/>
            <a:gd name="adj2" fmla="val 90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252EF3E3-5A3A-4D3C-B8D3-944BF2471901}">
      <dsp:nvSpPr>
        <dsp:cNvPr id="0" name=""/>
        <dsp:cNvSpPr/>
      </dsp:nvSpPr>
      <dsp:spPr>
        <a:xfrm>
          <a:off x="1166094" y="520908"/>
          <a:ext cx="3484410" cy="3484410"/>
        </a:xfrm>
        <a:prstGeom prst="blockArc">
          <a:avLst>
            <a:gd name="adj1" fmla="val 16200000"/>
            <a:gd name="adj2" fmla="val 1800000"/>
            <a:gd name="adj3" fmla="val 4644"/>
          </a:avLst>
        </a:prstGeom>
        <a:solidFill>
          <a:srgbClr val="5B9BD5">
            <a:tint val="60000"/>
            <a:hueOff val="0"/>
            <a:satOff val="0"/>
            <a:lumOff val="0"/>
            <a:alphaOff val="0"/>
          </a:srgb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E5B985CF-E501-4308-A9D9-68BCDC98DB1E}">
      <dsp:nvSpPr>
        <dsp:cNvPr id="0" name=""/>
        <dsp:cNvSpPr/>
      </dsp:nvSpPr>
      <dsp:spPr>
        <a:xfrm>
          <a:off x="2107381" y="1462194"/>
          <a:ext cx="1601837" cy="1601837"/>
        </a:xfrm>
        <a:prstGeom prst="ellipse">
          <a:avLst/>
        </a:prstGeom>
        <a:solidFill>
          <a:srgbClr val="FFC000">
            <a:lumMod val="60000"/>
            <a:lumOff val="4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a:solidFill>
              <a:sysClr val="window" lastClr="FFFFFF"/>
            </a:solidFill>
            <a:latin typeface="Calibri" panose="020F0502020204030204"/>
            <a:ea typeface="+mn-ea"/>
            <a:cs typeface="+mn-cs"/>
          </a:endParaRPr>
        </a:p>
      </dsp:txBody>
      <dsp:txXfrm>
        <a:off x="2341965" y="1696778"/>
        <a:ext cx="1132669" cy="1132669"/>
      </dsp:txXfrm>
    </dsp:sp>
    <dsp:sp modelId="{AA88A2EE-972E-40DB-91B7-C2028DD88DE5}">
      <dsp:nvSpPr>
        <dsp:cNvPr id="0" name=""/>
        <dsp:cNvSpPr/>
      </dsp:nvSpPr>
      <dsp:spPr>
        <a:xfrm>
          <a:off x="2347657" y="631"/>
          <a:ext cx="1121285" cy="1121285"/>
        </a:xfrm>
        <a:prstGeom prst="ellipse">
          <a:avLst/>
        </a:prstGeom>
        <a:solidFill>
          <a:srgbClr val="92D050"/>
        </a:solidFill>
        <a:ln>
          <a:solidFill>
            <a:srgbClr val="92D050"/>
          </a:solid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a:solidFill>
                <a:sysClr val="window" lastClr="FFFFFF"/>
              </a:solidFill>
              <a:latin typeface="Calibri" panose="020F0502020204030204"/>
              <a:ea typeface="+mn-ea"/>
              <a:cs typeface="+mn-cs"/>
            </a:rPr>
            <a:t>Funding</a:t>
          </a:r>
        </a:p>
      </dsp:txBody>
      <dsp:txXfrm>
        <a:off x="2511865" y="164839"/>
        <a:ext cx="792869" cy="792869"/>
      </dsp:txXfrm>
    </dsp:sp>
    <dsp:sp modelId="{EE0A8D3D-5A17-4BAA-9E51-F9B884DA5468}">
      <dsp:nvSpPr>
        <dsp:cNvPr id="0" name=""/>
        <dsp:cNvSpPr/>
      </dsp:nvSpPr>
      <dsp:spPr>
        <a:xfrm>
          <a:off x="3821492" y="2553389"/>
          <a:ext cx="1121285" cy="1121285"/>
        </a:xfrm>
        <a:prstGeom prst="ellipse">
          <a:avLst/>
        </a:prstGeom>
        <a:solidFill>
          <a:srgbClr val="FF000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a:solidFill>
                <a:sysClr val="window" lastClr="FFFFFF"/>
              </a:solidFill>
              <a:latin typeface="Calibri" panose="020F0502020204030204"/>
              <a:ea typeface="+mn-ea"/>
              <a:cs typeface="+mn-cs"/>
            </a:rPr>
            <a:t>Capacity</a:t>
          </a:r>
        </a:p>
      </dsp:txBody>
      <dsp:txXfrm>
        <a:off x="3985700" y="2717597"/>
        <a:ext cx="792869" cy="792869"/>
      </dsp:txXfrm>
    </dsp:sp>
    <dsp:sp modelId="{F3B5A49D-860E-41FC-936B-681E7806C5EB}">
      <dsp:nvSpPr>
        <dsp:cNvPr id="0" name=""/>
        <dsp:cNvSpPr/>
      </dsp:nvSpPr>
      <dsp:spPr>
        <a:xfrm>
          <a:off x="873821" y="2553389"/>
          <a:ext cx="1121285" cy="1121285"/>
        </a:xfrm>
        <a:prstGeom prst="ellipse">
          <a:avLst/>
        </a:prstGeom>
        <a:solidFill>
          <a:srgbClr val="4472C4"/>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a:solidFill>
                <a:sysClr val="window" lastClr="FFFFFF"/>
              </a:solidFill>
              <a:latin typeface="Calibri" panose="020F0502020204030204"/>
              <a:ea typeface="+mn-ea"/>
              <a:cs typeface="+mn-cs"/>
            </a:rPr>
            <a:t>Process Improvement/Efficiency</a:t>
          </a:r>
        </a:p>
      </dsp:txBody>
      <dsp:txXfrm>
        <a:off x="1038029" y="2717597"/>
        <a:ext cx="792869" cy="7928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AB7507-6D06-45DD-A069-06B67F68A804}">
      <dsp:nvSpPr>
        <dsp:cNvPr id="0" name=""/>
        <dsp:cNvSpPr/>
      </dsp:nvSpPr>
      <dsp:spPr>
        <a:xfrm>
          <a:off x="892" y="0"/>
          <a:ext cx="2321718" cy="512127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ICF</a:t>
          </a:r>
          <a:endParaRPr lang="en-US" sz="3300" kern="1200" dirty="0"/>
        </a:p>
      </dsp:txBody>
      <dsp:txXfrm>
        <a:off x="892" y="0"/>
        <a:ext cx="2321718" cy="1536382"/>
      </dsp:txXfrm>
    </dsp:sp>
    <dsp:sp modelId="{CC5C20A8-C874-4E3C-A849-D26B320E2D01}">
      <dsp:nvSpPr>
        <dsp:cNvPr id="0" name=""/>
        <dsp:cNvSpPr/>
      </dsp:nvSpPr>
      <dsp:spPr>
        <a:xfrm>
          <a:off x="233064" y="1537882"/>
          <a:ext cx="1857374" cy="15441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a:lnSpc>
              <a:spcPct val="90000"/>
            </a:lnSpc>
            <a:spcBef>
              <a:spcPct val="0"/>
            </a:spcBef>
            <a:spcAft>
              <a:spcPct val="35000"/>
            </a:spcAft>
          </a:pPr>
          <a:r>
            <a:rPr lang="en-US" sz="2500" kern="1200" dirty="0" smtClean="0"/>
            <a:t>Run the formula</a:t>
          </a:r>
          <a:endParaRPr lang="en-US" sz="2500" kern="1200" dirty="0"/>
        </a:p>
      </dsp:txBody>
      <dsp:txXfrm>
        <a:off x="278290" y="1583108"/>
        <a:ext cx="1766922" cy="1453682"/>
      </dsp:txXfrm>
    </dsp:sp>
    <dsp:sp modelId="{BD952719-A5EE-4AC5-B635-1DD748261E81}">
      <dsp:nvSpPr>
        <dsp:cNvPr id="0" name=""/>
        <dsp:cNvSpPr/>
      </dsp:nvSpPr>
      <dsp:spPr>
        <a:xfrm>
          <a:off x="233064" y="3319576"/>
          <a:ext cx="1857374" cy="15441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a:lnSpc>
              <a:spcPct val="90000"/>
            </a:lnSpc>
            <a:spcBef>
              <a:spcPct val="0"/>
            </a:spcBef>
            <a:spcAft>
              <a:spcPct val="35000"/>
            </a:spcAft>
          </a:pPr>
          <a:r>
            <a:rPr lang="en-US" sz="2500" kern="1200" dirty="0" smtClean="0"/>
            <a:t>Specialized Services</a:t>
          </a:r>
          <a:endParaRPr lang="en-US" sz="2500" kern="1200" dirty="0"/>
        </a:p>
      </dsp:txBody>
      <dsp:txXfrm>
        <a:off x="278290" y="3364802"/>
        <a:ext cx="1766922" cy="1453682"/>
      </dsp:txXfrm>
    </dsp:sp>
    <dsp:sp modelId="{6D0A7DBD-B01B-4A10-981A-953FA2EEA41A}">
      <dsp:nvSpPr>
        <dsp:cNvPr id="0" name=""/>
        <dsp:cNvSpPr/>
      </dsp:nvSpPr>
      <dsp:spPr>
        <a:xfrm>
          <a:off x="2496740" y="0"/>
          <a:ext cx="2321718" cy="512127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Day</a:t>
          </a:r>
          <a:endParaRPr lang="en-US" sz="3300" kern="1200" dirty="0"/>
        </a:p>
      </dsp:txBody>
      <dsp:txXfrm>
        <a:off x="2496740" y="0"/>
        <a:ext cx="2321718" cy="1536382"/>
      </dsp:txXfrm>
    </dsp:sp>
    <dsp:sp modelId="{FEFB5005-8866-44EF-87F1-5583228B1964}">
      <dsp:nvSpPr>
        <dsp:cNvPr id="0" name=""/>
        <dsp:cNvSpPr/>
      </dsp:nvSpPr>
      <dsp:spPr>
        <a:xfrm>
          <a:off x="2728912" y="1537882"/>
          <a:ext cx="1857374" cy="15441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a:lnSpc>
              <a:spcPct val="90000"/>
            </a:lnSpc>
            <a:spcBef>
              <a:spcPct val="0"/>
            </a:spcBef>
            <a:spcAft>
              <a:spcPct val="35000"/>
            </a:spcAft>
          </a:pPr>
          <a:r>
            <a:rPr lang="en-US" sz="2500" kern="1200" dirty="0" smtClean="0"/>
            <a:t>Rates Supporting the Array</a:t>
          </a:r>
          <a:endParaRPr lang="en-US" sz="2500" kern="1200" dirty="0"/>
        </a:p>
      </dsp:txBody>
      <dsp:txXfrm>
        <a:off x="2774138" y="1583108"/>
        <a:ext cx="1766922" cy="1453682"/>
      </dsp:txXfrm>
    </dsp:sp>
    <dsp:sp modelId="{4CB1663A-BAE3-4C8E-A904-177D8B29C4D0}">
      <dsp:nvSpPr>
        <dsp:cNvPr id="0" name=""/>
        <dsp:cNvSpPr/>
      </dsp:nvSpPr>
      <dsp:spPr>
        <a:xfrm>
          <a:off x="2728912" y="3319576"/>
          <a:ext cx="1857374" cy="15441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a:lnSpc>
              <a:spcPct val="90000"/>
            </a:lnSpc>
            <a:spcBef>
              <a:spcPct val="0"/>
            </a:spcBef>
            <a:spcAft>
              <a:spcPct val="35000"/>
            </a:spcAft>
          </a:pPr>
          <a:r>
            <a:rPr lang="en-US" sz="2500" kern="1200" dirty="0" smtClean="0"/>
            <a:t>“The blueprint will take care of it.”</a:t>
          </a:r>
          <a:endParaRPr lang="en-US" sz="2500" kern="1200" dirty="0"/>
        </a:p>
      </dsp:txBody>
      <dsp:txXfrm>
        <a:off x="2774138" y="3364802"/>
        <a:ext cx="1766922" cy="1453682"/>
      </dsp:txXfrm>
    </dsp:sp>
    <dsp:sp modelId="{CFE57F82-A3C8-4F22-856D-7D5ED6FECFAC}">
      <dsp:nvSpPr>
        <dsp:cNvPr id="0" name=""/>
        <dsp:cNvSpPr/>
      </dsp:nvSpPr>
      <dsp:spPr>
        <a:xfrm>
          <a:off x="4992588" y="0"/>
          <a:ext cx="2321718" cy="512127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US" sz="3300" kern="1200" dirty="0" smtClean="0"/>
            <a:t>Residential Waiver</a:t>
          </a:r>
          <a:endParaRPr lang="en-US" sz="3300" kern="1200" dirty="0"/>
        </a:p>
      </dsp:txBody>
      <dsp:txXfrm>
        <a:off x="4992588" y="0"/>
        <a:ext cx="2321718" cy="1536382"/>
      </dsp:txXfrm>
    </dsp:sp>
    <dsp:sp modelId="{60CC3269-39A8-4391-9F5D-9DA98B7A32D7}">
      <dsp:nvSpPr>
        <dsp:cNvPr id="0" name=""/>
        <dsp:cNvSpPr/>
      </dsp:nvSpPr>
      <dsp:spPr>
        <a:xfrm>
          <a:off x="5224760" y="1537882"/>
          <a:ext cx="1857374" cy="15441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a:lnSpc>
              <a:spcPct val="90000"/>
            </a:lnSpc>
            <a:spcBef>
              <a:spcPct val="0"/>
            </a:spcBef>
            <a:spcAft>
              <a:spcPct val="35000"/>
            </a:spcAft>
          </a:pPr>
          <a:r>
            <a:rPr lang="en-US" sz="2500" kern="1200" dirty="0" smtClean="0"/>
            <a:t>Increase Pay</a:t>
          </a:r>
          <a:endParaRPr lang="en-US" sz="2500" kern="1200" dirty="0"/>
        </a:p>
      </dsp:txBody>
      <dsp:txXfrm>
        <a:off x="5269986" y="1583108"/>
        <a:ext cx="1766922" cy="1453682"/>
      </dsp:txXfrm>
    </dsp:sp>
    <dsp:sp modelId="{A797034B-028C-402C-A722-D7ABC1F28177}">
      <dsp:nvSpPr>
        <dsp:cNvPr id="0" name=""/>
        <dsp:cNvSpPr/>
      </dsp:nvSpPr>
      <dsp:spPr>
        <a:xfrm>
          <a:off x="5224760" y="3319576"/>
          <a:ext cx="1857374" cy="154413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a:lnSpc>
              <a:spcPct val="90000"/>
            </a:lnSpc>
            <a:spcBef>
              <a:spcPct val="0"/>
            </a:spcBef>
            <a:spcAft>
              <a:spcPct val="35000"/>
            </a:spcAft>
          </a:pPr>
          <a:r>
            <a:rPr lang="en-US" sz="2500" kern="1200" dirty="0" smtClean="0"/>
            <a:t>Reconcile what should be provided</a:t>
          </a:r>
          <a:endParaRPr lang="en-US" sz="2500" kern="1200" dirty="0"/>
        </a:p>
      </dsp:txBody>
      <dsp:txXfrm>
        <a:off x="5269986" y="3364802"/>
        <a:ext cx="1766922" cy="14536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FAB5FB-FE65-4EC9-9085-8F99CDBA4ED3}">
      <dsp:nvSpPr>
        <dsp:cNvPr id="0" name=""/>
        <dsp:cNvSpPr/>
      </dsp:nvSpPr>
      <dsp:spPr>
        <a:xfrm>
          <a:off x="4805680" y="2995100"/>
          <a:ext cx="3400053" cy="590091"/>
        </a:xfrm>
        <a:custGeom>
          <a:avLst/>
          <a:gdLst/>
          <a:ahLst/>
          <a:cxnLst/>
          <a:rect l="0" t="0" r="0" b="0"/>
          <a:pathLst>
            <a:path>
              <a:moveTo>
                <a:pt x="0" y="0"/>
              </a:moveTo>
              <a:lnTo>
                <a:pt x="0" y="295045"/>
              </a:lnTo>
              <a:lnTo>
                <a:pt x="3400053" y="295045"/>
              </a:lnTo>
              <a:lnTo>
                <a:pt x="3400053" y="59009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2F5474-6796-4503-B870-2F20BEE613FA}">
      <dsp:nvSpPr>
        <dsp:cNvPr id="0" name=""/>
        <dsp:cNvSpPr/>
      </dsp:nvSpPr>
      <dsp:spPr>
        <a:xfrm>
          <a:off x="4759959" y="2995100"/>
          <a:ext cx="91440" cy="590091"/>
        </a:xfrm>
        <a:custGeom>
          <a:avLst/>
          <a:gdLst/>
          <a:ahLst/>
          <a:cxnLst/>
          <a:rect l="0" t="0" r="0" b="0"/>
          <a:pathLst>
            <a:path>
              <a:moveTo>
                <a:pt x="45720" y="0"/>
              </a:moveTo>
              <a:lnTo>
                <a:pt x="45720" y="59009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C3575A-A580-4421-8016-67E7C1DDA5DC}">
      <dsp:nvSpPr>
        <dsp:cNvPr id="0" name=""/>
        <dsp:cNvSpPr/>
      </dsp:nvSpPr>
      <dsp:spPr>
        <a:xfrm>
          <a:off x="1405626" y="2995100"/>
          <a:ext cx="3400053" cy="590091"/>
        </a:xfrm>
        <a:custGeom>
          <a:avLst/>
          <a:gdLst/>
          <a:ahLst/>
          <a:cxnLst/>
          <a:rect l="0" t="0" r="0" b="0"/>
          <a:pathLst>
            <a:path>
              <a:moveTo>
                <a:pt x="3400053" y="0"/>
              </a:moveTo>
              <a:lnTo>
                <a:pt x="3400053" y="295045"/>
              </a:lnTo>
              <a:lnTo>
                <a:pt x="0" y="295045"/>
              </a:lnTo>
              <a:lnTo>
                <a:pt x="0" y="59009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DE0E45-324C-4A84-94B7-56CEA128980F}">
      <dsp:nvSpPr>
        <dsp:cNvPr id="0" name=""/>
        <dsp:cNvSpPr/>
      </dsp:nvSpPr>
      <dsp:spPr>
        <a:xfrm>
          <a:off x="4103189" y="1590119"/>
          <a:ext cx="1404980" cy="1404980"/>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4B1D63-4979-4C0C-B50A-7AC05734AEBB}">
      <dsp:nvSpPr>
        <dsp:cNvPr id="0" name=""/>
        <dsp:cNvSpPr/>
      </dsp:nvSpPr>
      <dsp:spPr>
        <a:xfrm>
          <a:off x="4103189" y="1590119"/>
          <a:ext cx="1404980" cy="1404980"/>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8B5843-5FC4-4107-A1E6-A2E4B6C7BDE3}">
      <dsp:nvSpPr>
        <dsp:cNvPr id="0" name=""/>
        <dsp:cNvSpPr/>
      </dsp:nvSpPr>
      <dsp:spPr>
        <a:xfrm>
          <a:off x="3400699" y="1843016"/>
          <a:ext cx="2809961" cy="899187"/>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en-US" sz="4900" kern="1200" dirty="0" smtClean="0"/>
            <a:t>ICF</a:t>
          </a:r>
          <a:endParaRPr lang="en-US" sz="4900" kern="1200" dirty="0"/>
        </a:p>
      </dsp:txBody>
      <dsp:txXfrm>
        <a:off x="3400699" y="1843016"/>
        <a:ext cx="2809961" cy="899187"/>
      </dsp:txXfrm>
    </dsp:sp>
    <dsp:sp modelId="{715A3F84-F0C2-4ADD-B5E9-D96C0BF20DA7}">
      <dsp:nvSpPr>
        <dsp:cNvPr id="0" name=""/>
        <dsp:cNvSpPr/>
      </dsp:nvSpPr>
      <dsp:spPr>
        <a:xfrm>
          <a:off x="703135" y="3585192"/>
          <a:ext cx="1404980" cy="1404980"/>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0C6FE7-6068-40F6-B9B7-2DCF3B4336C9}">
      <dsp:nvSpPr>
        <dsp:cNvPr id="0" name=""/>
        <dsp:cNvSpPr/>
      </dsp:nvSpPr>
      <dsp:spPr>
        <a:xfrm>
          <a:off x="703135" y="3585192"/>
          <a:ext cx="1404980" cy="1404980"/>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43ECD9-C32E-4814-8DD2-9C227B8D17E1}">
      <dsp:nvSpPr>
        <dsp:cNvPr id="0" name=""/>
        <dsp:cNvSpPr/>
      </dsp:nvSpPr>
      <dsp:spPr>
        <a:xfrm>
          <a:off x="645" y="3838089"/>
          <a:ext cx="2809961" cy="899187"/>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en-US" sz="4900" kern="1200" dirty="0" smtClean="0"/>
            <a:t>Indirect</a:t>
          </a:r>
          <a:endParaRPr lang="en-US" sz="4900" kern="1200" dirty="0"/>
        </a:p>
      </dsp:txBody>
      <dsp:txXfrm>
        <a:off x="645" y="3838089"/>
        <a:ext cx="2809961" cy="899187"/>
      </dsp:txXfrm>
    </dsp:sp>
    <dsp:sp modelId="{C3833337-2C32-456E-B387-F96C0E774CBB}">
      <dsp:nvSpPr>
        <dsp:cNvPr id="0" name=""/>
        <dsp:cNvSpPr/>
      </dsp:nvSpPr>
      <dsp:spPr>
        <a:xfrm>
          <a:off x="4103189" y="3585192"/>
          <a:ext cx="1404980" cy="1404980"/>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8460F5-623A-494B-AA83-F3EB1B0D5F13}">
      <dsp:nvSpPr>
        <dsp:cNvPr id="0" name=""/>
        <dsp:cNvSpPr/>
      </dsp:nvSpPr>
      <dsp:spPr>
        <a:xfrm>
          <a:off x="4103189" y="3585192"/>
          <a:ext cx="1404980" cy="1404980"/>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C588C9-3D62-4E63-9295-79AA42FB2E51}">
      <dsp:nvSpPr>
        <dsp:cNvPr id="0" name=""/>
        <dsp:cNvSpPr/>
      </dsp:nvSpPr>
      <dsp:spPr>
        <a:xfrm>
          <a:off x="3400699" y="3838089"/>
          <a:ext cx="2809961" cy="899187"/>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en-US" sz="4900" kern="1200" dirty="0" smtClean="0"/>
            <a:t>Direct</a:t>
          </a:r>
          <a:endParaRPr lang="en-US" sz="4900" kern="1200" dirty="0"/>
        </a:p>
      </dsp:txBody>
      <dsp:txXfrm>
        <a:off x="3400699" y="3838089"/>
        <a:ext cx="2809961" cy="899187"/>
      </dsp:txXfrm>
    </dsp:sp>
    <dsp:sp modelId="{2C6A9413-4BBF-4227-B3A0-E4344D8E0A27}">
      <dsp:nvSpPr>
        <dsp:cNvPr id="0" name=""/>
        <dsp:cNvSpPr/>
      </dsp:nvSpPr>
      <dsp:spPr>
        <a:xfrm>
          <a:off x="7503243" y="3585192"/>
          <a:ext cx="1404980" cy="1404980"/>
        </a:xfrm>
        <a:prstGeom prst="arc">
          <a:avLst>
            <a:gd name="adj1" fmla="val 13200000"/>
            <a:gd name="adj2" fmla="val 192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4211F0-54EB-4A3A-87DC-D624E8196CAF}">
      <dsp:nvSpPr>
        <dsp:cNvPr id="0" name=""/>
        <dsp:cNvSpPr/>
      </dsp:nvSpPr>
      <dsp:spPr>
        <a:xfrm>
          <a:off x="7503243" y="3585192"/>
          <a:ext cx="1404980" cy="1404980"/>
        </a:xfrm>
        <a:prstGeom prst="arc">
          <a:avLst>
            <a:gd name="adj1" fmla="val 2400000"/>
            <a:gd name="adj2" fmla="val 840000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4178B7-D2C7-40D2-A6E7-5691C61C0B22}">
      <dsp:nvSpPr>
        <dsp:cNvPr id="0" name=""/>
        <dsp:cNvSpPr/>
      </dsp:nvSpPr>
      <dsp:spPr>
        <a:xfrm>
          <a:off x="6800752" y="3838089"/>
          <a:ext cx="2809961" cy="899187"/>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en-US" sz="4900" kern="1200" dirty="0" smtClean="0"/>
            <a:t>Protected</a:t>
          </a:r>
          <a:endParaRPr lang="en-US" sz="4900" kern="1200" dirty="0"/>
        </a:p>
      </dsp:txBody>
      <dsp:txXfrm>
        <a:off x="6800752" y="3838089"/>
        <a:ext cx="2809961" cy="89918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69022E-D4C0-4672-98BD-0031CB19E749}" type="datetimeFigureOut">
              <a:rPr lang="en-US" smtClean="0"/>
              <a:t>7/12/2022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43699E-590B-4CF6-BFAE-DFC51549DB3D}" type="slidenum">
              <a:rPr lang="en-US" smtClean="0"/>
              <a:t>‹#›</a:t>
            </a:fld>
            <a:endParaRPr lang="en-US"/>
          </a:p>
        </p:txBody>
      </p:sp>
    </p:spTree>
    <p:extLst>
      <p:ext uri="{BB962C8B-B14F-4D97-AF65-F5344CB8AC3E}">
        <p14:creationId xmlns:p14="http://schemas.microsoft.com/office/powerpoint/2010/main" val="480901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Governor and the</a:t>
            </a:r>
            <a:r>
              <a:rPr lang="en-US" baseline="0" dirty="0" smtClean="0"/>
              <a:t> leaders of his departments, commissions, and boards and staff from the Office of Budget and Management will start putting together the Governor’s proposed budget in the summer before the budget must be enacted. So for us, DODD and the Governor’s team will start to develop their request this summer. </a:t>
            </a:r>
          </a:p>
          <a:p>
            <a:endParaRPr lang="en-US" baseline="0" dirty="0" smtClean="0"/>
          </a:p>
          <a:p>
            <a:r>
              <a:rPr lang="en-US" baseline="0" dirty="0" smtClean="0"/>
              <a:t>The March 15</a:t>
            </a:r>
            <a:r>
              <a:rPr lang="en-US" baseline="30000" dirty="0" smtClean="0"/>
              <a:t>th</a:t>
            </a:r>
            <a:r>
              <a:rPr lang="en-US" baseline="0" dirty="0" smtClean="0"/>
              <a:t> date is only applicable if the governor is new</a:t>
            </a:r>
            <a:endParaRPr lang="en-US" dirty="0" smtClean="0"/>
          </a:p>
          <a:p>
            <a:endParaRPr lang="en-US" dirty="0" smtClean="0"/>
          </a:p>
          <a:p>
            <a:r>
              <a:rPr lang="en-US" dirty="0" smtClean="0"/>
              <a:t>The most impactful</a:t>
            </a:r>
            <a:r>
              <a:rPr lang="en-US" baseline="0" dirty="0" smtClean="0"/>
              <a:t> budget limitations: </a:t>
            </a:r>
          </a:p>
          <a:p>
            <a:pPr marL="171450" indent="-171450">
              <a:buFont typeface="Arial" panose="020B0604020202020204" pitchFamily="34" charset="0"/>
              <a:buChar char="•"/>
            </a:pPr>
            <a:r>
              <a:rPr lang="en-US" baseline="0" dirty="0" smtClean="0"/>
              <a:t>balanced budget: the state can not spend more money than it has coming in as revenue</a:t>
            </a:r>
          </a:p>
          <a:p>
            <a:pPr marL="171450" indent="-171450">
              <a:buFont typeface="Arial" panose="020B0604020202020204" pitchFamily="34" charset="0"/>
              <a:buChar char="•"/>
            </a:pPr>
            <a:r>
              <a:rPr lang="en-US" baseline="0" dirty="0" smtClean="0"/>
              <a:t>The overall main operating budget can’t grow by a certain percentage each year</a:t>
            </a:r>
          </a:p>
          <a:p>
            <a:endParaRPr lang="en-US" dirty="0"/>
          </a:p>
        </p:txBody>
      </p:sp>
      <p:sp>
        <p:nvSpPr>
          <p:cNvPr id="4" name="Slide Number Placeholder 3"/>
          <p:cNvSpPr>
            <a:spLocks noGrp="1"/>
          </p:cNvSpPr>
          <p:nvPr>
            <p:ph type="sldNum" sz="quarter" idx="10"/>
          </p:nvPr>
        </p:nvSpPr>
        <p:spPr/>
        <p:txBody>
          <a:bodyPr/>
          <a:lstStyle/>
          <a:p>
            <a:fld id="{52C668F2-175D-4521-9CA0-9144238F27FC}" type="slidenum">
              <a:rPr lang="en-US" smtClean="0"/>
              <a:t>3</a:t>
            </a:fld>
            <a:endParaRPr lang="en-US"/>
          </a:p>
        </p:txBody>
      </p:sp>
    </p:spTree>
    <p:extLst>
      <p:ext uri="{BB962C8B-B14F-4D97-AF65-F5344CB8AC3E}">
        <p14:creationId xmlns:p14="http://schemas.microsoft.com/office/powerpoint/2010/main" val="3756518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are going to go back through the process and point out some of the differences</a:t>
            </a:r>
            <a:endParaRPr lang="en-US" dirty="0"/>
          </a:p>
        </p:txBody>
      </p:sp>
      <p:sp>
        <p:nvSpPr>
          <p:cNvPr id="4" name="Slide Number Placeholder 3"/>
          <p:cNvSpPr>
            <a:spLocks noGrp="1"/>
          </p:cNvSpPr>
          <p:nvPr>
            <p:ph type="sldNum" sz="quarter" idx="10"/>
          </p:nvPr>
        </p:nvSpPr>
        <p:spPr/>
        <p:txBody>
          <a:bodyPr/>
          <a:lstStyle/>
          <a:p>
            <a:fld id="{52C668F2-175D-4521-9CA0-9144238F27FC}" type="slidenum">
              <a:rPr lang="en-US" smtClean="0"/>
              <a:t>4</a:t>
            </a:fld>
            <a:endParaRPr lang="en-US"/>
          </a:p>
        </p:txBody>
      </p:sp>
    </p:spTree>
    <p:extLst>
      <p:ext uri="{BB962C8B-B14F-4D97-AF65-F5344CB8AC3E}">
        <p14:creationId xmlns:p14="http://schemas.microsoft.com/office/powerpoint/2010/main" val="538918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CD609B-3712-4CEC-8D59-E40640FD653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267717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CD609B-3712-4CEC-8D59-E40640FD653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1369742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CD609B-3712-4CEC-8D59-E40640FD653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07060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CD609B-3712-4CEC-8D59-E40640FD653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2286376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CD609B-3712-4CEC-8D59-E40640FD653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766004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CD609B-3712-4CEC-8D59-E40640FD653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3935592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CD609B-3712-4CEC-8D59-E40640FD653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28801551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CD609B-3712-4CEC-8D59-E40640FD653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92211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CD609B-3712-4CEC-8D59-E40640FD653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1373679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CD609B-3712-4CEC-8D59-E40640FD653A}" type="datetimeFigureOut">
              <a:rPr lang="en-US" smtClean="0"/>
              <a:t>7/12/2022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821547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CCD609B-3712-4CEC-8D59-E40640FD653A}" type="datetimeFigureOut">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3488938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CD609B-3712-4CEC-8D59-E40640FD653A}" type="datetimeFigureOut">
              <a:rPr lang="en-US" smtClean="0"/>
              <a:t>7/12/2022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4076312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CCD609B-3712-4CEC-8D59-E40640FD653A}" type="datetimeFigureOut">
              <a:rPr lang="en-US" smtClean="0"/>
              <a:t>7/12/2022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3740717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D609B-3712-4CEC-8D59-E40640FD653A}" type="datetimeFigureOut">
              <a:rPr lang="en-US" smtClean="0"/>
              <a:t>7/12/2022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3946624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CD609B-3712-4CEC-8D59-E40640FD653A}" type="datetimeFigureOut">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4100190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CCD609B-3712-4CEC-8D59-E40640FD653A}" type="datetimeFigureOut">
              <a:rPr lang="en-US" smtClean="0"/>
              <a:t>7/12/2022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E66C-49ED-479F-8166-1E9C26DDC53A}" type="slidenum">
              <a:rPr lang="en-US" smtClean="0"/>
              <a:t>‹#›</a:t>
            </a:fld>
            <a:endParaRPr lang="en-US"/>
          </a:p>
        </p:txBody>
      </p:sp>
    </p:spTree>
    <p:extLst>
      <p:ext uri="{BB962C8B-B14F-4D97-AF65-F5344CB8AC3E}">
        <p14:creationId xmlns:p14="http://schemas.microsoft.com/office/powerpoint/2010/main" val="3906112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CCD609B-3712-4CEC-8D59-E40640FD653A}" type="datetimeFigureOut">
              <a:rPr lang="en-US" smtClean="0"/>
              <a:t>7/12/2022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34CE66C-49ED-479F-8166-1E9C26DDC53A}" type="slidenum">
              <a:rPr lang="en-US" smtClean="0"/>
              <a:t>‹#›</a:t>
            </a:fld>
            <a:endParaRPr lang="en-US"/>
          </a:p>
        </p:txBody>
      </p:sp>
    </p:spTree>
    <p:extLst>
      <p:ext uri="{BB962C8B-B14F-4D97-AF65-F5344CB8AC3E}">
        <p14:creationId xmlns:p14="http://schemas.microsoft.com/office/powerpoint/2010/main" val="34273741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diagramLayout" Target="../diagrams/layout2.xml"/><Relationship Id="rId7" Type="http://schemas.openxmlformats.org/officeDocument/2006/relationships/image" Target="../media/image5.jpe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10" Type="http://schemas.openxmlformats.org/officeDocument/2006/relationships/image" Target="../media/image8.jpg"/><Relationship Id="rId4" Type="http://schemas.openxmlformats.org/officeDocument/2006/relationships/diagramQuickStyle" Target="../diagrams/quickStyle2.xml"/><Relationship Id="rId9" Type="http://schemas.openxmlformats.org/officeDocument/2006/relationships/image" Target="../media/image7.jpeg"/></Relationships>
</file>

<file path=ppt/slides/_rels/slide14.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diagramLayout" Target="../diagrams/layout3.xml"/><Relationship Id="rId7" Type="http://schemas.openxmlformats.org/officeDocument/2006/relationships/image" Target="../media/image5.jpe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10" Type="http://schemas.openxmlformats.org/officeDocument/2006/relationships/image" Target="../media/image8.jpg"/><Relationship Id="rId4" Type="http://schemas.openxmlformats.org/officeDocument/2006/relationships/diagramQuickStyle" Target="../diagrams/quickStyle3.xml"/><Relationship Id="rId9"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legislature.ohio.gov/publications/the-legislative-proces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OPRA Policy Committee</a:t>
            </a:r>
          </a:p>
        </p:txBody>
      </p:sp>
      <p:sp>
        <p:nvSpPr>
          <p:cNvPr id="3" name="Subtitle 2"/>
          <p:cNvSpPr>
            <a:spLocks noGrp="1"/>
          </p:cNvSpPr>
          <p:nvPr>
            <p:ph type="subTitle" idx="1"/>
          </p:nvPr>
        </p:nvSpPr>
        <p:spPr/>
        <p:txBody>
          <a:bodyPr/>
          <a:lstStyle/>
          <a:p>
            <a:r>
              <a:rPr lang="en-US" dirty="0" smtClean="0"/>
              <a:t>July</a:t>
            </a:r>
            <a:r>
              <a:rPr lang="en-US" dirty="0" smtClean="0"/>
              <a:t> </a:t>
            </a:r>
            <a:r>
              <a:rPr lang="en-US" dirty="0"/>
              <a:t>2022</a:t>
            </a:r>
          </a:p>
        </p:txBody>
      </p:sp>
    </p:spTree>
    <p:extLst>
      <p:ext uri="{BB962C8B-B14F-4D97-AF65-F5344CB8AC3E}">
        <p14:creationId xmlns:p14="http://schemas.microsoft.com/office/powerpoint/2010/main" val="1022126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phases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27895128"/>
              </p:ext>
            </p:extLst>
          </p:nvPr>
        </p:nvGraphicFramePr>
        <p:xfrm>
          <a:off x="1643698" y="10160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82432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14667" b="29111"/>
          <a:stretch/>
        </p:blipFill>
        <p:spPr>
          <a:xfrm>
            <a:off x="1021080" y="137160"/>
            <a:ext cx="9342120" cy="6565434"/>
          </a:xfrm>
          <a:prstGeom prst="rect">
            <a:avLst/>
          </a:prstGeom>
        </p:spPr>
      </p:pic>
    </p:spTree>
    <p:extLst>
      <p:ext uri="{BB962C8B-B14F-4D97-AF65-F5344CB8AC3E}">
        <p14:creationId xmlns:p14="http://schemas.microsoft.com/office/powerpoint/2010/main" val="436787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0760" y="-533400"/>
            <a:ext cx="6598920" cy="8248650"/>
          </a:xfrm>
          <a:prstGeom prst="rect">
            <a:avLst/>
          </a:prstGeom>
        </p:spPr>
      </p:pic>
    </p:spTree>
    <p:extLst>
      <p:ext uri="{BB962C8B-B14F-4D97-AF65-F5344CB8AC3E}">
        <p14:creationId xmlns:p14="http://schemas.microsoft.com/office/powerpoint/2010/main" val="1102554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187700" y="1314133"/>
          <a:ext cx="5816600" cy="4229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p:cNvPicPr/>
          <p:nvPr/>
        </p:nvPicPr>
        <p:blipFill rotWithShape="1">
          <a:blip r:embed="rId7" cstate="print">
            <a:extLst>
              <a:ext uri="{28A0092B-C50C-407E-A947-70E740481C1C}">
                <a14:useLocalDpi xmlns:a14="http://schemas.microsoft.com/office/drawing/2010/main" val="0"/>
              </a:ext>
            </a:extLst>
          </a:blip>
          <a:srcRect l="48148" t="882" r="21204" b="42680"/>
          <a:stretch/>
        </p:blipFill>
        <p:spPr bwMode="auto">
          <a:xfrm>
            <a:off x="5535295" y="2991033"/>
            <a:ext cx="1121410" cy="116776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53640926-AAD7-44D8-BBD7-CCE9431645EC}">
              <a14:shadowObscured xmlns:a14="http://schemas.microsoft.com/office/drawing/2010/main"/>
            </a:ext>
          </a:extLst>
        </p:spPr>
      </p:pic>
      <p:pic>
        <p:nvPicPr>
          <p:cNvPr id="4" name="Picture 3" descr="Mississippians among volunteers making home-sewn masks for ..."/>
          <p:cNvPicPr/>
          <p:nvPr/>
        </p:nvPicPr>
        <p:blipFill rotWithShape="1">
          <a:blip r:embed="rId8" cstate="print">
            <a:extLst>
              <a:ext uri="{28A0092B-C50C-407E-A947-70E740481C1C}">
                <a14:useLocalDpi xmlns:a14="http://schemas.microsoft.com/office/drawing/2010/main" val="0"/>
              </a:ext>
            </a:extLst>
          </a:blip>
          <a:srcRect t="2223" b="33185"/>
          <a:stretch/>
        </p:blipFill>
        <p:spPr>
          <a:xfrm>
            <a:off x="6932295" y="1394460"/>
            <a:ext cx="1751330" cy="150876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descr="The Social Work Podcast: Identifying and Responding to Sex ..."/>
          <p:cNvPicPr/>
          <p:nvPr/>
        </p:nvPicPr>
        <p:blipFill rotWithShape="1">
          <a:blip r:embed="rId9" cstate="print">
            <a:extLst>
              <a:ext uri="{28A0092B-C50C-407E-A947-70E740481C1C}">
                <a14:useLocalDpi xmlns:a14="http://schemas.microsoft.com/office/drawing/2010/main" val="0"/>
              </a:ext>
            </a:extLst>
          </a:blip>
          <a:srcRect l="2222" t="-494" r="-2222" b="32099"/>
          <a:stretch/>
        </p:blipFill>
        <p:spPr>
          <a:xfrm>
            <a:off x="3508375" y="1355725"/>
            <a:ext cx="1542415" cy="1582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Picture 5" descr="Elderly Parents: How Can Technology Assist Them Cheaply ..."/>
          <p:cNvPicPr/>
          <p:nvPr/>
        </p:nvPicPr>
        <p:blipFill rotWithShape="1">
          <a:blip r:embed="rId10" cstate="print">
            <a:extLst>
              <a:ext uri="{28A0092B-C50C-407E-A947-70E740481C1C}">
                <a14:useLocalDpi xmlns:a14="http://schemas.microsoft.com/office/drawing/2010/main" val="0"/>
              </a:ext>
            </a:extLst>
          </a:blip>
          <a:srcRect l="17601" t="9697" r="38762" b="28939"/>
          <a:stretch/>
        </p:blipFill>
        <p:spPr>
          <a:xfrm>
            <a:off x="5384800" y="4657840"/>
            <a:ext cx="1422400" cy="13335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745543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3187700" y="1314133"/>
          <a:ext cx="5816600" cy="4229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p:cNvPicPr/>
          <p:nvPr/>
        </p:nvPicPr>
        <p:blipFill rotWithShape="1">
          <a:blip r:embed="rId7" cstate="print">
            <a:extLst>
              <a:ext uri="{28A0092B-C50C-407E-A947-70E740481C1C}">
                <a14:useLocalDpi xmlns:a14="http://schemas.microsoft.com/office/drawing/2010/main" val="0"/>
              </a:ext>
            </a:extLst>
          </a:blip>
          <a:srcRect l="48148" t="882" r="21204" b="42680"/>
          <a:stretch/>
        </p:blipFill>
        <p:spPr bwMode="auto">
          <a:xfrm>
            <a:off x="5535295" y="2991033"/>
            <a:ext cx="1121410" cy="116776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53640926-AAD7-44D8-BBD7-CCE9431645EC}">
              <a14:shadowObscured xmlns:a14="http://schemas.microsoft.com/office/drawing/2010/main"/>
            </a:ext>
          </a:extLst>
        </p:spPr>
      </p:pic>
      <p:pic>
        <p:nvPicPr>
          <p:cNvPr id="4" name="Picture 3" descr="Mississippians among volunteers making home-sewn masks for ..."/>
          <p:cNvPicPr/>
          <p:nvPr/>
        </p:nvPicPr>
        <p:blipFill rotWithShape="1">
          <a:blip r:embed="rId8" cstate="print">
            <a:extLst>
              <a:ext uri="{28A0092B-C50C-407E-A947-70E740481C1C}">
                <a14:useLocalDpi xmlns:a14="http://schemas.microsoft.com/office/drawing/2010/main" val="0"/>
              </a:ext>
            </a:extLst>
          </a:blip>
          <a:srcRect t="2223" b="33185"/>
          <a:stretch/>
        </p:blipFill>
        <p:spPr>
          <a:xfrm>
            <a:off x="6932295" y="1394460"/>
            <a:ext cx="1751330" cy="150876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descr="The Social Work Podcast: Identifying and Responding to Sex ..."/>
          <p:cNvPicPr/>
          <p:nvPr/>
        </p:nvPicPr>
        <p:blipFill rotWithShape="1">
          <a:blip r:embed="rId9" cstate="print">
            <a:extLst>
              <a:ext uri="{28A0092B-C50C-407E-A947-70E740481C1C}">
                <a14:useLocalDpi xmlns:a14="http://schemas.microsoft.com/office/drawing/2010/main" val="0"/>
              </a:ext>
            </a:extLst>
          </a:blip>
          <a:srcRect l="2222" t="-494" r="-2222" b="32099"/>
          <a:stretch/>
        </p:blipFill>
        <p:spPr>
          <a:xfrm>
            <a:off x="3508375" y="1355725"/>
            <a:ext cx="1542415" cy="1582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Picture 5" descr="Elderly Parents: How Can Technology Assist Them Cheaply ..."/>
          <p:cNvPicPr/>
          <p:nvPr/>
        </p:nvPicPr>
        <p:blipFill rotWithShape="1">
          <a:blip r:embed="rId10" cstate="print">
            <a:extLst>
              <a:ext uri="{28A0092B-C50C-407E-A947-70E740481C1C}">
                <a14:useLocalDpi xmlns:a14="http://schemas.microsoft.com/office/drawing/2010/main" val="0"/>
              </a:ext>
            </a:extLst>
          </a:blip>
          <a:srcRect l="17601" t="9697" r="38762" b="28939"/>
          <a:stretch/>
        </p:blipFill>
        <p:spPr>
          <a:xfrm>
            <a:off x="5384800" y="4657840"/>
            <a:ext cx="1422400" cy="13335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Text Box 2"/>
          <p:cNvSpPr txBox="1">
            <a:spLocks noChangeArrowheads="1"/>
          </p:cNvSpPr>
          <p:nvPr/>
        </p:nvSpPr>
        <p:spPr bwMode="auto">
          <a:xfrm>
            <a:off x="5116397" y="73410"/>
            <a:ext cx="2011680" cy="1644015"/>
          </a:xfrm>
          <a:prstGeom prst="rect">
            <a:avLst/>
          </a:prstGeom>
          <a:solidFill>
            <a:srgbClr val="FFFFFF"/>
          </a:solidFill>
          <a:ln w="57150">
            <a:solidFill>
              <a:srgbClr val="92D050"/>
            </a:solid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Possible areas to address:</a:t>
            </a:r>
          </a:p>
          <a:p>
            <a:pPr marL="342900" marR="0" lvl="0" indent="-342900">
              <a:lnSpc>
                <a:spcPct val="107000"/>
              </a:lnSpc>
              <a:spcBef>
                <a:spcPts val="0"/>
              </a:spcBef>
              <a:spcAft>
                <a:spcPts val="0"/>
              </a:spcAft>
              <a:buFont typeface="Symbol" panose="05050102010706020507" pitchFamily="18" charset="2"/>
              <a:buChar char=""/>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Percentage Increase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100" dirty="0" smtClean="0">
                <a:latin typeface="Calibri" panose="020F0502020204030204" pitchFamily="34" charset="0"/>
                <a:ea typeface="Calibri" panose="020F0502020204030204" pitchFamily="34" charset="0"/>
                <a:cs typeface="Times New Roman" panose="02020603050405020304" pitchFamily="18" charset="0"/>
              </a:rPr>
              <a:t>$100s of millions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Staff wages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COLA</a:t>
            </a:r>
          </a:p>
          <a:p>
            <a:pPr marL="342900" marR="0" lvl="0" indent="-342900">
              <a:lnSpc>
                <a:spcPct val="107000"/>
              </a:lnSpc>
              <a:spcBef>
                <a:spcPts val="0"/>
              </a:spcBef>
              <a:spcAft>
                <a:spcPts val="80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Maximize CB Funding</a:t>
            </a:r>
          </a:p>
        </p:txBody>
      </p:sp>
      <p:sp>
        <p:nvSpPr>
          <p:cNvPr id="8" name="Text Box 2"/>
          <p:cNvSpPr txBox="1">
            <a:spLocks noChangeArrowheads="1"/>
          </p:cNvSpPr>
          <p:nvPr/>
        </p:nvSpPr>
        <p:spPr bwMode="auto">
          <a:xfrm>
            <a:off x="7983653" y="3609023"/>
            <a:ext cx="2072640" cy="1677035"/>
          </a:xfrm>
          <a:prstGeom prst="rect">
            <a:avLst/>
          </a:prstGeom>
          <a:solidFill>
            <a:srgbClr val="FFFFFF"/>
          </a:solidFill>
          <a:ln w="57150">
            <a:solidFill>
              <a:srgbClr val="FF0000"/>
            </a:solidFill>
            <a:miter lim="800000"/>
            <a:headEnd/>
            <a:tailEnd/>
          </a:ln>
        </p:spPr>
        <p:txBody>
          <a:bodyPr rot="0" vert="horz" wrap="square" lIns="91440" tIns="45720" rIns="91440" bIns="45720" anchor="t" anchorCtr="0">
            <a:spAutoFit/>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Possible areas to address:</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Licensed beds</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Setting flexibility</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Nursing capacity</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Provider certification reform</a:t>
            </a:r>
          </a:p>
          <a:p>
            <a:pPr marL="342900" marR="0" lvl="0" indent="-342900">
              <a:lnSpc>
                <a:spcPct val="107000"/>
              </a:lnSpc>
              <a:spcBef>
                <a:spcPts val="0"/>
              </a:spcBef>
              <a:spcAft>
                <a:spcPts val="80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MSY/add-on reform</a:t>
            </a:r>
          </a:p>
        </p:txBody>
      </p:sp>
      <p:sp>
        <p:nvSpPr>
          <p:cNvPr id="9" name="Text Box 2"/>
          <p:cNvSpPr txBox="1">
            <a:spLocks noChangeArrowheads="1"/>
          </p:cNvSpPr>
          <p:nvPr/>
        </p:nvSpPr>
        <p:spPr bwMode="auto">
          <a:xfrm>
            <a:off x="2116253" y="3541078"/>
            <a:ext cx="2072640" cy="1677035"/>
          </a:xfrm>
          <a:prstGeom prst="rect">
            <a:avLst/>
          </a:prstGeom>
          <a:solidFill>
            <a:srgbClr val="FFFFFF"/>
          </a:solidFill>
          <a:ln w="57150">
            <a:solidFill>
              <a:srgbClr val="4472C4"/>
            </a:solidFill>
            <a:miter lim="800000"/>
            <a:headEnd/>
            <a:tailEnd/>
          </a:ln>
        </p:spPr>
        <p:txBody>
          <a:bodyPr rot="0" vert="horz" wrap="square" lIns="91440" tIns="45720" rIns="91440" bIns="45720" anchor="t" anchorCtr="0">
            <a:spAutoFit/>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Possible areas to address:</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Must-have proposal for contractor</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Stratify HPC</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Compliance reform</a:t>
            </a:r>
          </a:p>
          <a:p>
            <a:pPr marL="342900" marR="0" lvl="0" indent="-342900">
              <a:lnSpc>
                <a:spcPct val="107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ICF Modernization</a:t>
            </a:r>
          </a:p>
          <a:p>
            <a:pPr marL="342900" marR="0" lvl="0" indent="-342900">
              <a:lnSpc>
                <a:spcPct val="107000"/>
              </a:lnSpc>
              <a:spcBef>
                <a:spcPts val="0"/>
              </a:spcBef>
              <a:spcAft>
                <a:spcPts val="800"/>
              </a:spcAft>
              <a:buFont typeface="Symbol" panose="05050102010706020507" pitchFamily="18" charset="2"/>
              <a:buChar char=""/>
            </a:pPr>
            <a:r>
              <a:rPr lang="en-US" sz="1100" dirty="0">
                <a:effectLst/>
                <a:latin typeface="Calibri" panose="020F0502020204030204" pitchFamily="34" charset="0"/>
                <a:ea typeface="Calibri" panose="020F0502020204030204" pitchFamily="34" charset="0"/>
                <a:cs typeface="Times New Roman" panose="02020603050405020304" pitchFamily="18" charset="0"/>
              </a:rPr>
              <a:t>Remote technology</a:t>
            </a:r>
          </a:p>
        </p:txBody>
      </p:sp>
    </p:spTree>
    <p:extLst>
      <p:ext uri="{BB962C8B-B14F-4D97-AF65-F5344CB8AC3E}">
        <p14:creationId xmlns:p14="http://schemas.microsoft.com/office/powerpoint/2010/main" val="3003226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861" y="2905112"/>
            <a:ext cx="10058400" cy="1450757"/>
          </a:xfrm>
        </p:spPr>
        <p:txBody>
          <a:bodyPr>
            <a:normAutofit fontScale="90000"/>
          </a:bodyPr>
          <a:lstStyle/>
          <a:p>
            <a:r>
              <a:rPr lang="en-US" dirty="0" smtClean="0"/>
              <a:t>Leveling</a:t>
            </a:r>
            <a:br>
              <a:rPr lang="en-US" dirty="0" smtClean="0"/>
            </a:br>
            <a:r>
              <a:rPr lang="en-US" dirty="0" smtClean="0"/>
              <a:t>the Playing </a:t>
            </a:r>
            <a:br>
              <a:rPr lang="en-US" dirty="0" smtClean="0"/>
            </a:br>
            <a:r>
              <a:rPr lang="en-US" dirty="0" smtClean="0"/>
              <a:t>Field </a:t>
            </a:r>
            <a:r>
              <a:rPr lang="en-US" dirty="0" smtClean="0"/>
              <a:t>in </a:t>
            </a:r>
            <a:r>
              <a:rPr lang="en-US" dirty="0" smtClean="0"/>
              <a:t/>
            </a:r>
            <a:br>
              <a:rPr lang="en-US" dirty="0" smtClean="0"/>
            </a:br>
            <a:r>
              <a:rPr lang="en-US" dirty="0" smtClean="0"/>
              <a:t>Our </a:t>
            </a:r>
            <a:r>
              <a:rPr lang="en-US" dirty="0" smtClean="0"/>
              <a:t>System</a:t>
            </a:r>
            <a:endParaRPr lang="en-US" dirty="0"/>
          </a:p>
        </p:txBody>
      </p:sp>
      <p:graphicFrame>
        <p:nvGraphicFramePr>
          <p:cNvPr id="4" name="Content Placeholder 3"/>
          <p:cNvGraphicFramePr>
            <a:graphicFrameLocks noGrp="1"/>
          </p:cNvGraphicFramePr>
          <p:nvPr>
            <p:ph idx="1"/>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53514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940816976"/>
              </p:ext>
            </p:extLst>
          </p:nvPr>
        </p:nvGraphicFramePr>
        <p:xfrm>
          <a:off x="218440" y="640080"/>
          <a:ext cx="9611360" cy="65802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0" y="132695"/>
            <a:ext cx="7592398" cy="1754326"/>
          </a:xfrm>
          <a:prstGeom prst="rect">
            <a:avLst/>
          </a:prstGeom>
          <a:noFill/>
        </p:spPr>
        <p:txBody>
          <a:bodyPr wrap="none" lIns="91440" tIns="45720" rIns="91440" bIns="45720">
            <a:spAutoFit/>
          </a:bodyPr>
          <a:lstStyle/>
          <a:p>
            <a:pPr algn="ctr"/>
            <a:r>
              <a:rPr lang="en-US" sz="5400" b="1" cap="none" spc="50" dirty="0" smtClean="0">
                <a:ln w="0"/>
                <a:solidFill>
                  <a:schemeClr val="bg2"/>
                </a:solidFill>
                <a:effectLst>
                  <a:innerShdw blurRad="63500" dist="50800" dir="13500000">
                    <a:srgbClr val="000000">
                      <a:alpha val="50000"/>
                    </a:srgbClr>
                  </a:innerShdw>
                </a:effectLst>
              </a:rPr>
              <a:t>For Example:</a:t>
            </a:r>
          </a:p>
          <a:p>
            <a:pPr algn="ctr"/>
            <a:r>
              <a:rPr lang="en-US" sz="5400" b="1" cap="none" spc="50" dirty="0" smtClean="0">
                <a:ln w="0"/>
                <a:solidFill>
                  <a:schemeClr val="bg2"/>
                </a:solidFill>
                <a:effectLst>
                  <a:innerShdw blurRad="63500" dist="50800" dir="13500000">
                    <a:srgbClr val="000000">
                      <a:alpha val="50000"/>
                    </a:srgbClr>
                  </a:innerShdw>
                </a:effectLst>
              </a:rPr>
              <a:t>The Nuance of the Ask</a:t>
            </a:r>
            <a:endParaRPr lang="en-US" sz="5400" b="1" cap="none"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3015674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 item #1</a:t>
            </a:r>
            <a:endParaRPr lang="en-US" dirty="0"/>
          </a:p>
        </p:txBody>
      </p:sp>
      <p:sp>
        <p:nvSpPr>
          <p:cNvPr id="3" name="Content Placeholder 2"/>
          <p:cNvSpPr>
            <a:spLocks noGrp="1"/>
          </p:cNvSpPr>
          <p:nvPr>
            <p:ph idx="1"/>
          </p:nvPr>
        </p:nvSpPr>
        <p:spPr/>
        <p:txBody>
          <a:bodyPr/>
          <a:lstStyle/>
          <a:p>
            <a:r>
              <a:rPr lang="en-US" dirty="0"/>
              <a:t>Reimbursement and Service Design Reform:  As part of the Waiver Reimbursement System Modernization Project, we will be presenting a separate proposal that will include actions and items that must be included in the effort and some things that we believe should not continue in order to simplify and prepare our DD system for long-term sustainability.  Part of the proposal will include a variety of issues that complicate the current financial structure of DD waivers including reimbursement structures, acuity factors, prior authorizations, etc.  Additionally, the proposal will include some recommendations for redefining services in a way that recognizes the broad range of service needs and thus skill sets required for direct support professionals.  </a:t>
            </a:r>
          </a:p>
          <a:p>
            <a:endParaRPr lang="en-US" dirty="0"/>
          </a:p>
        </p:txBody>
      </p:sp>
    </p:spTree>
    <p:extLst>
      <p:ext uri="{BB962C8B-B14F-4D97-AF65-F5344CB8AC3E}">
        <p14:creationId xmlns:p14="http://schemas.microsoft.com/office/powerpoint/2010/main" val="3275291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 item #2</a:t>
            </a:r>
            <a:endParaRPr lang="en-US" dirty="0"/>
          </a:p>
        </p:txBody>
      </p:sp>
      <p:sp>
        <p:nvSpPr>
          <p:cNvPr id="3" name="Content Placeholder 2"/>
          <p:cNvSpPr>
            <a:spLocks noGrp="1"/>
          </p:cNvSpPr>
          <p:nvPr>
            <p:ph idx="1"/>
          </p:nvPr>
        </p:nvSpPr>
        <p:spPr/>
        <p:txBody>
          <a:bodyPr>
            <a:normAutofit lnSpcReduction="10000"/>
          </a:bodyPr>
          <a:lstStyle/>
          <a:p>
            <a:pPr lvl="0"/>
            <a:r>
              <a:rPr lang="en-US" dirty="0"/>
              <a:t>Individual choice and autonomy:  This proposal seeks to promote individual choice, self-direction and autonomy to the greatest extent possible. To that end we propose:</a:t>
            </a:r>
          </a:p>
          <a:p>
            <a:r>
              <a:rPr lang="en-US" dirty="0"/>
              <a:t> </a:t>
            </a:r>
          </a:p>
          <a:p>
            <a:pPr lvl="0"/>
            <a:r>
              <a:rPr lang="en-US" dirty="0"/>
              <a:t>To decrease the over reliance of traditional paid DSPs, the system should fully embrace self-directed services, including participant directed HPC options. Implementation of the new self-directed transportation will provide new options for people with disabilities to get transportation without DSPs providing much needed relief to the system. Participant Directed Goods and Services (DGS) now available to both Level One and SELF waiver enrollees, provides increased access to equipment, goods and services that are available to all citizens and can reduce the reliance on paid staff. Enhanced training on self-direction will be necessary to achieve these objectives.</a:t>
            </a:r>
          </a:p>
          <a:p>
            <a:endParaRPr lang="en-US" dirty="0"/>
          </a:p>
        </p:txBody>
      </p:sp>
    </p:spTree>
    <p:extLst>
      <p:ext uri="{BB962C8B-B14F-4D97-AF65-F5344CB8AC3E}">
        <p14:creationId xmlns:p14="http://schemas.microsoft.com/office/powerpoint/2010/main" val="884921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 item #2 (cont.)</a:t>
            </a:r>
            <a:endParaRPr lang="en-US" dirty="0"/>
          </a:p>
        </p:txBody>
      </p:sp>
      <p:sp>
        <p:nvSpPr>
          <p:cNvPr id="3" name="Content Placeholder 2"/>
          <p:cNvSpPr>
            <a:spLocks noGrp="1"/>
          </p:cNvSpPr>
          <p:nvPr>
            <p:ph idx="1"/>
          </p:nvPr>
        </p:nvSpPr>
        <p:spPr/>
        <p:txBody>
          <a:bodyPr>
            <a:normAutofit lnSpcReduction="10000"/>
          </a:bodyPr>
          <a:lstStyle/>
          <a:p>
            <a:pPr lvl="0"/>
            <a:r>
              <a:rPr lang="en-US" dirty="0"/>
              <a:t>Promote additional self-advocacy at the local level to ensure people with disabilities speak up for themselves, are trained on exercising their rights and understand their responsibilities. Utilize OSDA to provide additional support to county boards to strengthen their local processes and regional groups as needed.</a:t>
            </a:r>
          </a:p>
          <a:p>
            <a:pPr lvl="0"/>
            <a:r>
              <a:rPr lang="en-US" dirty="0"/>
              <a:t>DODD will take a leadership role in strengthening and developing Supported Decision-Making as a tool available to consumers across Ohio.  Ohio Revised Code Section 5126.043 currently provides for the designation of authorized person to assist with decisions but the statute is not widely understood and/or utilized by consumers.  This statute is also not viewed by Probate Courts as an alternative to guardianship.  The proposal would be to rescind Ohio Revised Code Section 5126.043 and replace it with a more robust statute which directly recognizes and empowers Supported Decision-Making as an alternative to guardianship. </a:t>
            </a:r>
          </a:p>
          <a:p>
            <a:endParaRPr lang="en-US" dirty="0"/>
          </a:p>
        </p:txBody>
      </p:sp>
    </p:spTree>
    <p:extLst>
      <p:ext uri="{BB962C8B-B14F-4D97-AF65-F5344CB8AC3E}">
        <p14:creationId xmlns:p14="http://schemas.microsoft.com/office/powerpoint/2010/main" val="3869859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Budget Process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701803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 item #3</a:t>
            </a:r>
            <a:endParaRPr lang="en-US" dirty="0"/>
          </a:p>
        </p:txBody>
      </p:sp>
      <p:sp>
        <p:nvSpPr>
          <p:cNvPr id="3" name="Content Placeholder 2"/>
          <p:cNvSpPr>
            <a:spLocks noGrp="1"/>
          </p:cNvSpPr>
          <p:nvPr>
            <p:ph idx="1"/>
          </p:nvPr>
        </p:nvSpPr>
        <p:spPr/>
        <p:txBody>
          <a:bodyPr>
            <a:normAutofit lnSpcReduction="10000"/>
          </a:bodyPr>
          <a:lstStyle/>
          <a:p>
            <a:pPr lvl="0"/>
            <a:r>
              <a:rPr lang="en-US" dirty="0"/>
              <a:t>Remote Supports Rule:  Ohio has shown its dedication to being a Technology First state and we believe this service in the waivers can be modified to promote the use of various technology driven supports.  Increased flexibility could lead to increased usage and benefit to those who utilize remote supports. </a:t>
            </a:r>
          </a:p>
          <a:p>
            <a:r>
              <a:rPr lang="en-US" dirty="0"/>
              <a:t> </a:t>
            </a:r>
          </a:p>
          <a:p>
            <a:pPr lvl="1"/>
            <a:r>
              <a:rPr lang="en-US" dirty="0"/>
              <a:t>Redefine the relationship between the residential provider and the technology supports provider.  Need to address “free choice of provider” in connection with expectations of both the residential provider and the technology provider.</a:t>
            </a:r>
          </a:p>
          <a:p>
            <a:pPr lvl="1"/>
            <a:r>
              <a:rPr lang="en-US" dirty="0"/>
              <a:t>Reconsider rates for active vs. passive remote supports.</a:t>
            </a:r>
          </a:p>
          <a:p>
            <a:pPr lvl="1"/>
            <a:r>
              <a:rPr lang="en-US" dirty="0"/>
              <a:t>Create rate structure that covers small units of service such as virtual health related supports, verification, or assistance with self-administration of medications or well checks.</a:t>
            </a:r>
          </a:p>
          <a:p>
            <a:endParaRPr lang="en-US" dirty="0"/>
          </a:p>
        </p:txBody>
      </p:sp>
    </p:spTree>
    <p:extLst>
      <p:ext uri="{BB962C8B-B14F-4D97-AF65-F5344CB8AC3E}">
        <p14:creationId xmlns:p14="http://schemas.microsoft.com/office/powerpoint/2010/main" val="220549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 item #4</a:t>
            </a:r>
            <a:endParaRPr lang="en-US" dirty="0"/>
          </a:p>
        </p:txBody>
      </p:sp>
      <p:sp>
        <p:nvSpPr>
          <p:cNvPr id="3" name="Content Placeholder 2"/>
          <p:cNvSpPr>
            <a:spLocks noGrp="1"/>
          </p:cNvSpPr>
          <p:nvPr>
            <p:ph idx="1"/>
          </p:nvPr>
        </p:nvSpPr>
        <p:spPr/>
        <p:txBody>
          <a:bodyPr/>
          <a:lstStyle/>
          <a:p>
            <a:r>
              <a:rPr lang="en-US" dirty="0"/>
              <a:t>Waiver Nursing &amp; Medication Administration:  One of the lessons learned during the pandemic is that there is a desperate need to increase nursing capacity within our DD system.  Although waiver nursing was added as a service years ago, utilization is extremely low due to the complex nature of accessing the service.  This proposal seeks to make changes in the following areas:</a:t>
            </a:r>
          </a:p>
          <a:p>
            <a:endParaRPr lang="en-US" dirty="0"/>
          </a:p>
        </p:txBody>
      </p:sp>
    </p:spTree>
    <p:extLst>
      <p:ext uri="{BB962C8B-B14F-4D97-AF65-F5344CB8AC3E}">
        <p14:creationId xmlns:p14="http://schemas.microsoft.com/office/powerpoint/2010/main" val="2742120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 item #4 (cont.)</a:t>
            </a:r>
            <a:endParaRPr lang="en-US" dirty="0"/>
          </a:p>
        </p:txBody>
      </p:sp>
      <p:sp>
        <p:nvSpPr>
          <p:cNvPr id="3" name="Content Placeholder 2"/>
          <p:cNvSpPr>
            <a:spLocks noGrp="1"/>
          </p:cNvSpPr>
          <p:nvPr>
            <p:ph idx="1"/>
          </p:nvPr>
        </p:nvSpPr>
        <p:spPr/>
        <p:txBody>
          <a:bodyPr>
            <a:normAutofit fontScale="85000" lnSpcReduction="20000"/>
          </a:bodyPr>
          <a:lstStyle/>
          <a:p>
            <a:pPr lvl="1"/>
            <a:r>
              <a:rPr lang="en-US" sz="2000" dirty="0"/>
              <a:t>Short-term: work with DODD to develop a streamlined process to permit county boards to authorize waiver nursing to provide much needed reimbursement with severe nursing shortage in Ohio.</a:t>
            </a:r>
          </a:p>
          <a:p>
            <a:pPr lvl="1"/>
            <a:r>
              <a:rPr lang="en-US" sz="2000" dirty="0"/>
              <a:t>Build on current work with DODD, enhance structure and processes to allow for expanded use for medication dispensers and other technology solutions for health-related needs.</a:t>
            </a:r>
          </a:p>
          <a:p>
            <a:pPr lvl="1"/>
            <a:r>
              <a:rPr lang="en-US" sz="2000" dirty="0"/>
              <a:t>OAC 5123-9-37 needs to be revised to allow county boards and councils of governments to provide nursing services particularly now due to lack of willing and able providers.</a:t>
            </a:r>
          </a:p>
          <a:p>
            <a:pPr lvl="1"/>
            <a:r>
              <a:rPr lang="en-US" sz="2000" dirty="0"/>
              <a:t>Long-term: work with DODD to find a way to allow expanded access to waiver nursing, including adding the service to Level 1 and SELF, and increase flexibility for these services.  We believe this is being done in other states and would like to reduce the barriers for DD providers to provide waiver nursing services. In addition, we believe that technology related health care services, such as Station MD, should be covered by Medicaid.  </a:t>
            </a:r>
          </a:p>
          <a:p>
            <a:endParaRPr lang="en-US" dirty="0"/>
          </a:p>
        </p:txBody>
      </p:sp>
    </p:spTree>
    <p:extLst>
      <p:ext uri="{BB962C8B-B14F-4D97-AF65-F5344CB8AC3E}">
        <p14:creationId xmlns:p14="http://schemas.microsoft.com/office/powerpoint/2010/main" val="4076357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 item #5</a:t>
            </a:r>
            <a:endParaRPr lang="en-US" dirty="0"/>
          </a:p>
        </p:txBody>
      </p:sp>
      <p:sp>
        <p:nvSpPr>
          <p:cNvPr id="3" name="Content Placeholder 2"/>
          <p:cNvSpPr>
            <a:spLocks noGrp="1"/>
          </p:cNvSpPr>
          <p:nvPr>
            <p:ph idx="1"/>
          </p:nvPr>
        </p:nvSpPr>
        <p:spPr/>
        <p:txBody>
          <a:bodyPr/>
          <a:lstStyle/>
          <a:p>
            <a:pPr lvl="0"/>
            <a:r>
              <a:rPr lang="en-US" dirty="0"/>
              <a:t>Develop a workgroup to facilitate discussions with stakeholders to discuss Increased flexibility in development of residential settings that includes parameters in unlicensed and licensed settings.</a:t>
            </a:r>
          </a:p>
          <a:p>
            <a:r>
              <a:rPr lang="en-US" dirty="0"/>
              <a:t>In particular, specialized services for multisystem youth and adults with significant behavioral challenges are sorely lacking and need bold solutions. Conversations about setting size, while difficult, are necessary to address the sustainability of the system due to the sever workforce shortage.</a:t>
            </a:r>
          </a:p>
          <a:p>
            <a:r>
              <a:rPr lang="en-US" dirty="0"/>
              <a:t> </a:t>
            </a:r>
          </a:p>
          <a:p>
            <a:r>
              <a:rPr lang="en-US" dirty="0"/>
              <a:t>In addition, flexibility in our current rules may allow for the creation of “intentional integrated communities” or multi-unit living situations which are desired by many people receiving services and their families.</a:t>
            </a:r>
          </a:p>
          <a:p>
            <a:endParaRPr lang="en-US" dirty="0"/>
          </a:p>
        </p:txBody>
      </p:sp>
    </p:spTree>
    <p:extLst>
      <p:ext uri="{BB962C8B-B14F-4D97-AF65-F5344CB8AC3E}">
        <p14:creationId xmlns:p14="http://schemas.microsoft.com/office/powerpoint/2010/main" val="24722482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460157"/>
            <a:ext cx="10058400" cy="1450757"/>
          </a:xfrm>
        </p:spPr>
        <p:txBody>
          <a:bodyPr/>
          <a:lstStyle/>
          <a:p>
            <a:r>
              <a:rPr lang="en-US" dirty="0" smtClean="0"/>
              <a:t>Reform item #6</a:t>
            </a:r>
            <a:endParaRPr lang="en-US" dirty="0"/>
          </a:p>
        </p:txBody>
      </p:sp>
      <p:sp>
        <p:nvSpPr>
          <p:cNvPr id="3" name="Content Placeholder 2"/>
          <p:cNvSpPr>
            <a:spLocks noGrp="1"/>
          </p:cNvSpPr>
          <p:nvPr>
            <p:ph idx="1"/>
          </p:nvPr>
        </p:nvSpPr>
        <p:spPr>
          <a:xfrm>
            <a:off x="1097280" y="1845734"/>
            <a:ext cx="10058400" cy="4676986"/>
          </a:xfrm>
        </p:spPr>
        <p:txBody>
          <a:bodyPr>
            <a:normAutofit lnSpcReduction="10000"/>
          </a:bodyPr>
          <a:lstStyle/>
          <a:p>
            <a:pPr lvl="0"/>
            <a:r>
              <a:rPr lang="en-US" dirty="0"/>
              <a:t>Provider Compliance &amp; County Board Accreditation:  We believe that provider compliance and county board accreditation need revamped to allow for increased partnership when providers or county boards are in good standing.</a:t>
            </a:r>
          </a:p>
          <a:p>
            <a:r>
              <a:rPr lang="en-US" dirty="0"/>
              <a:t> </a:t>
            </a:r>
          </a:p>
          <a:p>
            <a:pPr lvl="1"/>
            <a:r>
              <a:rPr lang="en-US" sz="2000" dirty="0"/>
              <a:t>Compliance should be focused on providers/county boards who are struggling and not those who have demonstrated consistency in their ability to be in significant compliance with rules and regulations. Providers/county boards in good standing should have access to technical assistance and support rather than being subject to ongoing compliance reviews.  </a:t>
            </a:r>
          </a:p>
          <a:p>
            <a:pPr lvl="1"/>
            <a:r>
              <a:rPr lang="en-US" sz="2000" dirty="0"/>
              <a:t>County board accreditation:  Given the nature of county board services, we recommend a compliance structure that is different than that of providers and more focused on the actions required from the county board.  </a:t>
            </a:r>
          </a:p>
          <a:p>
            <a:pPr lvl="1"/>
            <a:r>
              <a:rPr lang="en-US" sz="2000" dirty="0"/>
              <a:t>Create a very limited self-review compliance tool to be utilized for providers who are in good standing and also otherwise accredited. </a:t>
            </a:r>
          </a:p>
          <a:p>
            <a:endParaRPr lang="en-US" dirty="0"/>
          </a:p>
        </p:txBody>
      </p:sp>
    </p:spTree>
    <p:extLst>
      <p:ext uri="{BB962C8B-B14F-4D97-AF65-F5344CB8AC3E}">
        <p14:creationId xmlns:p14="http://schemas.microsoft.com/office/powerpoint/2010/main" val="4266087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 item #7</a:t>
            </a:r>
            <a:endParaRPr lang="en-US" dirty="0"/>
          </a:p>
        </p:txBody>
      </p:sp>
      <p:sp>
        <p:nvSpPr>
          <p:cNvPr id="3" name="Content Placeholder 2"/>
          <p:cNvSpPr>
            <a:spLocks noGrp="1"/>
          </p:cNvSpPr>
          <p:nvPr>
            <p:ph idx="1"/>
          </p:nvPr>
        </p:nvSpPr>
        <p:spPr/>
        <p:txBody>
          <a:bodyPr>
            <a:normAutofit fontScale="77500" lnSpcReduction="20000"/>
          </a:bodyPr>
          <a:lstStyle/>
          <a:p>
            <a:pPr lvl="0"/>
            <a:r>
              <a:rPr lang="en-US" sz="2800" dirty="0"/>
              <a:t>Provider Certification Requirement:  Limited revisions to the Provider Certification rule would assist with addressing the staffing crisis.</a:t>
            </a:r>
          </a:p>
          <a:p>
            <a:r>
              <a:rPr lang="en-US" sz="2800" dirty="0"/>
              <a:t> </a:t>
            </a:r>
          </a:p>
          <a:p>
            <a:pPr lvl="1"/>
            <a:r>
              <a:rPr lang="en-US" sz="2800" dirty="0"/>
              <a:t>Permanently remove the 18 year old requirement for DSPs.</a:t>
            </a:r>
          </a:p>
          <a:p>
            <a:pPr lvl="1"/>
            <a:r>
              <a:rPr lang="en-US" sz="2800" dirty="0"/>
              <a:t>Permanently remove the high school diploma/GED requirement for DSPs.</a:t>
            </a:r>
          </a:p>
          <a:p>
            <a:pPr lvl="1"/>
            <a:r>
              <a:rPr lang="en-US" sz="2800" dirty="0"/>
              <a:t>Discuss  appropriate staff orientation and training requirements for adult learners and make the streamlined onboarding flexibilities authorized through the Appendix K permanent.</a:t>
            </a:r>
          </a:p>
          <a:p>
            <a:endParaRPr lang="en-US" dirty="0"/>
          </a:p>
        </p:txBody>
      </p:sp>
    </p:spTree>
    <p:extLst>
      <p:ext uri="{BB962C8B-B14F-4D97-AF65-F5344CB8AC3E}">
        <p14:creationId xmlns:p14="http://schemas.microsoft.com/office/powerpoint/2010/main" val="6485525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 item #8</a:t>
            </a:r>
            <a:endParaRPr lang="en-US" dirty="0"/>
          </a:p>
        </p:txBody>
      </p:sp>
      <p:sp>
        <p:nvSpPr>
          <p:cNvPr id="3" name="Content Placeholder 2"/>
          <p:cNvSpPr>
            <a:spLocks noGrp="1"/>
          </p:cNvSpPr>
          <p:nvPr>
            <p:ph idx="1"/>
          </p:nvPr>
        </p:nvSpPr>
        <p:spPr/>
        <p:txBody>
          <a:bodyPr>
            <a:normAutofit fontScale="92500" lnSpcReduction="10000"/>
          </a:bodyPr>
          <a:lstStyle/>
          <a:p>
            <a:r>
              <a:rPr lang="en-US" sz="3200" dirty="0"/>
              <a:t>Multi-system Youth/Intensive Behavioral Support ICF Add-on:  Unfortunately, the design of this program has not led to the intended outcome of creating additional residential options for children with intensive behavioral support needs.  We would like to work with DODD to redesign the program in a way that can meet the variety of needs across the state.</a:t>
            </a:r>
          </a:p>
          <a:p>
            <a:endParaRPr lang="en-US" dirty="0"/>
          </a:p>
        </p:txBody>
      </p:sp>
    </p:spTree>
    <p:extLst>
      <p:ext uri="{BB962C8B-B14F-4D97-AF65-F5344CB8AC3E}">
        <p14:creationId xmlns:p14="http://schemas.microsoft.com/office/powerpoint/2010/main" val="4179650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 item #9</a:t>
            </a:r>
            <a:endParaRPr lang="en-US" dirty="0"/>
          </a:p>
        </p:txBody>
      </p:sp>
      <p:sp>
        <p:nvSpPr>
          <p:cNvPr id="3" name="Content Placeholder 2"/>
          <p:cNvSpPr>
            <a:spLocks noGrp="1"/>
          </p:cNvSpPr>
          <p:nvPr>
            <p:ph idx="1"/>
          </p:nvPr>
        </p:nvSpPr>
        <p:spPr/>
        <p:txBody>
          <a:bodyPr>
            <a:normAutofit/>
          </a:bodyPr>
          <a:lstStyle/>
          <a:p>
            <a:pPr lvl="0"/>
            <a:r>
              <a:rPr lang="en-US" dirty="0"/>
              <a:t>ICF Modernization: There are several modifications needed for the ICF program to ensure long term sustainability.</a:t>
            </a:r>
          </a:p>
          <a:p>
            <a:r>
              <a:rPr lang="en-US" dirty="0"/>
              <a:t> </a:t>
            </a:r>
          </a:p>
          <a:p>
            <a:pPr lvl="0"/>
            <a:r>
              <a:rPr lang="en-US" dirty="0"/>
              <a:t>While the department and stakeholders spent a lot of effort on creating the current reimbursement structure, there were several concerns that all agreed needed to be addressed in the future.  </a:t>
            </a:r>
          </a:p>
          <a:p>
            <a:pPr lvl="1"/>
            <a:r>
              <a:rPr lang="en-US" dirty="0"/>
              <a:t>The acuity scoring for people with high behavioral needs does not accurately reflect the resources needed to serve these individuals, especially if they do not have other medical or adaptive needs in addition to their behavioral needs.</a:t>
            </a:r>
          </a:p>
          <a:p>
            <a:endParaRPr lang="en-US" dirty="0"/>
          </a:p>
        </p:txBody>
      </p:sp>
    </p:spTree>
    <p:extLst>
      <p:ext uri="{BB962C8B-B14F-4D97-AF65-F5344CB8AC3E}">
        <p14:creationId xmlns:p14="http://schemas.microsoft.com/office/powerpoint/2010/main" val="13209007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 item #9 (cont.)</a:t>
            </a:r>
            <a:endParaRPr lang="en-US" dirty="0"/>
          </a:p>
        </p:txBody>
      </p:sp>
      <p:sp>
        <p:nvSpPr>
          <p:cNvPr id="3" name="Content Placeholder 2"/>
          <p:cNvSpPr>
            <a:spLocks noGrp="1"/>
          </p:cNvSpPr>
          <p:nvPr>
            <p:ph idx="1"/>
          </p:nvPr>
        </p:nvSpPr>
        <p:spPr/>
        <p:txBody>
          <a:bodyPr>
            <a:normAutofit fontScale="85000" lnSpcReduction="10000"/>
          </a:bodyPr>
          <a:lstStyle/>
          <a:p>
            <a:pPr lvl="1"/>
            <a:r>
              <a:rPr lang="en-US" sz="2400" dirty="0"/>
              <a:t>The group agreed to capture additional information on active treatment costs and then revise the reimbursement to address active treatment.  Additionally, since then, DODD is getting ready to implement service and reimbursement changes to day and vocational services funded through the waiver.  ICF reimbursement should be in-line with waiver reimbursement to allow ICF residents choice in where they receive their day services.</a:t>
            </a:r>
          </a:p>
          <a:p>
            <a:pPr lvl="0"/>
            <a:r>
              <a:rPr lang="en-US" sz="2400" dirty="0"/>
              <a:t>The cost reporting for ICFs needs reviewed and streamlined to ensure that only necessary data is being requested.  A comprehensive review of the ICF cost report hasn’t been completed in over a decade and it is time to complete this and hopefully reduce some of the administrative expense in completing this function.</a:t>
            </a:r>
          </a:p>
          <a:p>
            <a:endParaRPr lang="en-US" dirty="0"/>
          </a:p>
        </p:txBody>
      </p:sp>
    </p:spTree>
    <p:extLst>
      <p:ext uri="{BB962C8B-B14F-4D97-AF65-F5344CB8AC3E}">
        <p14:creationId xmlns:p14="http://schemas.microsoft.com/office/powerpoint/2010/main" val="1544134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666656"/>
            <a:ext cx="8913813" cy="914400"/>
          </a:xfrm>
        </p:spPr>
        <p:txBody>
          <a:bodyPr>
            <a:normAutofit/>
          </a:bodyPr>
          <a:lstStyle/>
          <a:p>
            <a:r>
              <a:rPr lang="en-US" sz="2800" dirty="0"/>
              <a:t>Understanding the State Budget Process</a:t>
            </a:r>
          </a:p>
        </p:txBody>
      </p:sp>
      <p:sp>
        <p:nvSpPr>
          <p:cNvPr id="4" name="Content Placeholder 2"/>
          <p:cNvSpPr>
            <a:spLocks noGrp="1"/>
          </p:cNvSpPr>
          <p:nvPr>
            <p:ph idx="1"/>
          </p:nvPr>
        </p:nvSpPr>
        <p:spPr>
          <a:xfrm>
            <a:off x="1194099" y="1667435"/>
            <a:ext cx="10176734" cy="4768090"/>
          </a:xfrm>
        </p:spPr>
        <p:txBody>
          <a:bodyPr>
            <a:normAutofit/>
          </a:bodyPr>
          <a:lstStyle/>
          <a:p>
            <a:r>
              <a:rPr lang="en-US" dirty="0" smtClean="0"/>
              <a:t>The Budget is essentially one really long bill</a:t>
            </a:r>
          </a:p>
          <a:p>
            <a:pPr lvl="1"/>
            <a:r>
              <a:rPr lang="en-US" dirty="0" smtClean="0"/>
              <a:t>Mostly follows the legislative process as other bills</a:t>
            </a:r>
          </a:p>
          <a:p>
            <a:r>
              <a:rPr lang="en-US" dirty="0" smtClean="0"/>
              <a:t>There are a few differences with the Main Operating Budget</a:t>
            </a:r>
          </a:p>
          <a:p>
            <a:pPr lvl="1"/>
            <a:r>
              <a:rPr lang="en-US" dirty="0" smtClean="0"/>
              <a:t>Instead of a legislator developing the bill, the initial budget bill language is developed by the Governor and his executive branch</a:t>
            </a:r>
          </a:p>
          <a:p>
            <a:pPr lvl="2"/>
            <a:r>
              <a:rPr lang="en-US" dirty="0" smtClean="0"/>
              <a:t>OBM will provide directions to cabinet directors on drafting their </a:t>
            </a:r>
            <a:r>
              <a:rPr lang="en-US" smtClean="0"/>
              <a:t>budget proposals</a:t>
            </a:r>
            <a:endParaRPr lang="en-US" dirty="0" smtClean="0"/>
          </a:p>
          <a:p>
            <a:pPr lvl="1"/>
            <a:r>
              <a:rPr lang="en-US" dirty="0" smtClean="0"/>
              <a:t>The bill language is typically introduced by mid-February but no later than March 15</a:t>
            </a:r>
            <a:r>
              <a:rPr lang="en-US" baseline="30000" dirty="0" smtClean="0"/>
              <a:t>th* </a:t>
            </a:r>
            <a:r>
              <a:rPr lang="en-US" dirty="0" smtClean="0"/>
              <a:t>and must be passed by July 1</a:t>
            </a:r>
            <a:r>
              <a:rPr lang="en-US" baseline="30000" dirty="0" smtClean="0"/>
              <a:t>st</a:t>
            </a:r>
            <a:endParaRPr lang="en-US" dirty="0" smtClean="0"/>
          </a:p>
          <a:p>
            <a:pPr lvl="1"/>
            <a:r>
              <a:rPr lang="en-US" dirty="0"/>
              <a:t>There are </a:t>
            </a:r>
            <a:r>
              <a:rPr lang="en-US" dirty="0" smtClean="0"/>
              <a:t>limitations </a:t>
            </a:r>
            <a:r>
              <a:rPr lang="en-US" dirty="0"/>
              <a:t>on the main operating budget </a:t>
            </a:r>
            <a:r>
              <a:rPr lang="en-US" dirty="0" smtClean="0"/>
              <a:t>per Ohio’s </a:t>
            </a:r>
            <a:r>
              <a:rPr lang="en-US" dirty="0"/>
              <a:t>Constitution and </a:t>
            </a:r>
            <a:r>
              <a:rPr lang="en-US" dirty="0" smtClean="0"/>
              <a:t>Ohio law</a:t>
            </a:r>
            <a:endParaRPr lang="en-US" dirty="0"/>
          </a:p>
          <a:p>
            <a:pPr lvl="1"/>
            <a:r>
              <a:rPr lang="en-US" dirty="0" smtClean="0"/>
              <a:t>The bill always starts hearings in the House of Representatives</a:t>
            </a:r>
          </a:p>
          <a:p>
            <a:pPr lvl="1"/>
            <a:r>
              <a:rPr lang="en-US" dirty="0" smtClean="0"/>
              <a:t>There is always a conference committee</a:t>
            </a:r>
          </a:p>
        </p:txBody>
      </p:sp>
    </p:spTree>
    <p:extLst>
      <p:ext uri="{BB962C8B-B14F-4D97-AF65-F5344CB8AC3E}">
        <p14:creationId xmlns:p14="http://schemas.microsoft.com/office/powerpoint/2010/main" val="400309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Understanding the Budget Process</a:t>
            </a:r>
            <a:endParaRPr lang="en-US" dirty="0"/>
          </a:p>
        </p:txBody>
      </p:sp>
      <p:sp>
        <p:nvSpPr>
          <p:cNvPr id="3" name="Content Placeholder 2"/>
          <p:cNvSpPr>
            <a:spLocks noGrp="1"/>
          </p:cNvSpPr>
          <p:nvPr>
            <p:ph idx="1"/>
          </p:nvPr>
        </p:nvSpPr>
        <p:spPr/>
        <p:txBody>
          <a:bodyPr/>
          <a:lstStyle/>
          <a:p>
            <a:pPr marL="0" indent="0">
              <a:buNone/>
            </a:pPr>
            <a:r>
              <a:rPr lang="en-US" dirty="0" smtClean="0">
                <a:hlinkClick r:id="rId3"/>
              </a:rPr>
              <a:t>https</a:t>
            </a:r>
            <a:r>
              <a:rPr lang="en-US" dirty="0">
                <a:hlinkClick r:id="rId3"/>
              </a:rPr>
              <a:t>://</a:t>
            </a:r>
            <a:r>
              <a:rPr lang="en-US" dirty="0" smtClean="0">
                <a:hlinkClick r:id="rId3"/>
              </a:rPr>
              <a:t>www.legislature.ohio.gov/publications/the-legislative-process</a:t>
            </a:r>
            <a:r>
              <a:rPr lang="en-US" dirty="0" smtClean="0"/>
              <a:t> </a:t>
            </a:r>
          </a:p>
          <a:p>
            <a:pPr marL="0" indent="0">
              <a:buNone/>
            </a:pPr>
            <a:endParaRPr lang="en-US" dirty="0"/>
          </a:p>
          <a:p>
            <a:pPr marL="0" indent="0">
              <a:buNone/>
            </a:pPr>
            <a:r>
              <a:rPr lang="en-US" dirty="0" smtClean="0"/>
              <a:t>Legislators </a:t>
            </a:r>
            <a:r>
              <a:rPr lang="en-US" dirty="0"/>
              <a:t>determine how they want to change the Governor’s </a:t>
            </a:r>
            <a:r>
              <a:rPr lang="en-US" dirty="0" smtClean="0"/>
              <a:t>budget through </a:t>
            </a:r>
            <a:r>
              <a:rPr lang="en-US" dirty="0"/>
              <a:t>committee </a:t>
            </a:r>
            <a:r>
              <a:rPr lang="en-US" dirty="0" smtClean="0"/>
              <a:t>hearings, direct outreach </a:t>
            </a:r>
            <a:r>
              <a:rPr lang="en-US" dirty="0"/>
              <a:t>from constituents</a:t>
            </a:r>
            <a:r>
              <a:rPr lang="en-US" dirty="0" smtClean="0"/>
              <a:t>, and general caucus priorities</a:t>
            </a:r>
            <a:endParaRPr lang="en-US" dirty="0"/>
          </a:p>
        </p:txBody>
      </p:sp>
    </p:spTree>
    <p:extLst>
      <p:ext uri="{BB962C8B-B14F-4D97-AF65-F5344CB8AC3E}">
        <p14:creationId xmlns:p14="http://schemas.microsoft.com/office/powerpoint/2010/main" val="1806754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t="14000" b="23333"/>
          <a:stretch/>
        </p:blipFill>
        <p:spPr>
          <a:xfrm>
            <a:off x="137159" y="-153925"/>
            <a:ext cx="9296401" cy="7282181"/>
          </a:xfrm>
          <a:prstGeom prst="rect">
            <a:avLst/>
          </a:prstGeom>
        </p:spPr>
      </p:pic>
    </p:spTree>
    <p:extLst>
      <p:ext uri="{BB962C8B-B14F-4D97-AF65-F5344CB8AC3E}">
        <p14:creationId xmlns:p14="http://schemas.microsoft.com/office/powerpoint/2010/main" val="2844311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Budget Ask</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8687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 Priorities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800" dirty="0"/>
              <a:t>The Coalition</a:t>
            </a:r>
          </a:p>
          <a:p>
            <a:pPr>
              <a:buFont typeface="Arial" panose="020B0604020202020204" pitchFamily="34" charset="0"/>
              <a:buChar char="•"/>
            </a:pPr>
            <a:r>
              <a:rPr lang="en-US" sz="2800" dirty="0"/>
              <a:t>Historic Asks</a:t>
            </a:r>
          </a:p>
          <a:p>
            <a:pPr>
              <a:buFont typeface="Arial" panose="020B0604020202020204" pitchFamily="34" charset="0"/>
              <a:buChar char="•"/>
            </a:pPr>
            <a:r>
              <a:rPr lang="en-US" sz="2800" dirty="0"/>
              <a:t>Start with the Governor’s proposal</a:t>
            </a:r>
          </a:p>
          <a:p>
            <a:pPr>
              <a:buFont typeface="Arial" panose="020B0604020202020204" pitchFamily="34" charset="0"/>
              <a:buChar char="•"/>
            </a:pPr>
            <a:r>
              <a:rPr lang="en-US" sz="2800" dirty="0"/>
              <a:t>Do we hire outside assistance (message development, marketing, organize partners, etc.)</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308236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 we are…</a:t>
            </a:r>
          </a:p>
        </p:txBody>
      </p:sp>
      <p:sp>
        <p:nvSpPr>
          <p:cNvPr id="3" name="Content Placeholder 2"/>
          <p:cNvSpPr>
            <a:spLocks noGrp="1"/>
          </p:cNvSpPr>
          <p:nvPr>
            <p:ph idx="1"/>
          </p:nvPr>
        </p:nvSpPr>
        <p:spPr/>
        <p:txBody>
          <a:bodyPr>
            <a:normAutofit/>
          </a:bodyPr>
          <a:lstStyle/>
          <a:p>
            <a:r>
              <a:rPr lang="en-US" sz="3600" dirty="0"/>
              <a:t>Providing Information</a:t>
            </a:r>
          </a:p>
          <a:p>
            <a:r>
              <a:rPr lang="en-US" sz="3600" dirty="0"/>
              <a:t>Asking for your feedback </a:t>
            </a:r>
          </a:p>
          <a:p>
            <a:r>
              <a:rPr lang="en-US" sz="3600" dirty="0"/>
              <a:t>Organizing a group of OPRA Members to work on a specific issue</a:t>
            </a:r>
          </a:p>
        </p:txBody>
      </p:sp>
    </p:spTree>
    <p:extLst>
      <p:ext uri="{BB962C8B-B14F-4D97-AF65-F5344CB8AC3E}">
        <p14:creationId xmlns:p14="http://schemas.microsoft.com/office/powerpoint/2010/main" val="1801348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1389" t="27333" r="1389" b="31778"/>
          <a:stretch/>
        </p:blipFill>
        <p:spPr>
          <a:xfrm>
            <a:off x="0" y="957749"/>
            <a:ext cx="10679264" cy="5458291"/>
          </a:xfrm>
          <a:prstGeom prst="rect">
            <a:avLst/>
          </a:prstGeom>
        </p:spPr>
      </p:pic>
    </p:spTree>
    <p:extLst>
      <p:ext uri="{BB962C8B-B14F-4D97-AF65-F5344CB8AC3E}">
        <p14:creationId xmlns:p14="http://schemas.microsoft.com/office/powerpoint/2010/main" val="156476602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633</TotalTime>
  <Words>1864</Words>
  <Application>Microsoft Office PowerPoint</Application>
  <PresentationFormat>Widescreen</PresentationFormat>
  <Paragraphs>133</Paragraphs>
  <Slides>28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Symbol</vt:lpstr>
      <vt:lpstr>Times New Roman</vt:lpstr>
      <vt:lpstr>Trebuchet MS</vt:lpstr>
      <vt:lpstr>Wingdings 3</vt:lpstr>
      <vt:lpstr>Facet</vt:lpstr>
      <vt:lpstr>OPRA Policy Committee</vt:lpstr>
      <vt:lpstr>The Budget Process</vt:lpstr>
      <vt:lpstr>Understanding the State Budget Process</vt:lpstr>
      <vt:lpstr>Understanding the Budget Process</vt:lpstr>
      <vt:lpstr>PowerPoint Presentation</vt:lpstr>
      <vt:lpstr>The Budget Ask</vt:lpstr>
      <vt:lpstr>Budget Priorities</vt:lpstr>
      <vt:lpstr>Today we are…</vt:lpstr>
      <vt:lpstr>PowerPoint Presentation</vt:lpstr>
      <vt:lpstr>3 phases</vt:lpstr>
      <vt:lpstr>PowerPoint Presentation</vt:lpstr>
      <vt:lpstr>PowerPoint Presentation</vt:lpstr>
      <vt:lpstr>PowerPoint Presentation</vt:lpstr>
      <vt:lpstr>PowerPoint Presentation</vt:lpstr>
      <vt:lpstr>Leveling the Playing  Field in  Our System</vt:lpstr>
      <vt:lpstr>PowerPoint Presentation</vt:lpstr>
      <vt:lpstr>Reform item #1</vt:lpstr>
      <vt:lpstr>Reform item #2</vt:lpstr>
      <vt:lpstr>Reform item #2 (cont.)</vt:lpstr>
      <vt:lpstr>Reform item #3</vt:lpstr>
      <vt:lpstr>Reform item #4</vt:lpstr>
      <vt:lpstr>Reform item #4 (cont.)</vt:lpstr>
      <vt:lpstr>Reform item #5</vt:lpstr>
      <vt:lpstr>Reform item #6</vt:lpstr>
      <vt:lpstr>Reform item #7</vt:lpstr>
      <vt:lpstr>Reform item #8</vt:lpstr>
      <vt:lpstr>Reform item #9</vt:lpstr>
      <vt:lpstr>Reform item #9 (cont.)</vt:lpstr>
    </vt:vector>
  </TitlesOfParts>
  <Company>Hosting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OPRA Policy Committee</dc:title>
  <dc:creator>Peter Moore</dc:creator>
  <cp:lastModifiedBy>Peter Moore</cp:lastModifiedBy>
  <cp:revision>20</cp:revision>
  <dcterms:created xsi:type="dcterms:W3CDTF">2022-05-10T12:48:05Z</dcterms:created>
  <dcterms:modified xsi:type="dcterms:W3CDTF">2022-07-12T18:48:33Z</dcterms:modified>
</cp:coreProperties>
</file>