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9"/>
  </p:notesMasterIdLst>
  <p:handoutMasterIdLst>
    <p:handoutMasterId r:id="rId10"/>
  </p:handoutMasterIdLst>
  <p:sldIdLst>
    <p:sldId id="256" r:id="rId6"/>
    <p:sldId id="257" r:id="rId7"/>
    <p:sldId id="258" r:id="rId8"/>
  </p:sldIdLst>
  <p:sldSz cx="9144000" cy="6858000" type="screen4x3"/>
  <p:notesSz cx="7150100" cy="94488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981D"/>
    <a:srgbClr val="995409"/>
    <a:srgbClr val="8D939D"/>
    <a:srgbClr val="41596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052"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800" cy="473075"/>
          </a:xfrm>
          <a:prstGeom prst="rect">
            <a:avLst/>
          </a:prstGeom>
        </p:spPr>
        <p:txBody>
          <a:bodyPr vert="horz" lIns="94851" tIns="47425" rIns="94851" bIns="47425"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4049713" y="0"/>
            <a:ext cx="3098800" cy="473075"/>
          </a:xfrm>
          <a:prstGeom prst="rect">
            <a:avLst/>
          </a:prstGeom>
        </p:spPr>
        <p:txBody>
          <a:bodyPr vert="horz" lIns="94851" tIns="47425" rIns="94851" bIns="47425" rtlCol="0"/>
          <a:lstStyle>
            <a:lvl1pPr algn="r">
              <a:defRPr sz="1200">
                <a:latin typeface="Arial" charset="0"/>
              </a:defRPr>
            </a:lvl1pPr>
          </a:lstStyle>
          <a:p>
            <a:pPr>
              <a:defRPr/>
            </a:pPr>
            <a:fld id="{D60BE2D6-9845-40FE-B28F-12107E633A0C}" type="datetimeFigureOut">
              <a:rPr lang="en-US"/>
              <a:pPr>
                <a:defRPr/>
              </a:pPr>
              <a:t>8/15/2014</a:t>
            </a:fld>
            <a:endParaRPr lang="en-US"/>
          </a:p>
        </p:txBody>
      </p:sp>
      <p:sp>
        <p:nvSpPr>
          <p:cNvPr id="4" name="Footer Placeholder 3"/>
          <p:cNvSpPr>
            <a:spLocks noGrp="1"/>
          </p:cNvSpPr>
          <p:nvPr>
            <p:ph type="ftr" sz="quarter" idx="2"/>
          </p:nvPr>
        </p:nvSpPr>
        <p:spPr>
          <a:xfrm>
            <a:off x="0" y="8974138"/>
            <a:ext cx="3098800" cy="473075"/>
          </a:xfrm>
          <a:prstGeom prst="rect">
            <a:avLst/>
          </a:prstGeom>
        </p:spPr>
        <p:txBody>
          <a:bodyPr vert="horz" lIns="94851" tIns="47425" rIns="94851" bIns="47425"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049713" y="8974138"/>
            <a:ext cx="3098800" cy="473075"/>
          </a:xfrm>
          <a:prstGeom prst="rect">
            <a:avLst/>
          </a:prstGeom>
        </p:spPr>
        <p:txBody>
          <a:bodyPr vert="horz" lIns="94851" tIns="47425" rIns="94851" bIns="47425" rtlCol="0" anchor="b"/>
          <a:lstStyle>
            <a:lvl1pPr algn="r">
              <a:defRPr sz="1200">
                <a:latin typeface="Arial" charset="0"/>
              </a:defRPr>
            </a:lvl1pPr>
          </a:lstStyle>
          <a:p>
            <a:pPr>
              <a:defRPr/>
            </a:pPr>
            <a:fld id="{6CEA23A6-ABD3-46B8-BF2C-A919A78BA74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800" cy="47307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4049713" y="0"/>
            <a:ext cx="3098800" cy="473075"/>
          </a:xfrm>
          <a:prstGeom prst="rect">
            <a:avLst/>
          </a:prstGeom>
        </p:spPr>
        <p:txBody>
          <a:bodyPr vert="horz" lIns="91440" tIns="45720" rIns="91440" bIns="45720" rtlCol="0"/>
          <a:lstStyle>
            <a:lvl1pPr algn="r">
              <a:defRPr sz="1200"/>
            </a:lvl1pPr>
          </a:lstStyle>
          <a:p>
            <a:pPr>
              <a:defRPr/>
            </a:pPr>
            <a:fld id="{5440639F-EBA9-47D6-9327-EB8E408F9D66}" type="datetimeFigureOut">
              <a:rPr lang="en-US"/>
              <a:pPr>
                <a:defRPr/>
              </a:pPr>
              <a:t>8/15/2014</a:t>
            </a:fld>
            <a:endParaRPr lang="en-US"/>
          </a:p>
        </p:txBody>
      </p:sp>
      <p:sp>
        <p:nvSpPr>
          <p:cNvPr id="4" name="Slide Image Placeholder 3"/>
          <p:cNvSpPr>
            <a:spLocks noGrp="1" noRot="1" noChangeAspect="1"/>
          </p:cNvSpPr>
          <p:nvPr>
            <p:ph type="sldImg" idx="2"/>
          </p:nvPr>
        </p:nvSpPr>
        <p:spPr>
          <a:xfrm>
            <a:off x="1212850" y="708025"/>
            <a:ext cx="4724400" cy="35433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14375" y="4487863"/>
            <a:ext cx="5721350" cy="42529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974138"/>
            <a:ext cx="3098800" cy="47307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4049713" y="8974138"/>
            <a:ext cx="3098800" cy="473075"/>
          </a:xfrm>
          <a:prstGeom prst="rect">
            <a:avLst/>
          </a:prstGeom>
        </p:spPr>
        <p:txBody>
          <a:bodyPr vert="horz" lIns="91440" tIns="45720" rIns="91440" bIns="45720" rtlCol="0" anchor="b"/>
          <a:lstStyle>
            <a:lvl1pPr algn="r">
              <a:defRPr sz="1200"/>
            </a:lvl1pPr>
          </a:lstStyle>
          <a:p>
            <a:pPr>
              <a:defRPr/>
            </a:pPr>
            <a:fld id="{AD901ADF-9F82-4F35-B855-845271B0F02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B:\BUS-DEV\Visual Identity\Powerpoint_Templates\Finals\slide background design-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9"/>
          <p:cNvSpPr>
            <a:spLocks noChangeArrowheads="1"/>
          </p:cNvSpPr>
          <p:nvPr/>
        </p:nvSpPr>
        <p:spPr bwMode="auto">
          <a:xfrm>
            <a:off x="76200" y="6400800"/>
            <a:ext cx="4267200" cy="304800"/>
          </a:xfrm>
          <a:prstGeom prst="rect">
            <a:avLst/>
          </a:prstGeom>
          <a:noFill/>
          <a:ln w="9525">
            <a:noFill/>
            <a:miter lim="800000"/>
            <a:headEnd/>
            <a:tailEnd/>
          </a:ln>
          <a:effectLst/>
        </p:spPr>
        <p:txBody>
          <a:bodyPr/>
          <a:lstStyle/>
          <a:p>
            <a:pPr>
              <a:defRPr/>
            </a:pPr>
            <a:r>
              <a:rPr lang="en-US" sz="800" dirty="0">
                <a:latin typeface="Century Schoolbook" pitchFamily="18" charset="0"/>
              </a:rPr>
              <a:t> © Copyright </a:t>
            </a:r>
            <a:r>
              <a:rPr lang="en-US" sz="800" dirty="0">
                <a:latin typeface="Century Schoolbook" pitchFamily="18" charset="0"/>
              </a:rPr>
              <a:t>2014, </a:t>
            </a:r>
            <a:r>
              <a:rPr lang="en-US" sz="800" dirty="0">
                <a:latin typeface="Century Schoolbook" pitchFamily="18" charset="0"/>
              </a:rPr>
              <a:t>Vorys, Sater, Seymour and Pease LLP. All Rights Reserved.</a:t>
            </a:r>
          </a:p>
        </p:txBody>
      </p:sp>
      <p:pic>
        <p:nvPicPr>
          <p:cNvPr id="6" name="Picture 9" descr="B:\BUS-DEV\Graphics and Media\Vorys Logos\Vorys Only Logo\Vorys4_RGB (7546).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58000" y="6248400"/>
            <a:ext cx="2133600" cy="290513"/>
          </a:xfrm>
          <a:prstGeom prst="rect">
            <a:avLst/>
          </a:prstGeom>
          <a:noFill/>
          <a:ln w="9525">
            <a:noFill/>
            <a:miter lim="800000"/>
            <a:headEnd/>
            <a:tailEnd/>
          </a:ln>
        </p:spPr>
      </p:pic>
      <p:sp>
        <p:nvSpPr>
          <p:cNvPr id="3074" name="Rectangle 2"/>
          <p:cNvSpPr>
            <a:spLocks noGrp="1" noChangeArrowheads="1"/>
          </p:cNvSpPr>
          <p:nvPr>
            <p:ph type="ctrTitle"/>
          </p:nvPr>
        </p:nvSpPr>
        <p:spPr>
          <a:xfrm>
            <a:off x="762000" y="2263775"/>
            <a:ext cx="7772400" cy="1470025"/>
          </a:xfrm>
        </p:spPr>
        <p:txBody>
          <a:bodyPr/>
          <a:lstStyle>
            <a:lvl1pPr algn="l">
              <a:defRPr sz="3600">
                <a:solidFill>
                  <a:srgbClr val="F8981D"/>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762000" y="4267200"/>
            <a:ext cx="6400800" cy="1752600"/>
          </a:xfrm>
        </p:spPr>
        <p:txBody>
          <a:bodyPr/>
          <a:lstStyle>
            <a:lvl1pPr marL="0" indent="0" algn="l">
              <a:buFontTx/>
              <a:buNone/>
              <a:defRPr sz="2400"/>
            </a:lvl1pPr>
          </a:lstStyle>
          <a:p>
            <a:r>
              <a:rPr lang="en-US" smtClean="0"/>
              <a:t>Click to edit Master subtitle style</a:t>
            </a:r>
            <a:endParaRPr lang="en-US" dirty="0"/>
          </a:p>
        </p:txBody>
      </p:sp>
      <p:sp>
        <p:nvSpPr>
          <p:cNvPr id="7" name="Rectangle 4"/>
          <p:cNvSpPr>
            <a:spLocks noGrp="1" noChangeArrowheads="1"/>
          </p:cNvSpPr>
          <p:nvPr>
            <p:ph type="dt" sz="half" idx="10"/>
          </p:nvPr>
        </p:nvSpPr>
        <p:spPr/>
        <p:txBody>
          <a:bodyPr/>
          <a:lstStyle>
            <a:lvl1pPr>
              <a:defRPr baseline="0"/>
            </a:lvl1pPr>
          </a:lstStyle>
          <a:p>
            <a:pPr>
              <a:defRPr/>
            </a:pPr>
            <a:endParaRPr lang="en-US"/>
          </a:p>
        </p:txBody>
      </p:sp>
      <p:sp>
        <p:nvSpPr>
          <p:cNvPr id="8" name="Rectangle 5"/>
          <p:cNvSpPr>
            <a:spLocks noGrp="1" noChangeArrowheads="1"/>
          </p:cNvSpPr>
          <p:nvPr>
            <p:ph type="ftr" sz="quarter" idx="11"/>
          </p:nvPr>
        </p:nvSpPr>
        <p:spPr/>
        <p:txBody>
          <a:bodyPr/>
          <a:lstStyle>
            <a:lvl1pPr>
              <a:defRPr baseline="0"/>
            </a:lvl1pPr>
          </a:lstStyle>
          <a:p>
            <a:pPr>
              <a:defRPr/>
            </a:pPr>
            <a:endParaRPr lang="en-US"/>
          </a:p>
        </p:txBody>
      </p:sp>
      <p:sp>
        <p:nvSpPr>
          <p:cNvPr id="9" name="Rectangle 6"/>
          <p:cNvSpPr>
            <a:spLocks noGrp="1" noChangeArrowheads="1"/>
          </p:cNvSpPr>
          <p:nvPr>
            <p:ph type="sldNum" sz="quarter" idx="12"/>
          </p:nvPr>
        </p:nvSpPr>
        <p:spPr/>
        <p:txBody>
          <a:bodyPr/>
          <a:lstStyle>
            <a:lvl1pPr>
              <a:defRPr baseline="0"/>
            </a:lvl1pPr>
          </a:lstStyle>
          <a:p>
            <a:pPr>
              <a:defRPr/>
            </a:pPr>
            <a:fld id="{7DFDEA6F-FFA9-4265-BFCE-78C6D4F73E7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4FF0C4-AF49-4C3F-877B-73B700A8FBF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16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516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20EE6C-6351-4E06-BD26-4EF6394B30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6962"/>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C192C-3F4C-4DE0-ABBC-489DFEA2C20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BA00E7-2FEB-40A0-82DD-BEA05711363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3C4470-EF14-4911-B8A2-42993A4D2AF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26E5D38-C6E6-4C31-A72C-17ABA82A401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1BF977A-564E-4D75-A9BD-7360694D374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45E199-BF35-45CB-930A-7CA9822BAB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9139F8A-0975-4305-8D2E-01E889532BC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02A0A6-FCE3-4601-9EEE-529072082A3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B:\BUS-DEV\Visual Identity\Powerpoint_Templates\Finals\slide background design-2 main.jpg"/>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1524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Rectangle 3"/>
          <p:cNvSpPr>
            <a:spLocks noGrp="1" noChangeArrowheads="1"/>
          </p:cNvSpPr>
          <p:nvPr>
            <p:ph type="body" idx="1"/>
          </p:nvPr>
        </p:nvSpPr>
        <p:spPr bwMode="auto">
          <a:xfrm>
            <a:off x="457200" y="1752600"/>
            <a:ext cx="82296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152400" y="66103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aseline="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6103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858000" y="66103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aseline="0">
                <a:latin typeface="+mn-lt"/>
              </a:defRPr>
            </a:lvl1pPr>
          </a:lstStyle>
          <a:p>
            <a:pPr>
              <a:defRPr/>
            </a:pPr>
            <a:fld id="{C7065373-B8CB-4EDF-BBDB-203EDE36E2D5}" type="slidenum">
              <a:rPr lang="en-US"/>
              <a:pPr>
                <a:defRPr/>
              </a:pPr>
              <a:t>‹#›</a:t>
            </a:fld>
            <a:endParaRPr lang="en-US" dirty="0"/>
          </a:p>
        </p:txBody>
      </p:sp>
      <p:sp>
        <p:nvSpPr>
          <p:cNvPr id="1032" name="Rectangle 8"/>
          <p:cNvSpPr>
            <a:spLocks noChangeArrowheads="1"/>
          </p:cNvSpPr>
          <p:nvPr/>
        </p:nvSpPr>
        <p:spPr bwMode="auto">
          <a:xfrm>
            <a:off x="76200" y="6400800"/>
            <a:ext cx="4267200" cy="304800"/>
          </a:xfrm>
          <a:prstGeom prst="rect">
            <a:avLst/>
          </a:prstGeom>
          <a:noFill/>
          <a:ln w="9525">
            <a:noFill/>
            <a:miter lim="800000"/>
            <a:headEnd/>
            <a:tailEnd/>
          </a:ln>
          <a:effectLst/>
        </p:spPr>
        <p:txBody>
          <a:bodyPr/>
          <a:lstStyle/>
          <a:p>
            <a:pPr>
              <a:defRPr/>
            </a:pPr>
            <a:r>
              <a:rPr lang="en-US" sz="800" dirty="0">
                <a:latin typeface="Century Schoolbook" pitchFamily="18" charset="0"/>
              </a:rPr>
              <a:t> © Copyright </a:t>
            </a:r>
            <a:r>
              <a:rPr lang="en-US" sz="800" dirty="0">
                <a:latin typeface="Century Schoolbook" pitchFamily="18" charset="0"/>
              </a:rPr>
              <a:t>2014, </a:t>
            </a:r>
            <a:r>
              <a:rPr lang="en-US" sz="800" dirty="0">
                <a:latin typeface="Century Schoolbook" pitchFamily="18" charset="0"/>
              </a:rPr>
              <a:t>Vorys, Sater, Seymour and Pease LLP. All Rights Reserved.</a:t>
            </a:r>
          </a:p>
        </p:txBody>
      </p:sp>
      <p:pic>
        <p:nvPicPr>
          <p:cNvPr id="1033" name="Picture 9" descr="B:\BUS-DEV\Graphics and Media\Vorys Logos\Vorys Only Logo\Vorys4_RGB (7546).jpg"/>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6858000" y="6248400"/>
            <a:ext cx="2133600" cy="2905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3"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ctr" rtl="0" eaLnBrk="0" fontAlgn="base" hangingPunct="0">
        <a:spcBef>
          <a:spcPct val="0"/>
        </a:spcBef>
        <a:spcAft>
          <a:spcPct val="0"/>
        </a:spcAft>
        <a:defRPr sz="3200" b="1">
          <a:solidFill>
            <a:srgbClr val="F8981D"/>
          </a:solidFill>
          <a:latin typeface="+mj-lt"/>
          <a:ea typeface="+mj-ea"/>
          <a:cs typeface="+mj-cs"/>
        </a:defRPr>
      </a:lvl1pPr>
      <a:lvl2pPr algn="ctr" rtl="0" eaLnBrk="0" fontAlgn="base" hangingPunct="0">
        <a:spcBef>
          <a:spcPct val="0"/>
        </a:spcBef>
        <a:spcAft>
          <a:spcPct val="0"/>
        </a:spcAft>
        <a:defRPr sz="3200" b="1">
          <a:solidFill>
            <a:srgbClr val="F8981D"/>
          </a:solidFill>
          <a:latin typeface="Century Schoolbook" pitchFamily="18" charset="0"/>
        </a:defRPr>
      </a:lvl2pPr>
      <a:lvl3pPr algn="ctr" rtl="0" eaLnBrk="0" fontAlgn="base" hangingPunct="0">
        <a:spcBef>
          <a:spcPct val="0"/>
        </a:spcBef>
        <a:spcAft>
          <a:spcPct val="0"/>
        </a:spcAft>
        <a:defRPr sz="3200" b="1">
          <a:solidFill>
            <a:srgbClr val="F8981D"/>
          </a:solidFill>
          <a:latin typeface="Century Schoolbook" pitchFamily="18" charset="0"/>
        </a:defRPr>
      </a:lvl3pPr>
      <a:lvl4pPr algn="ctr" rtl="0" eaLnBrk="0" fontAlgn="base" hangingPunct="0">
        <a:spcBef>
          <a:spcPct val="0"/>
        </a:spcBef>
        <a:spcAft>
          <a:spcPct val="0"/>
        </a:spcAft>
        <a:defRPr sz="3200" b="1">
          <a:solidFill>
            <a:srgbClr val="F8981D"/>
          </a:solidFill>
          <a:latin typeface="Century Schoolbook" pitchFamily="18" charset="0"/>
        </a:defRPr>
      </a:lvl4pPr>
      <a:lvl5pPr algn="ctr" rtl="0" eaLnBrk="0" fontAlgn="base" hangingPunct="0">
        <a:spcBef>
          <a:spcPct val="0"/>
        </a:spcBef>
        <a:spcAft>
          <a:spcPct val="0"/>
        </a:spcAft>
        <a:defRPr sz="3200" b="1">
          <a:solidFill>
            <a:srgbClr val="F8981D"/>
          </a:solidFill>
          <a:latin typeface="Century Schoolbook" pitchFamily="18" charset="0"/>
        </a:defRPr>
      </a:lvl5pPr>
      <a:lvl6pPr marL="457200" algn="ctr" rtl="0" eaLnBrk="1" fontAlgn="base" hangingPunct="1">
        <a:spcBef>
          <a:spcPct val="0"/>
        </a:spcBef>
        <a:spcAft>
          <a:spcPct val="0"/>
        </a:spcAft>
        <a:defRPr sz="3200" b="1">
          <a:solidFill>
            <a:srgbClr val="415968"/>
          </a:solidFill>
          <a:latin typeface="Century Schoolbook" pitchFamily="18" charset="0"/>
        </a:defRPr>
      </a:lvl6pPr>
      <a:lvl7pPr marL="914400" algn="ctr" rtl="0" eaLnBrk="1" fontAlgn="base" hangingPunct="1">
        <a:spcBef>
          <a:spcPct val="0"/>
        </a:spcBef>
        <a:spcAft>
          <a:spcPct val="0"/>
        </a:spcAft>
        <a:defRPr sz="3200" b="1">
          <a:solidFill>
            <a:srgbClr val="415968"/>
          </a:solidFill>
          <a:latin typeface="Century Schoolbook" pitchFamily="18" charset="0"/>
        </a:defRPr>
      </a:lvl7pPr>
      <a:lvl8pPr marL="1371600" algn="ctr" rtl="0" eaLnBrk="1" fontAlgn="base" hangingPunct="1">
        <a:spcBef>
          <a:spcPct val="0"/>
        </a:spcBef>
        <a:spcAft>
          <a:spcPct val="0"/>
        </a:spcAft>
        <a:defRPr sz="3200" b="1">
          <a:solidFill>
            <a:srgbClr val="415968"/>
          </a:solidFill>
          <a:latin typeface="Century Schoolbook" pitchFamily="18" charset="0"/>
        </a:defRPr>
      </a:lvl8pPr>
      <a:lvl9pPr marL="1828800" algn="ctr" rtl="0" eaLnBrk="1" fontAlgn="base" hangingPunct="1">
        <a:spcBef>
          <a:spcPct val="0"/>
        </a:spcBef>
        <a:spcAft>
          <a:spcPct val="0"/>
        </a:spcAft>
        <a:defRPr sz="3200" b="1">
          <a:solidFill>
            <a:srgbClr val="415968"/>
          </a:solidFill>
          <a:latin typeface="Century Schoolbook" pitchFamily="18" charset="0"/>
        </a:defRPr>
      </a:lvl9pPr>
    </p:titleStyle>
    <p:bodyStyle>
      <a:lvl1pPr marL="342900" indent="-342900" algn="l" rtl="0" eaLnBrk="0" fontAlgn="base" hangingPunct="0">
        <a:spcBef>
          <a:spcPct val="20000"/>
        </a:spcBef>
        <a:spcAft>
          <a:spcPct val="0"/>
        </a:spcAft>
        <a:buSzPct val="100000"/>
        <a:buFont typeface="Arial"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Century Schoolbook" pitchFamily="18" charset="0"/>
        <a:buChar char="―"/>
        <a:defRPr sz="2400">
          <a:solidFill>
            <a:schemeClr val="tx1"/>
          </a:solidFill>
          <a:latin typeface="+mn-lt"/>
        </a:defRPr>
      </a:lvl2pPr>
      <a:lvl3pPr marL="1143000" indent="-228600" algn="l" rtl="0" eaLnBrk="0" fontAlgn="base" hangingPunct="0">
        <a:spcBef>
          <a:spcPct val="20000"/>
        </a:spcBef>
        <a:spcAft>
          <a:spcPct val="0"/>
        </a:spcAft>
        <a:buSzPct val="100000"/>
        <a:buFont typeface="Century Schoolbook" pitchFamily="18" charset="0"/>
        <a:buChar char="•"/>
        <a:defRPr sz="2200">
          <a:solidFill>
            <a:schemeClr val="tx1"/>
          </a:solidFill>
          <a:latin typeface="+mn-lt"/>
        </a:defRPr>
      </a:lvl3pPr>
      <a:lvl4pPr marL="1600200" indent="-228600" algn="l" rtl="0" eaLnBrk="0" fontAlgn="base" hangingPunct="0">
        <a:spcBef>
          <a:spcPct val="20000"/>
        </a:spcBef>
        <a:spcAft>
          <a:spcPct val="0"/>
        </a:spcAft>
        <a:buFont typeface="Century Schoolbook" pitchFamily="18" charset="0"/>
        <a:buChar char="―"/>
        <a:defRPr sz="2000">
          <a:solidFill>
            <a:schemeClr val="tx1"/>
          </a:solidFill>
          <a:latin typeface="+mn-lt"/>
        </a:defRPr>
      </a:lvl4pPr>
      <a:lvl5pPr marL="2057400" indent="-228600" algn="l" rtl="0" eaLnBrk="0" fontAlgn="base" hangingPunct="0">
        <a:spcBef>
          <a:spcPct val="20000"/>
        </a:spcBef>
        <a:spcAft>
          <a:spcPct val="0"/>
        </a:spcAft>
        <a:buFont typeface="Century Schoolbook" pitchFamily="18" charset="0"/>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lcanowitz@vorys.com" TargetMode="External"/><Relationship Id="rId2" Type="http://schemas.openxmlformats.org/officeDocument/2006/relationships/hyperlink" Target="mailto:Sjscrutton@vorys.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8"/>
          <p:cNvSpPr>
            <a:spLocks noGrp="1"/>
          </p:cNvSpPr>
          <p:nvPr>
            <p:ph type="ctrTitle"/>
          </p:nvPr>
        </p:nvSpPr>
        <p:spPr>
          <a:xfrm>
            <a:off x="762000" y="2209800"/>
            <a:ext cx="7772400" cy="1470025"/>
          </a:xfrm>
        </p:spPr>
        <p:txBody>
          <a:bodyPr/>
          <a:lstStyle/>
          <a:p>
            <a:pPr eaLnBrk="1" hangingPunct="1"/>
            <a:r>
              <a:rPr lang="en-US" dirty="0" smtClean="0"/>
              <a:t>Requirements for Provider Owned or Controlled Settings</a:t>
            </a:r>
            <a:endParaRPr lang="en-US" dirty="0" smtClean="0"/>
          </a:p>
        </p:txBody>
      </p:sp>
      <p:sp>
        <p:nvSpPr>
          <p:cNvPr id="3075" name="Rectangle 3"/>
          <p:cNvSpPr>
            <a:spLocks noGrp="1" noChangeArrowheads="1"/>
          </p:cNvSpPr>
          <p:nvPr>
            <p:ph type="subTitle" idx="1"/>
          </p:nvPr>
        </p:nvSpPr>
        <p:spPr>
          <a:xfrm>
            <a:off x="762000" y="4038600"/>
            <a:ext cx="7772400" cy="1981200"/>
          </a:xfrm>
        </p:spPr>
        <p:txBody>
          <a:bodyPr/>
          <a:lstStyle/>
          <a:p>
            <a:pPr algn="ctr" eaLnBrk="1" hangingPunct="1"/>
            <a:r>
              <a:rPr lang="en-US" sz="2000" dirty="0" smtClean="0"/>
              <a:t>Vorys, </a:t>
            </a:r>
            <a:r>
              <a:rPr lang="en-US" sz="2000" dirty="0" err="1" smtClean="0"/>
              <a:t>Sater</a:t>
            </a:r>
            <a:r>
              <a:rPr lang="en-US" sz="2000" dirty="0" smtClean="0"/>
              <a:t>, Seymour and Pease LLP</a:t>
            </a:r>
          </a:p>
          <a:p>
            <a:pPr algn="ctr" eaLnBrk="1" hangingPunct="1"/>
            <a:r>
              <a:rPr lang="en-US" sz="2000" dirty="0" smtClean="0"/>
              <a:t>August 18, 2013</a:t>
            </a:r>
          </a:p>
          <a:p>
            <a:pPr algn="ctr" eaLnBrk="1" hangingPunct="1"/>
            <a:endParaRPr lang="en-US" sz="2000" dirty="0" smtClean="0"/>
          </a:p>
          <a:p>
            <a:pPr algn="ctr" eaLnBrk="1" hangingPunct="1"/>
            <a:r>
              <a:rPr lang="en-US" sz="1600" smtClean="0"/>
              <a:t>Suzanne J. </a:t>
            </a:r>
            <a:r>
              <a:rPr lang="en-US" sz="1600" dirty="0" smtClean="0"/>
              <a:t>Scrutton	Robin L. Canowitz</a:t>
            </a:r>
          </a:p>
          <a:p>
            <a:pPr algn="ctr" eaLnBrk="1" hangingPunct="1"/>
            <a:r>
              <a:rPr lang="en-US" sz="1600" dirty="0" smtClean="0"/>
              <a:t>614-464-8313		614-464-4953</a:t>
            </a:r>
          </a:p>
          <a:p>
            <a:pPr algn="ctr" eaLnBrk="1" hangingPunct="1"/>
            <a:r>
              <a:rPr lang="en-US" sz="1600" dirty="0" smtClean="0">
                <a:hlinkClick r:id="rId2"/>
              </a:rPr>
              <a:t>Sjscrutton@vorys.com</a:t>
            </a:r>
            <a:r>
              <a:rPr lang="en-US" sz="1600" dirty="0" smtClean="0"/>
              <a:t>	</a:t>
            </a:r>
            <a:r>
              <a:rPr lang="en-US" sz="1600" dirty="0" smtClean="0">
                <a:hlinkClick r:id="rId3"/>
              </a:rPr>
              <a:t>Rlcanowitz@vorys.com</a:t>
            </a:r>
            <a:endParaRPr lang="en-US" sz="1600"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a:xfrm>
            <a:off x="457200" y="152400"/>
            <a:ext cx="8229600" cy="1096963"/>
          </a:xfrm>
        </p:spPr>
        <p:txBody>
          <a:bodyPr/>
          <a:lstStyle/>
          <a:p>
            <a:pPr eaLnBrk="1" hangingPunct="1"/>
            <a:r>
              <a:rPr lang="en-US" sz="2800" dirty="0" smtClean="0"/>
              <a:t>Requirements</a:t>
            </a:r>
            <a:r>
              <a:rPr lang="en-US" sz="2800" dirty="0" smtClean="0"/>
              <a:t> </a:t>
            </a:r>
            <a:r>
              <a:rPr lang="en-US" sz="2800" dirty="0" smtClean="0"/>
              <a:t>for Provider Owned or Controlled Settings</a:t>
            </a:r>
            <a:endParaRPr lang="en-US" sz="2800" dirty="0" smtClean="0"/>
          </a:p>
        </p:txBody>
      </p:sp>
      <p:sp>
        <p:nvSpPr>
          <p:cNvPr id="4099" name="Content Placeholder 10"/>
          <p:cNvSpPr>
            <a:spLocks noGrp="1"/>
          </p:cNvSpPr>
          <p:nvPr>
            <p:ph idx="1"/>
          </p:nvPr>
        </p:nvSpPr>
        <p:spPr/>
        <p:txBody>
          <a:bodyPr/>
          <a:lstStyle/>
          <a:p>
            <a:r>
              <a:rPr lang="en-US" sz="2000" dirty="0" smtClean="0"/>
              <a:t>The unit/dwelling is a specific physical place that can be owned, rented or occupied under a legally enforceable agreement (by the individual receiving services, and the individual has, at a minimum, the same responsibilities and protections from eviction that tenants have under landlord/tenant law);	</a:t>
            </a:r>
          </a:p>
          <a:p>
            <a:r>
              <a:rPr lang="en-US" sz="2000" dirty="0" smtClean="0"/>
              <a:t>If tenant laws do not apply, state ensures lease, residency agreement or other written agreement is in place providing protections to address eviction processes and appeals comparable to those provided under the jurisdiction’s landlord tenant law;</a:t>
            </a:r>
          </a:p>
          <a:p>
            <a:pPr eaLnBrk="1" hangingPunct="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1096962"/>
          </a:xfrm>
        </p:spPr>
        <p:txBody>
          <a:bodyPr/>
          <a:lstStyle/>
          <a:p>
            <a:r>
              <a:rPr lang="en-US" sz="2800" dirty="0" smtClean="0"/>
              <a:t>Requirements for Provider Owned or Controlled Settings (</a:t>
            </a:r>
            <a:r>
              <a:rPr lang="en-US" sz="2800" dirty="0" err="1" smtClean="0"/>
              <a:t>Con’t</a:t>
            </a:r>
            <a:r>
              <a:rPr lang="en-US" sz="2800" dirty="0" smtClean="0"/>
              <a:t>)</a:t>
            </a:r>
            <a:endParaRPr lang="en-US" sz="2800" dirty="0"/>
          </a:p>
        </p:txBody>
      </p:sp>
      <p:sp>
        <p:nvSpPr>
          <p:cNvPr id="3" name="Content Placeholder 2"/>
          <p:cNvSpPr>
            <a:spLocks noGrp="1"/>
          </p:cNvSpPr>
          <p:nvPr>
            <p:ph idx="1"/>
          </p:nvPr>
        </p:nvSpPr>
        <p:spPr/>
        <p:txBody>
          <a:bodyPr/>
          <a:lstStyle/>
          <a:p>
            <a:r>
              <a:rPr lang="en-US" sz="2000" dirty="0" smtClean="0"/>
              <a:t>The individual has privacy in their unit including lockable doors, choice of roommates if sharing and freedom to furnish or decorate the unit;</a:t>
            </a:r>
          </a:p>
          <a:p>
            <a:r>
              <a:rPr lang="en-US" sz="2000" dirty="0" smtClean="0"/>
              <a:t>The individual controls his/her own schedules and activities, including access to food at any time;</a:t>
            </a:r>
          </a:p>
          <a:p>
            <a:r>
              <a:rPr lang="en-US" sz="2000" dirty="0" smtClean="0"/>
              <a:t>The individual can have visitors of their choosing at any time; and</a:t>
            </a:r>
          </a:p>
          <a:p>
            <a:r>
              <a:rPr lang="en-US" sz="2000" dirty="0" smtClean="0"/>
              <a:t>The setting is physically accessible to the individual.</a:t>
            </a:r>
          </a:p>
          <a:p>
            <a:r>
              <a:rPr lang="en-US" sz="2000" dirty="0" smtClean="0"/>
              <a:t>Choice of provider in a provider owned setting</a:t>
            </a:r>
          </a:p>
          <a:p>
            <a:endParaRPr lang="en-US" dirty="0"/>
          </a:p>
        </p:txBody>
      </p:sp>
    </p:spTree>
  </p:cSld>
  <p:clrMapOvr>
    <a:masterClrMapping/>
  </p:clrMapOvr>
</p:sld>
</file>

<file path=ppt/theme/theme1.xml><?xml version="1.0" encoding="utf-8"?>
<a:theme xmlns:a="http://schemas.openxmlformats.org/drawingml/2006/main" name="template 4">
  <a:themeElements>
    <a:clrScheme name="Law According to Vory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w According to Vorys">
      <a:majorFont>
        <a:latin typeface="Century Schoolbook"/>
        <a:ea typeface=""/>
        <a:cs typeface=""/>
      </a:majorFont>
      <a:minorFont>
        <a:latin typeface="Century School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w According to Vory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w According to Vory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w According to Vory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w According to Vory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w According to Vory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w According to Vory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w According to Vory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w According to Vory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w According to Vory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w According to Vory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w According to Vory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w According to Vory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954DDF31F83B4FAC9826C54D038707" ma:contentTypeVersion="1" ma:contentTypeDescription="Create a new document." ma:contentTypeScope="" ma:versionID="e059856d4e1388878ed63f2df9ec796f">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DB54806-6641-4975-A30A-BE23E434CF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D2A1BCF-6710-4AEA-8973-1E14110F489A}">
  <ds:schemaRefs>
    <ds:schemaRef ds:uri="http://schemas.microsoft.com/sharepoint/v3/contenttype/forms"/>
  </ds:schemaRefs>
</ds:datastoreItem>
</file>

<file path=customXml/itemProps3.xml><?xml version="1.0" encoding="utf-8"?>
<ds:datastoreItem xmlns:ds="http://schemas.openxmlformats.org/officeDocument/2006/customXml" ds:itemID="{5CE3A7F6-CB2A-4BA6-9EAA-D66C38D6DEC6}">
  <ds:schemaRefs>
    <ds:schemaRef ds:uri="http://schemas.microsoft.com/office/2006/metadata/longProperties"/>
  </ds:schemaRefs>
</ds:datastoreItem>
</file>

<file path=customXml/itemProps4.xml><?xml version="1.0" encoding="utf-8"?>
<ds:datastoreItem xmlns:ds="http://schemas.openxmlformats.org/officeDocument/2006/customXml" ds:itemID="{C3F24161-BC11-4E9A-9665-D187AE292B31}">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23</TotalTime>
  <Words>162</Words>
  <Application>Microsoft Office PowerPoint</Application>
  <PresentationFormat>On-screen Show (4:3)</PresentationFormat>
  <Paragraphs>16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Schoolbook</vt:lpstr>
      <vt:lpstr>Calibri</vt:lpstr>
      <vt:lpstr>template 4</vt:lpstr>
      <vt:lpstr>Requirements for Provider Owned or Controlled Settings</vt:lpstr>
      <vt:lpstr>Requirements for Provider Owned or Controlled Settings</vt:lpstr>
      <vt:lpstr>Requirements for Provider Owned or Controlled Settings (Con’t)</vt:lpstr>
    </vt:vector>
  </TitlesOfParts>
  <Company>Vorys, Sater, Seymour and Pease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scpannell</dc:creator>
  <cp:lastModifiedBy>rlcanowitz</cp:lastModifiedBy>
  <cp:revision>8</cp:revision>
  <cp:lastPrinted>2009-10-28T20:42:28Z</cp:lastPrinted>
  <dcterms:created xsi:type="dcterms:W3CDTF">2009-10-30T19:42:01Z</dcterms:created>
  <dcterms:modified xsi:type="dcterms:W3CDTF">2014-08-15T14:56:15Z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51300.0000000000</vt:lpwstr>
  </property>
</Properties>
</file>