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0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7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5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3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8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3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4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64523-9212-477C-8B2F-E8E182BAEF8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2BF52-A2BB-4A9E-A120-A5F9525E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1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On Site On Call</a:t>
            </a:r>
            <a:endParaRPr lang="en-US" sz="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12166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By the Numbers</a:t>
            </a:r>
          </a:p>
          <a:p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Jeff Davis, OPRA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5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0498"/>
            <a:ext cx="10515600" cy="1578634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>
                <a:solidFill>
                  <a:schemeClr val="accent1">
                    <a:lumMod val="75000"/>
                  </a:schemeClr>
                </a:solidFill>
              </a:rPr>
              <a:t>OSOC</a:t>
            </a:r>
            <a:endParaRPr lang="en-US" sz="8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8091"/>
            <a:ext cx="10515600" cy="3338872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Created in 2005 and based on a minimum wage of $5.15 it was assumed that staff could “sleep” all night and agencies could pay staff minimum wage.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1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1">
                    <a:lumMod val="75000"/>
                  </a:schemeClr>
                </a:solidFill>
              </a:rPr>
              <a:t>OSOC</a:t>
            </a:r>
            <a:endParaRPr lang="en-US" sz="6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Minimum Wage</a:t>
            </a:r>
          </a:p>
          <a:p>
            <a:pPr marL="0" indent="0">
              <a:buNone/>
            </a:pPr>
            <a:r>
              <a:rPr lang="en-US" dirty="0" smtClean="0"/>
              <a:t>2005               2018            Percentage Increase</a:t>
            </a:r>
          </a:p>
          <a:p>
            <a:pPr marL="0" indent="0">
              <a:buNone/>
            </a:pPr>
            <a:r>
              <a:rPr lang="en-US" dirty="0" smtClean="0"/>
              <a:t>$5.15              $8.30           61.1%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DODD Direct Care Wage Component-OSOC Rate</a:t>
            </a:r>
          </a:p>
          <a:p>
            <a:pPr marL="514350" indent="-514350">
              <a:buAutoNum type="arabicPlain" startAt="2005"/>
            </a:pPr>
            <a:r>
              <a:rPr lang="en-US" dirty="0" smtClean="0"/>
              <a:t>               2018            Percentage Increase</a:t>
            </a:r>
          </a:p>
          <a:p>
            <a:pPr marL="0" indent="0">
              <a:buNone/>
            </a:pPr>
            <a:r>
              <a:rPr lang="en-US" dirty="0" smtClean="0"/>
              <a:t>$5.15              </a:t>
            </a:r>
            <a:r>
              <a:rPr lang="en-US" dirty="0" smtClean="0"/>
              <a:t>$</a:t>
            </a:r>
            <a:r>
              <a:rPr lang="en-US" smtClean="0"/>
              <a:t>6.99             35.7%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6" y="1938337"/>
            <a:ext cx="10474037" cy="43331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82483" y="1303391"/>
            <a:ext cx="7591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/>
              <a:t>OSOC H/PC Cost Compared To E P &amp; P Calculation of Base</a:t>
            </a:r>
            <a:endParaRPr lang="en-US" sz="2400" b="1" u="sng" dirty="0"/>
          </a:p>
        </p:txBody>
      </p:sp>
      <p:sp>
        <p:nvSpPr>
          <p:cNvPr id="4" name="Rectangle 3"/>
          <p:cNvSpPr/>
          <p:nvPr/>
        </p:nvSpPr>
        <p:spPr>
          <a:xfrm>
            <a:off x="353683" y="201088"/>
            <a:ext cx="11369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2/19/2018            EPP Rate Model updated to 2018 include </a:t>
            </a:r>
            <a:r>
              <a:rPr lang="en-US" dirty="0" err="1" smtClean="0"/>
              <a:t>Psyciatric</a:t>
            </a:r>
            <a:r>
              <a:rPr lang="en-US" dirty="0" smtClean="0"/>
              <a:t> 1 to 1 Example 15% OT           All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9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27" y="332509"/>
            <a:ext cx="11342255" cy="615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15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36" y="628073"/>
            <a:ext cx="11369964" cy="578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1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18" y="350982"/>
            <a:ext cx="10483273" cy="605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6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409"/>
            <a:ext cx="10515600" cy="1147312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1">
                    <a:lumMod val="75000"/>
                  </a:schemeClr>
                </a:solidFill>
              </a:rPr>
              <a:t>OSOC</a:t>
            </a:r>
            <a:endParaRPr lang="en-US" sz="6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721"/>
            <a:ext cx="10688128" cy="50378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authorizing OSOC we are saying to providers this is what</a:t>
            </a:r>
          </a:p>
          <a:p>
            <a:pPr marL="0" indent="0">
              <a:buNone/>
            </a:pPr>
            <a:r>
              <a:rPr lang="en-US" dirty="0" smtClean="0"/>
              <a:t>we are paying you to pay your direct care staff: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Full time staff annual salary - OSOC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6200" dirty="0" smtClean="0"/>
              <a:t>$12,667</a:t>
            </a:r>
          </a:p>
          <a:p>
            <a:pPr marL="0" indent="0">
              <a:buNone/>
            </a:pPr>
            <a:r>
              <a:rPr lang="en-US" sz="2300" dirty="0" smtClean="0"/>
              <a:t>*1:1</a:t>
            </a:r>
            <a:r>
              <a:rPr lang="en-US" sz="2300" dirty="0"/>
              <a:t>= $6.09 per hour x 2080 hours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Compare that to what providers actually pay staff: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$17,264 minimum wage ($8.30)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$23,358 OPRA Wage Survey Average Wage ($11.23)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6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1">
                    <a:lumMod val="75000"/>
                  </a:schemeClr>
                </a:solidFill>
              </a:rPr>
              <a:t>OSOC</a:t>
            </a:r>
            <a:endParaRPr lang="en-US" sz="6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In every conceivable OSOC scenario we are reimbursing providers a direct care wage component LESS then minimum wage </a:t>
            </a:r>
            <a:r>
              <a:rPr lang="en-US" sz="4000" smtClean="0"/>
              <a:t>and       LESS </a:t>
            </a:r>
            <a:r>
              <a:rPr lang="en-US" sz="4000" dirty="0" smtClean="0"/>
              <a:t>then their actual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4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195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On Site On Call</vt:lpstr>
      <vt:lpstr>OSOC</vt:lpstr>
      <vt:lpstr>OSOC</vt:lpstr>
      <vt:lpstr>PowerPoint Presentation</vt:lpstr>
      <vt:lpstr>PowerPoint Presentation</vt:lpstr>
      <vt:lpstr>PowerPoint Presentation</vt:lpstr>
      <vt:lpstr>PowerPoint Presentation</vt:lpstr>
      <vt:lpstr>OSOC</vt:lpstr>
      <vt:lpstr>OSOC</vt:lpstr>
    </vt:vector>
  </TitlesOfParts>
  <Company>Hosting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Site On Call</dc:title>
  <dc:creator>Rhonda Jacob</dc:creator>
  <cp:lastModifiedBy>Rhonda Jacob</cp:lastModifiedBy>
  <cp:revision>12</cp:revision>
  <dcterms:created xsi:type="dcterms:W3CDTF">2018-06-22T15:50:33Z</dcterms:created>
  <dcterms:modified xsi:type="dcterms:W3CDTF">2018-06-22T17:56:15Z</dcterms:modified>
</cp:coreProperties>
</file>