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60" r:id="rId3"/>
    <p:sldId id="261" r:id="rId4"/>
    <p:sldId id="262" r:id="rId5"/>
    <p:sldId id="265" r:id="rId6"/>
    <p:sldId id="266" r:id="rId7"/>
    <p:sldId id="267" r:id="rId8"/>
    <p:sldId id="268" r:id="rId9"/>
    <p:sldId id="263" r:id="rId10"/>
    <p:sldId id="264" r:id="rId11"/>
    <p:sldId id="269" r:id="rId12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ECE8C09-39A2-8B4C-854B-CF6815547C62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DFDA717-C06E-9D47-B50B-0785854728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16194"/>
            <a:ext cx="8915400" cy="168834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Written Testimony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7" name="Picture 6" descr="logo - OP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927" y="5563904"/>
            <a:ext cx="1669473" cy="103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4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written testimony to less than 2 pages</a:t>
            </a:r>
          </a:p>
          <a:p>
            <a:pPr lvl="1"/>
            <a:r>
              <a:rPr lang="en-US" dirty="0" smtClean="0"/>
              <a:t>Long written testimony risks not being read thoroughly</a:t>
            </a:r>
          </a:p>
          <a:p>
            <a:r>
              <a:rPr lang="en-US" dirty="0" smtClean="0"/>
              <a:t> Put your testimony on agency letterhead</a:t>
            </a:r>
          </a:p>
          <a:p>
            <a:r>
              <a:rPr lang="en-US" dirty="0" smtClean="0"/>
              <a:t>Stick to the message</a:t>
            </a:r>
          </a:p>
          <a:p>
            <a:pPr lvl="1"/>
            <a:r>
              <a:rPr lang="en-US" dirty="0" smtClean="0"/>
              <a:t>Written testimony is not the place to air grievances against DODD, county boards, other providers, or other local partners</a:t>
            </a:r>
          </a:p>
          <a:p>
            <a:pPr lvl="1"/>
            <a:r>
              <a:rPr lang="en-US" dirty="0" smtClean="0"/>
              <a:t>Avoid </a:t>
            </a:r>
            <a:r>
              <a:rPr lang="en-US" dirty="0"/>
              <a:t>rhetoric </a:t>
            </a:r>
            <a:r>
              <a:rPr lang="en-US" dirty="0" smtClean="0"/>
              <a:t>that could be seen as passive aggressive or contradictory to the message of support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52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instructions in Christine’s email about how to submit testimony to the sub-committee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44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Written Testimony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Written testimony is an effective tool to show </a:t>
            </a:r>
            <a:r>
              <a:rPr lang="en-US" sz="3200" dirty="0" smtClean="0"/>
              <a:t>volume of support for an issue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75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yourself as someone interested in the bill</a:t>
            </a:r>
          </a:p>
          <a:p>
            <a:r>
              <a:rPr lang="en-US" dirty="0" smtClean="0"/>
              <a:t>Highlight the issues and the unique impact on you/your organizations</a:t>
            </a:r>
          </a:p>
          <a:p>
            <a:r>
              <a:rPr lang="en-US" dirty="0" smtClean="0"/>
              <a:t>Offer support or opposition on issue</a:t>
            </a:r>
          </a:p>
          <a:p>
            <a:r>
              <a:rPr lang="en-US" dirty="0" smtClean="0"/>
              <a:t>Make suggestions for future action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1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yourself, your organization, your staff, and the people and families you serve</a:t>
            </a:r>
          </a:p>
          <a:p>
            <a:r>
              <a:rPr lang="en-US" dirty="0" smtClean="0"/>
              <a:t>Offer support and gratitude for the Governor’s proposed budget </a:t>
            </a:r>
          </a:p>
          <a:p>
            <a:r>
              <a:rPr lang="en-US" dirty="0" smtClean="0"/>
              <a:t>Explain why the investment in our services is needed and why the General Assembly should offer additional funding</a:t>
            </a:r>
          </a:p>
          <a:p>
            <a:pPr lvl="1"/>
            <a:r>
              <a:rPr lang="en-US" dirty="0" smtClean="0"/>
              <a:t>What happens if the investment is kept at the same level or pulled back</a:t>
            </a:r>
          </a:p>
        </p:txBody>
      </p:sp>
    </p:spTree>
    <p:extLst>
      <p:ext uri="{BB962C8B-B14F-4D97-AF65-F5344CB8AC3E}">
        <p14:creationId xmlns:p14="http://schemas.microsoft.com/office/powerpoint/2010/main" val="4114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Written Testimony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Introduce yourself and your organization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How many people you serve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What services you provide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The geographical area you serve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How many people you employ</a:t>
            </a:r>
          </a:p>
        </p:txBody>
      </p:sp>
    </p:spTree>
    <p:extLst>
      <p:ext uri="{BB962C8B-B14F-4D97-AF65-F5344CB8AC3E}">
        <p14:creationId xmlns:p14="http://schemas.microsoft.com/office/powerpoint/2010/main" val="20915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Written Testimony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Offer support for the Governor’s proposed budget </a:t>
            </a:r>
          </a:p>
          <a:p>
            <a:pPr lvl="1"/>
            <a:r>
              <a:rPr lang="en-US" dirty="0" smtClean="0"/>
              <a:t>We are thankful for the investment in services for people with developmental disabilities</a:t>
            </a:r>
          </a:p>
          <a:p>
            <a:pPr lvl="1"/>
            <a:r>
              <a:rPr lang="en-US" dirty="0" smtClean="0"/>
              <a:t>Good foundation but we think additional funding is necessary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6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Written Testimony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happens if the General Assembly doesn’t increase funding for these services?</a:t>
            </a:r>
          </a:p>
          <a:p>
            <a:pPr lvl="1"/>
            <a:r>
              <a:rPr lang="en-US" dirty="0" smtClean="0"/>
              <a:t>Impact on your services and the people you serve(d)</a:t>
            </a:r>
          </a:p>
          <a:p>
            <a:pPr lvl="1"/>
            <a:r>
              <a:rPr lang="en-US" dirty="0" smtClean="0"/>
              <a:t>Over past two years, have you:</a:t>
            </a:r>
          </a:p>
          <a:p>
            <a:pPr lvl="2"/>
            <a:r>
              <a:rPr lang="en-US" dirty="0" smtClean="0"/>
              <a:t>Reduced services offered or completely ended certain service lines? </a:t>
            </a:r>
          </a:p>
          <a:p>
            <a:pPr lvl="2"/>
            <a:r>
              <a:rPr lang="en-US" dirty="0" smtClean="0"/>
              <a:t>Reduced counties you serve?</a:t>
            </a:r>
          </a:p>
          <a:p>
            <a:pPr lvl="2"/>
            <a:r>
              <a:rPr lang="en-US" dirty="0" smtClean="0"/>
              <a:t>How many requests for services have you turned down?</a:t>
            </a:r>
          </a:p>
          <a:p>
            <a:pPr lvl="2"/>
            <a:r>
              <a:rPr lang="en-US" dirty="0" smtClean="0"/>
              <a:t>How many people have you had to terminate services?</a:t>
            </a:r>
          </a:p>
          <a:p>
            <a:pPr lvl="2"/>
            <a:r>
              <a:rPr lang="en-US" dirty="0" smtClean="0"/>
              <a:t>At current reimbursement rates, how much longer until you have to shut down completely?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44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Written Testimony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average direct support professionals wages be based on $20.64</a:t>
            </a:r>
          </a:p>
          <a:p>
            <a:r>
              <a:rPr lang="en-US" dirty="0" smtClean="0"/>
              <a:t>Bring some stability to the service sector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53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should you get to write testimony?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staff</a:t>
            </a:r>
          </a:p>
          <a:p>
            <a:r>
              <a:rPr lang="en-US" dirty="0" smtClean="0"/>
              <a:t>Board members</a:t>
            </a:r>
          </a:p>
          <a:p>
            <a:r>
              <a:rPr lang="en-US" dirty="0" smtClean="0"/>
              <a:t>The people and families you support</a:t>
            </a:r>
          </a:p>
          <a:p>
            <a:r>
              <a:rPr lang="en-US" dirty="0" smtClean="0"/>
              <a:t>Any other community members who support your mission</a:t>
            </a:r>
          </a:p>
          <a:p>
            <a:r>
              <a:rPr lang="en-US" dirty="0" smtClean="0"/>
              <a:t>If you would like assistance on getting these groups involved, please send an email </a:t>
            </a:r>
            <a:r>
              <a:rPr lang="en-US" smtClean="0"/>
              <a:t>to Christine.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6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Custom 2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34609F"/>
      </a:accent1>
      <a:accent2>
        <a:srgbClr val="346094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11880</TotalTime>
  <Words>399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2</vt:lpstr>
      <vt:lpstr>Perception</vt:lpstr>
      <vt:lpstr>Written Testimony</vt:lpstr>
      <vt:lpstr>Written Testimony</vt:lpstr>
      <vt:lpstr>General Goals</vt:lpstr>
      <vt:lpstr>Our Goals</vt:lpstr>
      <vt:lpstr>Preparing Written Testimony</vt:lpstr>
      <vt:lpstr>Preparing Written Testimony</vt:lpstr>
      <vt:lpstr>Preparing Written Testimony</vt:lpstr>
      <vt:lpstr>Preparing Written Testimony</vt:lpstr>
      <vt:lpstr>Who should you get to write testimony?</vt:lpstr>
      <vt:lpstr>Suggestions</vt:lpstr>
      <vt:lpstr>Finally</vt:lpstr>
    </vt:vector>
  </TitlesOfParts>
  <Company>opra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 Policy Committee Tuesday, February 21, 2017 10:00-2:00</dc:title>
  <dc:creator>Christine Touvelle</dc:creator>
  <cp:lastModifiedBy>Christine Touvelle</cp:lastModifiedBy>
  <cp:revision>43</cp:revision>
  <cp:lastPrinted>2023-03-07T19:42:53Z</cp:lastPrinted>
  <dcterms:created xsi:type="dcterms:W3CDTF">2017-02-21T13:42:21Z</dcterms:created>
  <dcterms:modified xsi:type="dcterms:W3CDTF">2023-03-08T02:29:34Z</dcterms:modified>
</cp:coreProperties>
</file>