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245"/>
  </p:normalViewPr>
  <p:slideViewPr>
    <p:cSldViewPr snapToGrid="0">
      <p:cViewPr varScale="1">
        <p:scale>
          <a:sx n="109" d="100"/>
          <a:sy n="109" d="100"/>
        </p:scale>
        <p:origin x="19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85BC-F6CA-0428-BC3F-735F65F57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PUBLIC HEALTH EMERGENCY ENDS</a:t>
            </a:r>
            <a:br>
              <a:rPr lang="en-US" dirty="0"/>
            </a:br>
            <a:r>
              <a:rPr lang="en-US" dirty="0"/>
              <a:t>MAY 11, 2023</a:t>
            </a:r>
          </a:p>
        </p:txBody>
      </p:sp>
    </p:spTree>
    <p:extLst>
      <p:ext uri="{BB962C8B-B14F-4D97-AF65-F5344CB8AC3E}">
        <p14:creationId xmlns:p14="http://schemas.microsoft.com/office/powerpoint/2010/main" val="85197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7742-E706-9A5A-EB78-7D6F1E5F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6CB90-31CB-83A1-139A-56BBE12F7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Vaccines and boosters will continue to be covered under private insurance.  May have to pay out of pocket.</a:t>
            </a:r>
          </a:p>
          <a:p>
            <a:r>
              <a:rPr lang="en-US" dirty="0"/>
              <a:t>Individuals with Medicare still eligible for free vaccines.</a:t>
            </a:r>
          </a:p>
          <a:p>
            <a:r>
              <a:rPr lang="en-US" dirty="0"/>
              <a:t>Uninsured individuals will no longer have access to vaccines through Medicaid.</a:t>
            </a:r>
          </a:p>
        </p:txBody>
      </p:sp>
    </p:spTree>
    <p:extLst>
      <p:ext uri="{BB962C8B-B14F-4D97-AF65-F5344CB8AC3E}">
        <p14:creationId xmlns:p14="http://schemas.microsoft.com/office/powerpoint/2010/main" val="173844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816EA-FAB5-443A-E8CF-95CE8BB7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COVID-19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DFEB-B961-299C-2BA2-29C770944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with private insurance or Medicare can order up to 8 rapid tests per month and be reimbursed for the cost.</a:t>
            </a:r>
          </a:p>
          <a:p>
            <a:r>
              <a:rPr lang="en-US" dirty="0"/>
              <a:t>Medicare beneficiaries will start paying a portion of the cost.</a:t>
            </a:r>
          </a:p>
          <a:p>
            <a:r>
              <a:rPr lang="en-US" dirty="0"/>
              <a:t>Medicaid will continue to pay for tests ordered by a doctor.  However, each state will decide if this will be covered.</a:t>
            </a:r>
          </a:p>
        </p:txBody>
      </p:sp>
    </p:spTree>
    <p:extLst>
      <p:ext uri="{BB962C8B-B14F-4D97-AF65-F5344CB8AC3E}">
        <p14:creationId xmlns:p14="http://schemas.microsoft.com/office/powerpoint/2010/main" val="282381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C3DAC-0A1F-088F-DBEB-4C166816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COVID-19 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8943F-F6D7-F354-C849-131944F9B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insurance will continue to pay for treatments.</a:t>
            </a:r>
          </a:p>
          <a:p>
            <a:r>
              <a:rPr lang="en-US" dirty="0"/>
              <a:t>Those with Medicaid Part D will be covered for antiviral treatments until the federal supply is depleted.  Beneficiaries will then pay a portion.</a:t>
            </a:r>
          </a:p>
          <a:p>
            <a:r>
              <a:rPr lang="en-US" dirty="0"/>
              <a:t>Medicaid will only cover those treatments approved by the FDA.</a:t>
            </a:r>
          </a:p>
        </p:txBody>
      </p:sp>
    </p:spTree>
    <p:extLst>
      <p:ext uri="{BB962C8B-B14F-4D97-AF65-F5344CB8AC3E}">
        <p14:creationId xmlns:p14="http://schemas.microsoft.com/office/powerpoint/2010/main" val="211078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4DF8-D526-A679-6605-3C6DF5E5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EB54A-AD83-C14C-B919-D853E65C3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Medicare coverage for telehealth services will end when the PHE ends.  Exceptions are permanent changes for beneficiaries requiring mental health or substance abuse treatment.</a:t>
            </a:r>
          </a:p>
          <a:p>
            <a:r>
              <a:rPr lang="en-US" dirty="0"/>
              <a:t>Medicaid coverage will vary from state to state.</a:t>
            </a:r>
          </a:p>
        </p:txBody>
      </p:sp>
    </p:spTree>
    <p:extLst>
      <p:ext uri="{BB962C8B-B14F-4D97-AF65-F5344CB8AC3E}">
        <p14:creationId xmlns:p14="http://schemas.microsoft.com/office/powerpoint/2010/main" val="145193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B8E8-CAE6-EE09-2A1B-F41BD9A1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Hospitals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6C2FC-7D1A-A2C6-01D2-BC7EE3A5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increase in Medicare reimbursement rates will end May 11</a:t>
            </a:r>
            <a:r>
              <a:rPr lang="en-US" baseline="30000" dirty="0"/>
              <a:t>th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7332650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25</TotalTime>
  <Words>207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PUBLIC HEALTH EMERGENCY ENDS MAY 11, 2023</vt:lpstr>
      <vt:lpstr>Vaccines</vt:lpstr>
      <vt:lpstr>COVID-19 Testing</vt:lpstr>
      <vt:lpstr>COVID-19 Treatments</vt:lpstr>
      <vt:lpstr>Telehealth</vt:lpstr>
      <vt:lpstr>Hospitals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EMERGENCY ENDS MAY 11, 2023</dc:title>
  <dc:creator>Rachel Hayes</dc:creator>
  <cp:lastModifiedBy>Rachel Hayes</cp:lastModifiedBy>
  <cp:revision>1</cp:revision>
  <dcterms:created xsi:type="dcterms:W3CDTF">2023-02-03T11:12:03Z</dcterms:created>
  <dcterms:modified xsi:type="dcterms:W3CDTF">2023-02-06T13:44:40Z</dcterms:modified>
</cp:coreProperties>
</file>