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1"/>
  </p:notesMasterIdLst>
  <p:handoutMasterIdLst>
    <p:handoutMasterId r:id="rId12"/>
  </p:handoutMasterIdLst>
  <p:sldIdLst>
    <p:sldId id="298" r:id="rId5"/>
    <p:sldId id="283" r:id="rId6"/>
    <p:sldId id="297" r:id="rId7"/>
    <p:sldId id="300" r:id="rId8"/>
    <p:sldId id="299" r:id="rId9"/>
    <p:sldId id="29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7413C7-C955-41E5-9EF3-2B970867F6FE}" v="34" dt="2020-06-03T23:13:58.648"/>
  </p1510:revLst>
</p1510:revInfo>
</file>

<file path=ppt/tableStyles.xml><?xml version="1.0" encoding="utf-8"?>
<a:tblStyleLst xmlns:a="http://schemas.openxmlformats.org/drawingml/2006/main" def="{073A0DAA-6AF3-43AB-8588-CEC1D06C72B9}"/>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94712" autoAdjust="0"/>
  </p:normalViewPr>
  <p:slideViewPr>
    <p:cSldViewPr snapToGrid="0">
      <p:cViewPr varScale="1">
        <p:scale>
          <a:sx n="81" d="100"/>
          <a:sy n="81" d="100"/>
        </p:scale>
        <p:origin x="725" y="53"/>
      </p:cViewPr>
      <p:guideLst/>
    </p:cSldViewPr>
  </p:slideViewPr>
  <p:outlineViewPr>
    <p:cViewPr>
      <p:scale>
        <a:sx n="33" d="100"/>
        <a:sy n="33" d="100"/>
      </p:scale>
      <p:origin x="0" y="-942"/>
    </p:cViewPr>
  </p:outlineViewPr>
  <p:notesTextViewPr>
    <p:cViewPr>
      <p:scale>
        <a:sx n="3" d="2"/>
        <a:sy n="3" d="2"/>
      </p:scale>
      <p:origin x="0" y="0"/>
    </p:cViewPr>
  </p:notesTextViewPr>
  <p:sorterViewPr>
    <p:cViewPr>
      <p:scale>
        <a:sx n="75" d="100"/>
        <a:sy n="75" d="100"/>
      </p:scale>
      <p:origin x="0" y="0"/>
    </p:cViewPr>
  </p:sorterViewPr>
  <p:notesViewPr>
    <p:cSldViewPr snapToGrid="0">
      <p:cViewPr varScale="1">
        <p:scale>
          <a:sx n="60" d="100"/>
          <a:sy n="60" d="100"/>
        </p:scale>
        <p:origin x="3187"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BCADEC-4F6D-4CE3-B4AE-948A5510E2A8}"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9C5A8753-F5FD-49ED-B3EB-E58A34C234B5}">
      <dgm:prSet phldrT="[Text]" custT="1"/>
      <dgm:spPr/>
      <dgm:t>
        <a:bodyPr/>
        <a:lstStyle/>
        <a:p>
          <a:r>
            <a:rPr lang="en-US" sz="2200" dirty="0"/>
            <a:t>Be outside above 82 </a:t>
          </a:r>
          <a:r>
            <a:rPr lang="en-US" sz="1400" dirty="0"/>
            <a:t>	</a:t>
          </a:r>
        </a:p>
      </dgm:t>
    </dgm:pt>
    <dgm:pt modelId="{AD4450F7-B53B-4C03-AA0C-B8126EFB88A5}" type="parTrans" cxnId="{1026EB84-57E3-466D-ACF2-C523EE38890A}">
      <dgm:prSet/>
      <dgm:spPr/>
      <dgm:t>
        <a:bodyPr/>
        <a:lstStyle/>
        <a:p>
          <a:endParaRPr lang="en-US"/>
        </a:p>
      </dgm:t>
    </dgm:pt>
    <dgm:pt modelId="{B2B63B13-91D5-4D8E-974D-490E9649C43A}" type="sibTrans" cxnId="{1026EB84-57E3-466D-ACF2-C523EE38890A}">
      <dgm:prSet/>
      <dgm:spPr/>
      <dgm:t>
        <a:bodyPr/>
        <a:lstStyle/>
        <a:p>
          <a:endParaRPr lang="en-US"/>
        </a:p>
      </dgm:t>
    </dgm:pt>
    <dgm:pt modelId="{F191573D-14CC-40D2-B59F-A0A64C05CB4A}">
      <dgm:prSet phldrT="[Text]" custT="1"/>
      <dgm:spPr/>
      <dgm:t>
        <a:bodyPr/>
        <a:lstStyle/>
        <a:p>
          <a:r>
            <a:rPr lang="en-US" sz="2500" dirty="0"/>
            <a:t> </a:t>
          </a:r>
          <a:r>
            <a:rPr lang="en-US" sz="2400" dirty="0"/>
            <a:t>fair skin </a:t>
          </a:r>
        </a:p>
      </dgm:t>
    </dgm:pt>
    <dgm:pt modelId="{77DB2787-1E90-4081-85BC-656A4271B40B}" type="parTrans" cxnId="{F24CB80C-1F37-475E-882C-93133940856A}">
      <dgm:prSet/>
      <dgm:spPr/>
      <dgm:t>
        <a:bodyPr/>
        <a:lstStyle/>
        <a:p>
          <a:endParaRPr lang="en-US"/>
        </a:p>
      </dgm:t>
    </dgm:pt>
    <dgm:pt modelId="{55BE8E9C-227C-4572-A4B8-95C057F77472}" type="sibTrans" cxnId="{F24CB80C-1F37-475E-882C-93133940856A}">
      <dgm:prSet/>
      <dgm:spPr/>
      <dgm:t>
        <a:bodyPr/>
        <a:lstStyle/>
        <a:p>
          <a:endParaRPr lang="en-US"/>
        </a:p>
      </dgm:t>
    </dgm:pt>
    <dgm:pt modelId="{93A33398-F1CA-42D3-A93D-BE372633C31E}">
      <dgm:prSet phldrT="[Text]" custT="1"/>
      <dgm:spPr/>
      <dgm:t>
        <a:bodyPr/>
        <a:lstStyle/>
        <a:p>
          <a:r>
            <a:rPr lang="en-US" sz="2000" dirty="0"/>
            <a:t>Alopecia</a:t>
          </a:r>
        </a:p>
      </dgm:t>
    </dgm:pt>
    <dgm:pt modelId="{521F2FF7-A77C-48C7-AE66-1EE9EDBDA902}" type="parTrans" cxnId="{16E916E7-5DFA-45A0-851F-8B5FD3FA7A3A}">
      <dgm:prSet/>
      <dgm:spPr/>
      <dgm:t>
        <a:bodyPr/>
        <a:lstStyle/>
        <a:p>
          <a:endParaRPr lang="en-US"/>
        </a:p>
      </dgm:t>
    </dgm:pt>
    <dgm:pt modelId="{F63CE69E-68DF-4D4A-B904-39C022E6E61F}" type="sibTrans" cxnId="{16E916E7-5DFA-45A0-851F-8B5FD3FA7A3A}">
      <dgm:prSet/>
      <dgm:spPr/>
      <dgm:t>
        <a:bodyPr/>
        <a:lstStyle/>
        <a:p>
          <a:endParaRPr lang="en-US"/>
        </a:p>
      </dgm:t>
    </dgm:pt>
    <dgm:pt modelId="{546A3841-FF48-417D-A8BA-287BC13BF7CF}">
      <dgm:prSet phldrT="[Text]" custT="1"/>
      <dgm:spPr/>
      <dgm:t>
        <a:bodyPr/>
        <a:lstStyle/>
        <a:p>
          <a:r>
            <a:rPr lang="en-US" sz="2400" dirty="0"/>
            <a:t>Safety</a:t>
          </a:r>
          <a:r>
            <a:rPr lang="en-US" sz="1800" dirty="0"/>
            <a:t>:  Does not understand</a:t>
          </a:r>
        </a:p>
      </dgm:t>
    </dgm:pt>
    <dgm:pt modelId="{B9817A19-2C38-42F5-AEA0-0AE1FBB33BEF}" type="parTrans" cxnId="{C54E04AB-B167-448E-BBA4-763879E64855}">
      <dgm:prSet/>
      <dgm:spPr/>
      <dgm:t>
        <a:bodyPr/>
        <a:lstStyle/>
        <a:p>
          <a:endParaRPr lang="en-US"/>
        </a:p>
      </dgm:t>
    </dgm:pt>
    <dgm:pt modelId="{1CD8B709-9E83-4788-ACE2-629E5614C879}" type="sibTrans" cxnId="{C54E04AB-B167-448E-BBA4-763879E64855}">
      <dgm:prSet/>
      <dgm:spPr/>
      <dgm:t>
        <a:bodyPr/>
        <a:lstStyle/>
        <a:p>
          <a:endParaRPr lang="en-US"/>
        </a:p>
      </dgm:t>
    </dgm:pt>
    <dgm:pt modelId="{D4809165-05C6-4B86-945B-F690FB5CA30E}">
      <dgm:prSet phldrT="[Text]" custT="1"/>
      <dgm:spPr/>
      <dgm:t>
        <a:bodyPr/>
        <a:lstStyle/>
        <a:p>
          <a:r>
            <a:rPr lang="en-US" sz="1600" dirty="0"/>
            <a:t>Fire, electricity, streets, height</a:t>
          </a:r>
        </a:p>
      </dgm:t>
    </dgm:pt>
    <dgm:pt modelId="{DE44A949-912F-47E1-AB70-7D3D63A3CC3E}" type="parTrans" cxnId="{FAB7F35F-6F71-490D-82EA-2104070166DC}">
      <dgm:prSet/>
      <dgm:spPr/>
      <dgm:t>
        <a:bodyPr/>
        <a:lstStyle/>
        <a:p>
          <a:endParaRPr lang="en-US"/>
        </a:p>
      </dgm:t>
    </dgm:pt>
    <dgm:pt modelId="{DCA2E78E-BDF1-42E1-9376-404FEA3AB868}" type="sibTrans" cxnId="{FAB7F35F-6F71-490D-82EA-2104070166DC}">
      <dgm:prSet/>
      <dgm:spPr/>
      <dgm:t>
        <a:bodyPr/>
        <a:lstStyle/>
        <a:p>
          <a:endParaRPr lang="en-US"/>
        </a:p>
      </dgm:t>
    </dgm:pt>
    <dgm:pt modelId="{A22904F7-9EA9-4496-80B5-8D28DF93DC98}">
      <dgm:prSet phldrT="[Text]" custT="1"/>
      <dgm:spPr/>
      <dgm:t>
        <a:bodyPr/>
        <a:lstStyle/>
        <a:p>
          <a:r>
            <a:rPr lang="en-US" sz="1400" dirty="0"/>
            <a:t>Day &amp; Night, Blood, Vomits where he is.</a:t>
          </a:r>
        </a:p>
      </dgm:t>
    </dgm:pt>
    <dgm:pt modelId="{D019F963-DFFF-4C14-8E33-9143031F43E5}" type="parTrans" cxnId="{99DD4B3F-92B0-49EC-A142-D74F71147C72}">
      <dgm:prSet/>
      <dgm:spPr/>
      <dgm:t>
        <a:bodyPr/>
        <a:lstStyle/>
        <a:p>
          <a:endParaRPr lang="en-US"/>
        </a:p>
      </dgm:t>
    </dgm:pt>
    <dgm:pt modelId="{5742B0F7-061F-4627-AAE1-EABE73EA9924}" type="sibTrans" cxnId="{99DD4B3F-92B0-49EC-A142-D74F71147C72}">
      <dgm:prSet/>
      <dgm:spPr/>
      <dgm:t>
        <a:bodyPr/>
        <a:lstStyle/>
        <a:p>
          <a:endParaRPr lang="en-US"/>
        </a:p>
      </dgm:t>
    </dgm:pt>
    <dgm:pt modelId="{1B323C2B-423A-4C35-81A0-EEE872F59DDF}">
      <dgm:prSet phldrT="[Text]" custT="1"/>
      <dgm:spPr/>
      <dgm:t>
        <a:bodyPr/>
        <a:lstStyle/>
        <a:p>
          <a:r>
            <a:rPr lang="en-US" sz="2000" dirty="0"/>
            <a:t>Assistance with </a:t>
          </a:r>
        </a:p>
      </dgm:t>
    </dgm:pt>
    <dgm:pt modelId="{6D05B793-7C8E-4460-A53B-93FC4ACCCAD1}" type="parTrans" cxnId="{7838FC6F-BF56-4FDB-90E3-DCF49D392F8C}">
      <dgm:prSet/>
      <dgm:spPr/>
      <dgm:t>
        <a:bodyPr/>
        <a:lstStyle/>
        <a:p>
          <a:endParaRPr lang="en-US"/>
        </a:p>
      </dgm:t>
    </dgm:pt>
    <dgm:pt modelId="{52ED64B1-E6C9-4B35-9FC8-9DB6C8C0BB45}" type="sibTrans" cxnId="{7838FC6F-BF56-4FDB-90E3-DCF49D392F8C}">
      <dgm:prSet/>
      <dgm:spPr/>
      <dgm:t>
        <a:bodyPr/>
        <a:lstStyle/>
        <a:p>
          <a:endParaRPr lang="en-US"/>
        </a:p>
      </dgm:t>
    </dgm:pt>
    <dgm:pt modelId="{DF58DA98-23D5-4223-BC43-54BE9D725C91}">
      <dgm:prSet phldrT="[Text]" custT="1"/>
      <dgm:spPr/>
      <dgm:t>
        <a:bodyPr/>
        <a:lstStyle/>
        <a:p>
          <a:r>
            <a:rPr lang="en-US" sz="1400" dirty="0"/>
            <a:t> Bathroom and cleanliness wiping</a:t>
          </a:r>
        </a:p>
      </dgm:t>
    </dgm:pt>
    <dgm:pt modelId="{D5A1A506-EB13-4F87-8611-36D4891DC155}" type="parTrans" cxnId="{AAC2C678-0FD2-4445-B2A2-2DE55A572D55}">
      <dgm:prSet/>
      <dgm:spPr/>
      <dgm:t>
        <a:bodyPr/>
        <a:lstStyle/>
        <a:p>
          <a:endParaRPr lang="en-US"/>
        </a:p>
      </dgm:t>
    </dgm:pt>
    <dgm:pt modelId="{F794A51A-353F-4A67-8047-E79603190FDB}" type="sibTrans" cxnId="{AAC2C678-0FD2-4445-B2A2-2DE55A572D55}">
      <dgm:prSet/>
      <dgm:spPr/>
      <dgm:t>
        <a:bodyPr/>
        <a:lstStyle/>
        <a:p>
          <a:endParaRPr lang="en-US"/>
        </a:p>
      </dgm:t>
    </dgm:pt>
    <dgm:pt modelId="{12FDFAA8-B8E9-4AFC-AD5C-C0C04D9D25F0}">
      <dgm:prSet phldrT="[Text]" custT="1"/>
      <dgm:spPr/>
      <dgm:t>
        <a:bodyPr/>
        <a:lstStyle/>
        <a:p>
          <a:r>
            <a:rPr lang="en-US" sz="1400" dirty="0"/>
            <a:t>Cannot swim, Cannot read or write</a:t>
          </a:r>
        </a:p>
      </dgm:t>
    </dgm:pt>
    <dgm:pt modelId="{C6DCE6C5-F307-4DAB-991F-6524AFD8E2D7}" type="parTrans" cxnId="{20A7AFB6-622D-4852-82AA-8A91A20D21AB}">
      <dgm:prSet/>
      <dgm:spPr/>
      <dgm:t>
        <a:bodyPr/>
        <a:lstStyle/>
        <a:p>
          <a:endParaRPr lang="en-US"/>
        </a:p>
      </dgm:t>
    </dgm:pt>
    <dgm:pt modelId="{86866957-87C8-4617-9391-D3BA5AC753F7}" type="sibTrans" cxnId="{20A7AFB6-622D-4852-82AA-8A91A20D21AB}">
      <dgm:prSet/>
      <dgm:spPr/>
      <dgm:t>
        <a:bodyPr/>
        <a:lstStyle/>
        <a:p>
          <a:endParaRPr lang="en-US"/>
        </a:p>
      </dgm:t>
    </dgm:pt>
    <dgm:pt modelId="{9BAFA85B-1554-43BF-B369-8D0A22563A5D}" type="pres">
      <dgm:prSet presAssocID="{FBBCADEC-4F6D-4CE3-B4AE-948A5510E2A8}" presName="Name0" presStyleCnt="0">
        <dgm:presLayoutVars>
          <dgm:chPref val="3"/>
          <dgm:dir/>
          <dgm:animLvl val="lvl"/>
          <dgm:resizeHandles/>
        </dgm:presLayoutVars>
      </dgm:prSet>
      <dgm:spPr/>
    </dgm:pt>
    <dgm:pt modelId="{472EB07A-C5C1-45F2-9278-E167491796B2}" type="pres">
      <dgm:prSet presAssocID="{9C5A8753-F5FD-49ED-B3EB-E58A34C234B5}" presName="horFlow" presStyleCnt="0"/>
      <dgm:spPr/>
    </dgm:pt>
    <dgm:pt modelId="{8E2FB8EF-FABE-43E7-91B4-DB35D75D2E44}" type="pres">
      <dgm:prSet presAssocID="{9C5A8753-F5FD-49ED-B3EB-E58A34C234B5}" presName="bigChev" presStyleLbl="node1" presStyleIdx="0" presStyleCnt="3"/>
      <dgm:spPr/>
    </dgm:pt>
    <dgm:pt modelId="{0B0DDBE6-530C-45FD-BCA3-F45C88343562}" type="pres">
      <dgm:prSet presAssocID="{77DB2787-1E90-4081-85BC-656A4271B40B}" presName="parTrans" presStyleCnt="0"/>
      <dgm:spPr/>
    </dgm:pt>
    <dgm:pt modelId="{E8EA1538-481A-4E51-A61A-885C6AD26E36}" type="pres">
      <dgm:prSet presAssocID="{F191573D-14CC-40D2-B59F-A0A64C05CB4A}" presName="node" presStyleLbl="alignAccFollowNode1" presStyleIdx="0" presStyleCnt="6">
        <dgm:presLayoutVars>
          <dgm:bulletEnabled val="1"/>
        </dgm:presLayoutVars>
      </dgm:prSet>
      <dgm:spPr/>
    </dgm:pt>
    <dgm:pt modelId="{8FF17CB4-CE4D-43D7-8A34-2D224919A024}" type="pres">
      <dgm:prSet presAssocID="{55BE8E9C-227C-4572-A4B8-95C057F77472}" presName="sibTrans" presStyleCnt="0"/>
      <dgm:spPr/>
    </dgm:pt>
    <dgm:pt modelId="{B8245001-9529-4FAD-AD36-76FED59AB67E}" type="pres">
      <dgm:prSet presAssocID="{93A33398-F1CA-42D3-A93D-BE372633C31E}" presName="node" presStyleLbl="alignAccFollowNode1" presStyleIdx="1" presStyleCnt="6">
        <dgm:presLayoutVars>
          <dgm:bulletEnabled val="1"/>
        </dgm:presLayoutVars>
      </dgm:prSet>
      <dgm:spPr/>
    </dgm:pt>
    <dgm:pt modelId="{C597A018-7017-435B-B0A2-7279F10C6C76}" type="pres">
      <dgm:prSet presAssocID="{9C5A8753-F5FD-49ED-B3EB-E58A34C234B5}" presName="vSp" presStyleCnt="0"/>
      <dgm:spPr/>
    </dgm:pt>
    <dgm:pt modelId="{436C391F-5EB7-46CD-A034-DA70B4BDD7DE}" type="pres">
      <dgm:prSet presAssocID="{546A3841-FF48-417D-A8BA-287BC13BF7CF}" presName="horFlow" presStyleCnt="0"/>
      <dgm:spPr/>
    </dgm:pt>
    <dgm:pt modelId="{BFA77F85-2C15-410E-97B6-5DD8111DF5E0}" type="pres">
      <dgm:prSet presAssocID="{546A3841-FF48-417D-A8BA-287BC13BF7CF}" presName="bigChev" presStyleLbl="node1" presStyleIdx="1" presStyleCnt="3"/>
      <dgm:spPr/>
    </dgm:pt>
    <dgm:pt modelId="{7601F62A-7A78-4548-9173-8B4386F4B97D}" type="pres">
      <dgm:prSet presAssocID="{DE44A949-912F-47E1-AB70-7D3D63A3CC3E}" presName="parTrans" presStyleCnt="0"/>
      <dgm:spPr/>
    </dgm:pt>
    <dgm:pt modelId="{347A35C0-1C25-40E3-9322-F94FCDC42AFB}" type="pres">
      <dgm:prSet presAssocID="{D4809165-05C6-4B86-945B-F690FB5CA30E}" presName="node" presStyleLbl="alignAccFollowNode1" presStyleIdx="2" presStyleCnt="6" custScaleY="122157">
        <dgm:presLayoutVars>
          <dgm:bulletEnabled val="1"/>
        </dgm:presLayoutVars>
      </dgm:prSet>
      <dgm:spPr/>
    </dgm:pt>
    <dgm:pt modelId="{AAB4D9D6-147E-40D5-A579-8F0F5EE2B1F5}" type="pres">
      <dgm:prSet presAssocID="{DCA2E78E-BDF1-42E1-9376-404FEA3AB868}" presName="sibTrans" presStyleCnt="0"/>
      <dgm:spPr/>
    </dgm:pt>
    <dgm:pt modelId="{3A5DAD5B-A9E3-448B-B70D-42BCA763AC9A}" type="pres">
      <dgm:prSet presAssocID="{A22904F7-9EA9-4496-80B5-8D28DF93DC98}" presName="node" presStyleLbl="alignAccFollowNode1" presStyleIdx="3" presStyleCnt="6">
        <dgm:presLayoutVars>
          <dgm:bulletEnabled val="1"/>
        </dgm:presLayoutVars>
      </dgm:prSet>
      <dgm:spPr/>
    </dgm:pt>
    <dgm:pt modelId="{DDC5EEF0-FB92-4F52-9B5F-E04F0D054058}" type="pres">
      <dgm:prSet presAssocID="{546A3841-FF48-417D-A8BA-287BC13BF7CF}" presName="vSp" presStyleCnt="0"/>
      <dgm:spPr/>
    </dgm:pt>
    <dgm:pt modelId="{E3A4509F-5942-4C97-A263-B9DA62F14D79}" type="pres">
      <dgm:prSet presAssocID="{1B323C2B-423A-4C35-81A0-EEE872F59DDF}" presName="horFlow" presStyleCnt="0"/>
      <dgm:spPr/>
    </dgm:pt>
    <dgm:pt modelId="{17274154-2442-40A6-AAD8-13E9EA3CEE47}" type="pres">
      <dgm:prSet presAssocID="{1B323C2B-423A-4C35-81A0-EEE872F59DDF}" presName="bigChev" presStyleLbl="node1" presStyleIdx="2" presStyleCnt="3"/>
      <dgm:spPr/>
    </dgm:pt>
    <dgm:pt modelId="{5DC1468C-BB3C-449A-BC06-2D67A2D099E3}" type="pres">
      <dgm:prSet presAssocID="{D5A1A506-EB13-4F87-8611-36D4891DC155}" presName="parTrans" presStyleCnt="0"/>
      <dgm:spPr/>
    </dgm:pt>
    <dgm:pt modelId="{79582954-08AD-4503-84B1-AAC9EB701277}" type="pres">
      <dgm:prSet presAssocID="{DF58DA98-23D5-4223-BC43-54BE9D725C91}" presName="node" presStyleLbl="alignAccFollowNode1" presStyleIdx="4" presStyleCnt="6">
        <dgm:presLayoutVars>
          <dgm:bulletEnabled val="1"/>
        </dgm:presLayoutVars>
      </dgm:prSet>
      <dgm:spPr/>
    </dgm:pt>
    <dgm:pt modelId="{A549666F-E249-41C2-8CD0-1CF7AB24EACF}" type="pres">
      <dgm:prSet presAssocID="{F794A51A-353F-4A67-8047-E79603190FDB}" presName="sibTrans" presStyleCnt="0"/>
      <dgm:spPr/>
    </dgm:pt>
    <dgm:pt modelId="{5E8A17BA-9089-424C-B2AE-145BF1DB9B58}" type="pres">
      <dgm:prSet presAssocID="{12FDFAA8-B8E9-4AFC-AD5C-C0C04D9D25F0}" presName="node" presStyleLbl="alignAccFollowNode1" presStyleIdx="5" presStyleCnt="6">
        <dgm:presLayoutVars>
          <dgm:bulletEnabled val="1"/>
        </dgm:presLayoutVars>
      </dgm:prSet>
      <dgm:spPr/>
    </dgm:pt>
  </dgm:ptLst>
  <dgm:cxnLst>
    <dgm:cxn modelId="{F24CB80C-1F37-475E-882C-93133940856A}" srcId="{9C5A8753-F5FD-49ED-B3EB-E58A34C234B5}" destId="{F191573D-14CC-40D2-B59F-A0A64C05CB4A}" srcOrd="0" destOrd="0" parTransId="{77DB2787-1E90-4081-85BC-656A4271B40B}" sibTransId="{55BE8E9C-227C-4572-A4B8-95C057F77472}"/>
    <dgm:cxn modelId="{DD62D712-2538-4DDC-9092-F3C6F77F76CE}" type="presOf" srcId="{9C5A8753-F5FD-49ED-B3EB-E58A34C234B5}" destId="{8E2FB8EF-FABE-43E7-91B4-DB35D75D2E44}" srcOrd="0" destOrd="0" presId="urn:microsoft.com/office/officeart/2005/8/layout/lProcess3"/>
    <dgm:cxn modelId="{266AF336-E51B-49D3-919D-95449A520EDB}" type="presOf" srcId="{1B323C2B-423A-4C35-81A0-EEE872F59DDF}" destId="{17274154-2442-40A6-AAD8-13E9EA3CEE47}" srcOrd="0" destOrd="0" presId="urn:microsoft.com/office/officeart/2005/8/layout/lProcess3"/>
    <dgm:cxn modelId="{99DD4B3F-92B0-49EC-A142-D74F71147C72}" srcId="{546A3841-FF48-417D-A8BA-287BC13BF7CF}" destId="{A22904F7-9EA9-4496-80B5-8D28DF93DC98}" srcOrd="1" destOrd="0" parTransId="{D019F963-DFFF-4C14-8E33-9143031F43E5}" sibTransId="{5742B0F7-061F-4627-AAE1-EABE73EA9924}"/>
    <dgm:cxn modelId="{FAB7F35F-6F71-490D-82EA-2104070166DC}" srcId="{546A3841-FF48-417D-A8BA-287BC13BF7CF}" destId="{D4809165-05C6-4B86-945B-F690FB5CA30E}" srcOrd="0" destOrd="0" parTransId="{DE44A949-912F-47E1-AB70-7D3D63A3CC3E}" sibTransId="{DCA2E78E-BDF1-42E1-9376-404FEA3AB868}"/>
    <dgm:cxn modelId="{2A3E8F48-CF34-4CF7-8AEE-CBBDC5EA780C}" type="presOf" srcId="{DF58DA98-23D5-4223-BC43-54BE9D725C91}" destId="{79582954-08AD-4503-84B1-AAC9EB701277}" srcOrd="0" destOrd="0" presId="urn:microsoft.com/office/officeart/2005/8/layout/lProcess3"/>
    <dgm:cxn modelId="{7838FC6F-BF56-4FDB-90E3-DCF49D392F8C}" srcId="{FBBCADEC-4F6D-4CE3-B4AE-948A5510E2A8}" destId="{1B323C2B-423A-4C35-81A0-EEE872F59DDF}" srcOrd="2" destOrd="0" parTransId="{6D05B793-7C8E-4460-A53B-93FC4ACCCAD1}" sibTransId="{52ED64B1-E6C9-4B35-9FC8-9DB6C8C0BB45}"/>
    <dgm:cxn modelId="{1742AA75-655B-4388-8FFC-7DC9858388ED}" type="presOf" srcId="{93A33398-F1CA-42D3-A93D-BE372633C31E}" destId="{B8245001-9529-4FAD-AD36-76FED59AB67E}" srcOrd="0" destOrd="0" presId="urn:microsoft.com/office/officeart/2005/8/layout/lProcess3"/>
    <dgm:cxn modelId="{AAC2C678-0FD2-4445-B2A2-2DE55A572D55}" srcId="{1B323C2B-423A-4C35-81A0-EEE872F59DDF}" destId="{DF58DA98-23D5-4223-BC43-54BE9D725C91}" srcOrd="0" destOrd="0" parTransId="{D5A1A506-EB13-4F87-8611-36D4891DC155}" sibTransId="{F794A51A-353F-4A67-8047-E79603190FDB}"/>
    <dgm:cxn modelId="{842F4559-917B-4A93-B588-B89724E5434A}" type="presOf" srcId="{12FDFAA8-B8E9-4AFC-AD5C-C0C04D9D25F0}" destId="{5E8A17BA-9089-424C-B2AE-145BF1DB9B58}" srcOrd="0" destOrd="0" presId="urn:microsoft.com/office/officeart/2005/8/layout/lProcess3"/>
    <dgm:cxn modelId="{1026EB84-57E3-466D-ACF2-C523EE38890A}" srcId="{FBBCADEC-4F6D-4CE3-B4AE-948A5510E2A8}" destId="{9C5A8753-F5FD-49ED-B3EB-E58A34C234B5}" srcOrd="0" destOrd="0" parTransId="{AD4450F7-B53B-4C03-AA0C-B8126EFB88A5}" sibTransId="{B2B63B13-91D5-4D8E-974D-490E9649C43A}"/>
    <dgm:cxn modelId="{7659D892-815D-4443-BA8F-3806013CAE97}" type="presOf" srcId="{FBBCADEC-4F6D-4CE3-B4AE-948A5510E2A8}" destId="{9BAFA85B-1554-43BF-B369-8D0A22563A5D}" srcOrd="0" destOrd="0" presId="urn:microsoft.com/office/officeart/2005/8/layout/lProcess3"/>
    <dgm:cxn modelId="{ADE7799B-5FDA-4883-95E1-C6405A97AE50}" type="presOf" srcId="{A22904F7-9EA9-4496-80B5-8D28DF93DC98}" destId="{3A5DAD5B-A9E3-448B-B70D-42BCA763AC9A}" srcOrd="0" destOrd="0" presId="urn:microsoft.com/office/officeart/2005/8/layout/lProcess3"/>
    <dgm:cxn modelId="{BF0E8EA3-6C80-4F47-9C7F-93C5E171471E}" type="presOf" srcId="{D4809165-05C6-4B86-945B-F690FB5CA30E}" destId="{347A35C0-1C25-40E3-9322-F94FCDC42AFB}" srcOrd="0" destOrd="0" presId="urn:microsoft.com/office/officeart/2005/8/layout/lProcess3"/>
    <dgm:cxn modelId="{C54E04AB-B167-448E-BBA4-763879E64855}" srcId="{FBBCADEC-4F6D-4CE3-B4AE-948A5510E2A8}" destId="{546A3841-FF48-417D-A8BA-287BC13BF7CF}" srcOrd="1" destOrd="0" parTransId="{B9817A19-2C38-42F5-AEA0-0AE1FBB33BEF}" sibTransId="{1CD8B709-9E83-4788-ACE2-629E5614C879}"/>
    <dgm:cxn modelId="{20A7AFB6-622D-4852-82AA-8A91A20D21AB}" srcId="{1B323C2B-423A-4C35-81A0-EEE872F59DDF}" destId="{12FDFAA8-B8E9-4AFC-AD5C-C0C04D9D25F0}" srcOrd="1" destOrd="0" parTransId="{C6DCE6C5-F307-4DAB-991F-6524AFD8E2D7}" sibTransId="{86866957-87C8-4617-9391-D3BA5AC753F7}"/>
    <dgm:cxn modelId="{EA20EABA-BA30-4862-902E-0A5D5281D8C1}" type="presOf" srcId="{F191573D-14CC-40D2-B59F-A0A64C05CB4A}" destId="{E8EA1538-481A-4E51-A61A-885C6AD26E36}" srcOrd="0" destOrd="0" presId="urn:microsoft.com/office/officeart/2005/8/layout/lProcess3"/>
    <dgm:cxn modelId="{E692D7C9-0F4E-4008-A8A7-1DF1D5E0A5AA}" type="presOf" srcId="{546A3841-FF48-417D-A8BA-287BC13BF7CF}" destId="{BFA77F85-2C15-410E-97B6-5DD8111DF5E0}" srcOrd="0" destOrd="0" presId="urn:microsoft.com/office/officeart/2005/8/layout/lProcess3"/>
    <dgm:cxn modelId="{16E916E7-5DFA-45A0-851F-8B5FD3FA7A3A}" srcId="{9C5A8753-F5FD-49ED-B3EB-E58A34C234B5}" destId="{93A33398-F1CA-42D3-A93D-BE372633C31E}" srcOrd="1" destOrd="0" parTransId="{521F2FF7-A77C-48C7-AE66-1EE9EDBDA902}" sibTransId="{F63CE69E-68DF-4D4A-B904-39C022E6E61F}"/>
    <dgm:cxn modelId="{505604E4-4CEC-4E78-99E1-18357A4F26F0}" type="presParOf" srcId="{9BAFA85B-1554-43BF-B369-8D0A22563A5D}" destId="{472EB07A-C5C1-45F2-9278-E167491796B2}" srcOrd="0" destOrd="0" presId="urn:microsoft.com/office/officeart/2005/8/layout/lProcess3"/>
    <dgm:cxn modelId="{84274C34-88F3-4548-919D-1D6D7C18D6DE}" type="presParOf" srcId="{472EB07A-C5C1-45F2-9278-E167491796B2}" destId="{8E2FB8EF-FABE-43E7-91B4-DB35D75D2E44}" srcOrd="0" destOrd="0" presId="urn:microsoft.com/office/officeart/2005/8/layout/lProcess3"/>
    <dgm:cxn modelId="{58DA7593-D0A9-4C1E-843D-993BC0F7D977}" type="presParOf" srcId="{472EB07A-C5C1-45F2-9278-E167491796B2}" destId="{0B0DDBE6-530C-45FD-BCA3-F45C88343562}" srcOrd="1" destOrd="0" presId="urn:microsoft.com/office/officeart/2005/8/layout/lProcess3"/>
    <dgm:cxn modelId="{9B3B46CA-5D6A-48DF-A8B3-75E19EF0335A}" type="presParOf" srcId="{472EB07A-C5C1-45F2-9278-E167491796B2}" destId="{E8EA1538-481A-4E51-A61A-885C6AD26E36}" srcOrd="2" destOrd="0" presId="urn:microsoft.com/office/officeart/2005/8/layout/lProcess3"/>
    <dgm:cxn modelId="{31F26EC0-136E-44DF-AF0A-C49F1839500F}" type="presParOf" srcId="{472EB07A-C5C1-45F2-9278-E167491796B2}" destId="{8FF17CB4-CE4D-43D7-8A34-2D224919A024}" srcOrd="3" destOrd="0" presId="urn:microsoft.com/office/officeart/2005/8/layout/lProcess3"/>
    <dgm:cxn modelId="{48AC9462-10C0-4D41-A9E5-CF3E71FECBEC}" type="presParOf" srcId="{472EB07A-C5C1-45F2-9278-E167491796B2}" destId="{B8245001-9529-4FAD-AD36-76FED59AB67E}" srcOrd="4" destOrd="0" presId="urn:microsoft.com/office/officeart/2005/8/layout/lProcess3"/>
    <dgm:cxn modelId="{327DD98B-1C76-4149-B062-E79FC4ABBA50}" type="presParOf" srcId="{9BAFA85B-1554-43BF-B369-8D0A22563A5D}" destId="{C597A018-7017-435B-B0A2-7279F10C6C76}" srcOrd="1" destOrd="0" presId="urn:microsoft.com/office/officeart/2005/8/layout/lProcess3"/>
    <dgm:cxn modelId="{3BDB272C-EDF0-4399-9AAD-B612828261FB}" type="presParOf" srcId="{9BAFA85B-1554-43BF-B369-8D0A22563A5D}" destId="{436C391F-5EB7-46CD-A034-DA70B4BDD7DE}" srcOrd="2" destOrd="0" presId="urn:microsoft.com/office/officeart/2005/8/layout/lProcess3"/>
    <dgm:cxn modelId="{BC3D65EE-E40C-4CE4-9E82-7611B03188A5}" type="presParOf" srcId="{436C391F-5EB7-46CD-A034-DA70B4BDD7DE}" destId="{BFA77F85-2C15-410E-97B6-5DD8111DF5E0}" srcOrd="0" destOrd="0" presId="urn:microsoft.com/office/officeart/2005/8/layout/lProcess3"/>
    <dgm:cxn modelId="{F289674C-4ADD-4A3F-9D77-C307BC491192}" type="presParOf" srcId="{436C391F-5EB7-46CD-A034-DA70B4BDD7DE}" destId="{7601F62A-7A78-4548-9173-8B4386F4B97D}" srcOrd="1" destOrd="0" presId="urn:microsoft.com/office/officeart/2005/8/layout/lProcess3"/>
    <dgm:cxn modelId="{18C61D02-204C-430B-8263-8974DF833EEE}" type="presParOf" srcId="{436C391F-5EB7-46CD-A034-DA70B4BDD7DE}" destId="{347A35C0-1C25-40E3-9322-F94FCDC42AFB}" srcOrd="2" destOrd="0" presId="urn:microsoft.com/office/officeart/2005/8/layout/lProcess3"/>
    <dgm:cxn modelId="{BE0D0E5A-F149-402E-952F-BC011870901B}" type="presParOf" srcId="{436C391F-5EB7-46CD-A034-DA70B4BDD7DE}" destId="{AAB4D9D6-147E-40D5-A579-8F0F5EE2B1F5}" srcOrd="3" destOrd="0" presId="urn:microsoft.com/office/officeart/2005/8/layout/lProcess3"/>
    <dgm:cxn modelId="{0FDBBD97-A86E-4298-AC71-8A7FFBA45D55}" type="presParOf" srcId="{436C391F-5EB7-46CD-A034-DA70B4BDD7DE}" destId="{3A5DAD5B-A9E3-448B-B70D-42BCA763AC9A}" srcOrd="4" destOrd="0" presId="urn:microsoft.com/office/officeart/2005/8/layout/lProcess3"/>
    <dgm:cxn modelId="{D37DF1EA-1716-4096-A224-6762D87CCA31}" type="presParOf" srcId="{9BAFA85B-1554-43BF-B369-8D0A22563A5D}" destId="{DDC5EEF0-FB92-4F52-9B5F-E04F0D054058}" srcOrd="3" destOrd="0" presId="urn:microsoft.com/office/officeart/2005/8/layout/lProcess3"/>
    <dgm:cxn modelId="{AFB9BDDC-80AF-4A04-A1BE-58FEF370B570}" type="presParOf" srcId="{9BAFA85B-1554-43BF-B369-8D0A22563A5D}" destId="{E3A4509F-5942-4C97-A263-B9DA62F14D79}" srcOrd="4" destOrd="0" presId="urn:microsoft.com/office/officeart/2005/8/layout/lProcess3"/>
    <dgm:cxn modelId="{2FC7EED4-1BB6-41CD-9B54-922326176584}" type="presParOf" srcId="{E3A4509F-5942-4C97-A263-B9DA62F14D79}" destId="{17274154-2442-40A6-AAD8-13E9EA3CEE47}" srcOrd="0" destOrd="0" presId="urn:microsoft.com/office/officeart/2005/8/layout/lProcess3"/>
    <dgm:cxn modelId="{1128BE0E-F5E7-4650-9EC4-4EB0F420974E}" type="presParOf" srcId="{E3A4509F-5942-4C97-A263-B9DA62F14D79}" destId="{5DC1468C-BB3C-449A-BC06-2D67A2D099E3}" srcOrd="1" destOrd="0" presId="urn:microsoft.com/office/officeart/2005/8/layout/lProcess3"/>
    <dgm:cxn modelId="{3F96603E-7676-44E9-8376-B62998D5B8FE}" type="presParOf" srcId="{E3A4509F-5942-4C97-A263-B9DA62F14D79}" destId="{79582954-08AD-4503-84B1-AAC9EB701277}" srcOrd="2" destOrd="0" presId="urn:microsoft.com/office/officeart/2005/8/layout/lProcess3"/>
    <dgm:cxn modelId="{EEA2241A-C95F-45F6-A973-ED558EAE2536}" type="presParOf" srcId="{E3A4509F-5942-4C97-A263-B9DA62F14D79}" destId="{A549666F-E249-41C2-8CD0-1CF7AB24EACF}" srcOrd="3" destOrd="0" presId="urn:microsoft.com/office/officeart/2005/8/layout/lProcess3"/>
    <dgm:cxn modelId="{B83EBB87-156D-46CF-9813-F96A058E1EC5}" type="presParOf" srcId="{E3A4509F-5942-4C97-A263-B9DA62F14D79}" destId="{5E8A17BA-9089-424C-B2AE-145BF1DB9B58}"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2FB8EF-FABE-43E7-91B4-DB35D75D2E44}">
      <dsp:nvSpPr>
        <dsp:cNvPr id="0" name=""/>
        <dsp:cNvSpPr/>
      </dsp:nvSpPr>
      <dsp:spPr>
        <a:xfrm>
          <a:off x="1459" y="630903"/>
          <a:ext cx="2255776" cy="90231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en-US" sz="2200" kern="1200" dirty="0"/>
            <a:t>Be outside above 82 </a:t>
          </a:r>
          <a:r>
            <a:rPr lang="en-US" sz="1400" kern="1200" dirty="0"/>
            <a:t>	</a:t>
          </a:r>
        </a:p>
      </dsp:txBody>
      <dsp:txXfrm>
        <a:off x="452614" y="630903"/>
        <a:ext cx="1353466" cy="902310"/>
      </dsp:txXfrm>
    </dsp:sp>
    <dsp:sp modelId="{E8EA1538-481A-4E51-A61A-885C6AD26E36}">
      <dsp:nvSpPr>
        <dsp:cNvPr id="0" name=""/>
        <dsp:cNvSpPr/>
      </dsp:nvSpPr>
      <dsp:spPr>
        <a:xfrm>
          <a:off x="1963985" y="707600"/>
          <a:ext cx="1872294" cy="748917"/>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15875" rIns="0" bIns="15875" numCol="1" spcCol="1270" anchor="ctr" anchorCtr="0">
          <a:noAutofit/>
        </a:bodyPr>
        <a:lstStyle/>
        <a:p>
          <a:pPr marL="0" lvl="0" indent="0" algn="ctr" defTabSz="1111250">
            <a:lnSpc>
              <a:spcPct val="90000"/>
            </a:lnSpc>
            <a:spcBef>
              <a:spcPct val="0"/>
            </a:spcBef>
            <a:spcAft>
              <a:spcPct val="35000"/>
            </a:spcAft>
            <a:buNone/>
          </a:pPr>
          <a:r>
            <a:rPr lang="en-US" sz="2500" kern="1200" dirty="0"/>
            <a:t> </a:t>
          </a:r>
          <a:r>
            <a:rPr lang="en-US" sz="2400" kern="1200" dirty="0"/>
            <a:t>fair skin </a:t>
          </a:r>
        </a:p>
      </dsp:txBody>
      <dsp:txXfrm>
        <a:off x="2338444" y="707600"/>
        <a:ext cx="1123377" cy="748917"/>
      </dsp:txXfrm>
    </dsp:sp>
    <dsp:sp modelId="{B8245001-9529-4FAD-AD36-76FED59AB67E}">
      <dsp:nvSpPr>
        <dsp:cNvPr id="0" name=""/>
        <dsp:cNvSpPr/>
      </dsp:nvSpPr>
      <dsp:spPr>
        <a:xfrm>
          <a:off x="3574159" y="707600"/>
          <a:ext cx="1872294" cy="748917"/>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US" sz="2000" kern="1200" dirty="0"/>
            <a:t>Alopecia</a:t>
          </a:r>
        </a:p>
      </dsp:txBody>
      <dsp:txXfrm>
        <a:off x="3948618" y="707600"/>
        <a:ext cx="1123377" cy="748917"/>
      </dsp:txXfrm>
    </dsp:sp>
    <dsp:sp modelId="{BFA77F85-2C15-410E-97B6-5DD8111DF5E0}">
      <dsp:nvSpPr>
        <dsp:cNvPr id="0" name=""/>
        <dsp:cNvSpPr/>
      </dsp:nvSpPr>
      <dsp:spPr>
        <a:xfrm>
          <a:off x="1459" y="1665810"/>
          <a:ext cx="2255776" cy="90231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Safety</a:t>
          </a:r>
          <a:r>
            <a:rPr lang="en-US" sz="1800" kern="1200" dirty="0"/>
            <a:t>:  Does not understand</a:t>
          </a:r>
        </a:p>
      </dsp:txBody>
      <dsp:txXfrm>
        <a:off x="452614" y="1665810"/>
        <a:ext cx="1353466" cy="902310"/>
      </dsp:txXfrm>
    </dsp:sp>
    <dsp:sp modelId="{347A35C0-1C25-40E3-9322-F94FCDC42AFB}">
      <dsp:nvSpPr>
        <dsp:cNvPr id="0" name=""/>
        <dsp:cNvSpPr/>
      </dsp:nvSpPr>
      <dsp:spPr>
        <a:xfrm>
          <a:off x="1963985" y="1659538"/>
          <a:ext cx="1872294" cy="914855"/>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en-US" sz="1600" kern="1200" dirty="0"/>
            <a:t>Fire, electricity, streets, height</a:t>
          </a:r>
        </a:p>
      </dsp:txBody>
      <dsp:txXfrm>
        <a:off x="2421413" y="1659538"/>
        <a:ext cx="957439" cy="914855"/>
      </dsp:txXfrm>
    </dsp:sp>
    <dsp:sp modelId="{3A5DAD5B-A9E3-448B-B70D-42BCA763AC9A}">
      <dsp:nvSpPr>
        <dsp:cNvPr id="0" name=""/>
        <dsp:cNvSpPr/>
      </dsp:nvSpPr>
      <dsp:spPr>
        <a:xfrm>
          <a:off x="3574159" y="1742507"/>
          <a:ext cx="1872294" cy="748917"/>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Day &amp; Night, Blood, Vomits where he is.</a:t>
          </a:r>
        </a:p>
      </dsp:txBody>
      <dsp:txXfrm>
        <a:off x="3948618" y="1742507"/>
        <a:ext cx="1123377" cy="748917"/>
      </dsp:txXfrm>
    </dsp:sp>
    <dsp:sp modelId="{17274154-2442-40A6-AAD8-13E9EA3CEE47}">
      <dsp:nvSpPr>
        <dsp:cNvPr id="0" name=""/>
        <dsp:cNvSpPr/>
      </dsp:nvSpPr>
      <dsp:spPr>
        <a:xfrm>
          <a:off x="1459" y="2700717"/>
          <a:ext cx="2255776" cy="90231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US" sz="2000" kern="1200" dirty="0"/>
            <a:t>Assistance with </a:t>
          </a:r>
        </a:p>
      </dsp:txBody>
      <dsp:txXfrm>
        <a:off x="452614" y="2700717"/>
        <a:ext cx="1353466" cy="902310"/>
      </dsp:txXfrm>
    </dsp:sp>
    <dsp:sp modelId="{79582954-08AD-4503-84B1-AAC9EB701277}">
      <dsp:nvSpPr>
        <dsp:cNvPr id="0" name=""/>
        <dsp:cNvSpPr/>
      </dsp:nvSpPr>
      <dsp:spPr>
        <a:xfrm>
          <a:off x="1963985" y="2777413"/>
          <a:ext cx="1872294" cy="748917"/>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 Bathroom and cleanliness wiping</a:t>
          </a:r>
        </a:p>
      </dsp:txBody>
      <dsp:txXfrm>
        <a:off x="2338444" y="2777413"/>
        <a:ext cx="1123377" cy="748917"/>
      </dsp:txXfrm>
    </dsp:sp>
    <dsp:sp modelId="{5E8A17BA-9089-424C-B2AE-145BF1DB9B58}">
      <dsp:nvSpPr>
        <dsp:cNvPr id="0" name=""/>
        <dsp:cNvSpPr/>
      </dsp:nvSpPr>
      <dsp:spPr>
        <a:xfrm>
          <a:off x="3574159" y="2777413"/>
          <a:ext cx="1872294" cy="748917"/>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Cannot swim, Cannot read or write</a:t>
          </a:r>
        </a:p>
      </dsp:txBody>
      <dsp:txXfrm>
        <a:off x="3948618" y="2777413"/>
        <a:ext cx="1123377" cy="74891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6F666D-E0C2-435B-BAA8-9287F9E5D3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9FEBCAF-CB3F-4928-91AA-D61472F880C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F1077DB-935E-4A0A-947A-D283B9F9F452}" type="datetimeFigureOut">
              <a:rPr lang="en-US" smtClean="0"/>
              <a:t>6/24/2020</a:t>
            </a:fld>
            <a:endParaRPr lang="en-US"/>
          </a:p>
        </p:txBody>
      </p:sp>
      <p:sp>
        <p:nvSpPr>
          <p:cNvPr id="4" name="Footer Placeholder 3">
            <a:extLst>
              <a:ext uri="{FF2B5EF4-FFF2-40B4-BE49-F238E27FC236}">
                <a16:creationId xmlns:a16="http://schemas.microsoft.com/office/drawing/2014/main" id="{69256698-63C6-4CCC-81CB-EA5604C30F1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2467FDA-05D7-4760-A373-5D6AEAAF427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2C0B10-7CAE-41E4-AB02-7E8B1FF2B898}" type="slidenum">
              <a:rPr lang="en-US" smtClean="0"/>
              <a:t>‹#›</a:t>
            </a:fld>
            <a:endParaRPr lang="en-US"/>
          </a:p>
        </p:txBody>
      </p:sp>
    </p:spTree>
    <p:extLst>
      <p:ext uri="{BB962C8B-B14F-4D97-AF65-F5344CB8AC3E}">
        <p14:creationId xmlns:p14="http://schemas.microsoft.com/office/powerpoint/2010/main" val="3687537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9EC30E-1A71-4188-9BE7-E2A64929A436}" type="datetimeFigureOut">
              <a:rPr lang="en-US" noProof="0" smtClean="0"/>
              <a:t>6/24/2020</a:t>
            </a:fld>
            <a:endParaRPr lang="en-US"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30193B-564F-4854-8A52-728F3FB19C85}" type="slidenum">
              <a:rPr lang="en-US" noProof="0" smtClean="0"/>
              <a:t>‹#›</a:t>
            </a:fld>
            <a:endParaRPr lang="en-US" noProof="0"/>
          </a:p>
        </p:txBody>
      </p:sp>
    </p:spTree>
    <p:extLst>
      <p:ext uri="{BB962C8B-B14F-4D97-AF65-F5344CB8AC3E}">
        <p14:creationId xmlns:p14="http://schemas.microsoft.com/office/powerpoint/2010/main" val="3603816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Pr>
        <a:solidFill>
          <a:schemeClr val="bg1">
            <a:lumMod val="9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804025"/>
          </a:xfrm>
          <a:solidFill>
            <a:schemeClr val="bg1">
              <a:lumMod val="85000"/>
            </a:schemeClr>
          </a:solidFill>
        </p:spPr>
        <p:txBody>
          <a:bodyPr tIns="1728000" anchor="t"/>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your Photo Here</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200400" y="2811053"/>
            <a:ext cx="8991600" cy="1261295"/>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Click to edit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3200400" y="4061039"/>
            <a:ext cx="6580188" cy="580921"/>
          </a:xfrm>
          <a:solidFill>
            <a:schemeClr val="tx1">
              <a:alpha val="80000"/>
            </a:schemeClr>
          </a:solidFill>
        </p:spPr>
        <p:txBody>
          <a:bodyPr vert="horz" lIns="180000" tIns="180000" rIns="180000" bIns="180000" rtlCol="0">
            <a:noAutofit/>
          </a:bodyPr>
          <a:lstStyle>
            <a:lvl1pPr marL="0" indent="0" algn="r">
              <a:buNone/>
              <a:defRPr lang="en-ZA" dirty="0">
                <a:solidFill>
                  <a:schemeClr val="bg1"/>
                </a:solidFill>
              </a:defRPr>
            </a:lvl1pPr>
          </a:lstStyle>
          <a:p>
            <a:pPr marL="266700" lvl="0" indent="-266700" algn="ctr"/>
            <a:r>
              <a:rPr lang="en-US" noProof="0"/>
              <a:t>Click to edit Master subtitle style</a:t>
            </a:r>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269861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33403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7" name="Subtitle 2">
            <a:extLst>
              <a:ext uri="{FF2B5EF4-FFF2-40B4-BE49-F238E27FC236}">
                <a16:creationId xmlns:a16="http://schemas.microsoft.com/office/drawing/2014/main" id="{7DEBF36F-ADC5-48FF-BFAF-3BED06924FD3}"/>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432000" y="1512000"/>
            <a:ext cx="5472000" cy="468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4">
            <a:extLst>
              <a:ext uri="{FF2B5EF4-FFF2-40B4-BE49-F238E27FC236}">
                <a16:creationId xmlns:a16="http://schemas.microsoft.com/office/drawing/2014/main" id="{7867C73D-EE16-41D1-B7CE-A35C765E3B8D}"/>
              </a:ext>
            </a:extLst>
          </p:cNvPr>
          <p:cNvSpPr>
            <a:spLocks noGrp="1"/>
          </p:cNvSpPr>
          <p:nvPr>
            <p:ph type="body" sz="quarter" idx="12"/>
          </p:nvPr>
        </p:nvSpPr>
        <p:spPr>
          <a:xfrm>
            <a:off x="6299887" y="1511250"/>
            <a:ext cx="5472113" cy="4680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89155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9" name="Subtitle 2">
            <a:extLst>
              <a:ext uri="{FF2B5EF4-FFF2-40B4-BE49-F238E27FC236}">
                <a16:creationId xmlns:a16="http://schemas.microsoft.com/office/drawing/2014/main" id="{F94EB5D3-F8CB-4E76-8D7E-FF441818EECB}"/>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512000"/>
            <a:ext cx="3600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a:extLst>
              <a:ext uri="{FF2B5EF4-FFF2-40B4-BE49-F238E27FC236}">
                <a16:creationId xmlns:a16="http://schemas.microsoft.com/office/drawing/2014/main" id="{16A38E24-EB1C-472F-B631-5DF32F9C4CF5}"/>
              </a:ext>
            </a:extLst>
          </p:cNvPr>
          <p:cNvSpPr>
            <a:spLocks noGrp="1"/>
          </p:cNvSpPr>
          <p:nvPr>
            <p:ph type="body" sz="quarter" idx="12"/>
          </p:nvPr>
        </p:nvSpPr>
        <p:spPr>
          <a:xfrm>
            <a:off x="4301550" y="1511476"/>
            <a:ext cx="3600450" cy="467924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5">
            <a:extLst>
              <a:ext uri="{FF2B5EF4-FFF2-40B4-BE49-F238E27FC236}">
                <a16:creationId xmlns:a16="http://schemas.microsoft.com/office/drawing/2014/main" id="{5B4A252E-78C9-4F76-98A4-A4B580AD072A}"/>
              </a:ext>
            </a:extLst>
          </p:cNvPr>
          <p:cNvSpPr>
            <a:spLocks noGrp="1"/>
          </p:cNvSpPr>
          <p:nvPr>
            <p:ph type="body" sz="quarter" idx="13"/>
          </p:nvPr>
        </p:nvSpPr>
        <p:spPr>
          <a:xfrm>
            <a:off x="8171550" y="1511475"/>
            <a:ext cx="3600450" cy="467925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6D4BCA97-F31B-451D-82F8-6E000DF2118A}"/>
              </a:ext>
            </a:extLst>
          </p:cNvPr>
          <p:cNvSpPr>
            <a:spLocks noGrp="1"/>
          </p:cNvSpPr>
          <p:nvPr>
            <p:ph type="ftr" sz="quarter" idx="14"/>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0817AAC4-A657-4D75-A527-0307AFF2B17B}"/>
              </a:ext>
            </a:extLst>
          </p:cNvPr>
          <p:cNvSpPr>
            <a:spLocks noGrp="1"/>
          </p:cNvSpPr>
          <p:nvPr>
            <p:ph type="sldNum" sz="quarter" idx="15"/>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654388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10" name="Subtitle 2">
            <a:extLst>
              <a:ext uri="{FF2B5EF4-FFF2-40B4-BE49-F238E27FC236}">
                <a16:creationId xmlns:a16="http://schemas.microsoft.com/office/drawing/2014/main" id="{9D7ACCB5-9A86-4F46-89E2-B79F48C9EC1D}"/>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512000"/>
            <a:ext cx="2160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a:extLst>
              <a:ext uri="{FF2B5EF4-FFF2-40B4-BE49-F238E27FC236}">
                <a16:creationId xmlns:a16="http://schemas.microsoft.com/office/drawing/2014/main" id="{1F5B3657-F2AE-455A-BF81-1A0C2ACECD20}"/>
              </a:ext>
            </a:extLst>
          </p:cNvPr>
          <p:cNvSpPr>
            <a:spLocks noGrp="1"/>
          </p:cNvSpPr>
          <p:nvPr>
            <p:ph type="body" sz="quarter" idx="12"/>
          </p:nvPr>
        </p:nvSpPr>
        <p:spPr>
          <a:xfrm>
            <a:off x="2726412" y="1512000"/>
            <a:ext cx="2160588" cy="467925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5">
            <a:extLst>
              <a:ext uri="{FF2B5EF4-FFF2-40B4-BE49-F238E27FC236}">
                <a16:creationId xmlns:a16="http://schemas.microsoft.com/office/drawing/2014/main" id="{6A983D98-E0AB-429A-9EC2-B50D4216D691}"/>
              </a:ext>
            </a:extLst>
          </p:cNvPr>
          <p:cNvSpPr>
            <a:spLocks noGrp="1"/>
          </p:cNvSpPr>
          <p:nvPr>
            <p:ph type="body" sz="quarter" idx="13"/>
          </p:nvPr>
        </p:nvSpPr>
        <p:spPr>
          <a:xfrm>
            <a:off x="5021412" y="1512000"/>
            <a:ext cx="2160588" cy="467925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6">
            <a:extLst>
              <a:ext uri="{FF2B5EF4-FFF2-40B4-BE49-F238E27FC236}">
                <a16:creationId xmlns:a16="http://schemas.microsoft.com/office/drawing/2014/main" id="{755213BF-EF6D-45DC-A01B-DE6C2F23A6D2}"/>
              </a:ext>
            </a:extLst>
          </p:cNvPr>
          <p:cNvSpPr>
            <a:spLocks noGrp="1"/>
          </p:cNvSpPr>
          <p:nvPr>
            <p:ph type="body" sz="quarter" idx="14"/>
          </p:nvPr>
        </p:nvSpPr>
        <p:spPr>
          <a:xfrm>
            <a:off x="7316412" y="1507535"/>
            <a:ext cx="2160588" cy="467925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Text Placeholder 7">
            <a:extLst>
              <a:ext uri="{FF2B5EF4-FFF2-40B4-BE49-F238E27FC236}">
                <a16:creationId xmlns:a16="http://schemas.microsoft.com/office/drawing/2014/main" id="{77D6BBBA-F4A3-45D4-91BC-A405FFDC7C3D}"/>
              </a:ext>
            </a:extLst>
          </p:cNvPr>
          <p:cNvSpPr>
            <a:spLocks noGrp="1"/>
          </p:cNvSpPr>
          <p:nvPr>
            <p:ph type="body" sz="quarter" idx="15"/>
          </p:nvPr>
        </p:nvSpPr>
        <p:spPr>
          <a:xfrm>
            <a:off x="9611412" y="1507535"/>
            <a:ext cx="2160588" cy="468371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2D09234E-176D-4BBF-9391-7B6F018C51AB}"/>
              </a:ext>
            </a:extLst>
          </p:cNvPr>
          <p:cNvSpPr>
            <a:spLocks noGrp="1"/>
          </p:cNvSpPr>
          <p:nvPr>
            <p:ph type="ftr" sz="quarter" idx="16"/>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009ABD5E-B8F1-4246-B167-09138760AD7D}"/>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974837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200400" y="2811053"/>
            <a:ext cx="8991600" cy="1261295"/>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Click to edit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3200400" y="4061039"/>
            <a:ext cx="6580188" cy="580921"/>
          </a:xfrm>
          <a:solidFill>
            <a:schemeClr val="tx1">
              <a:alpha val="80000"/>
            </a:schemeClr>
          </a:solidFill>
        </p:spPr>
        <p:txBody>
          <a:bodyPr vert="horz" lIns="180000" tIns="180000" rIns="180000" bIns="180000" rtlCol="0">
            <a:noAutofit/>
          </a:bodyPr>
          <a:lstStyle>
            <a:lvl1pPr marL="0" indent="0" algn="r">
              <a:buNone/>
              <a:defRPr lang="en-ZA" dirty="0">
                <a:solidFill>
                  <a:schemeClr val="bg1"/>
                </a:solidFill>
              </a:defRPr>
            </a:lvl1pPr>
          </a:lstStyle>
          <a:p>
            <a:pPr marL="266700" lvl="0" indent="-266700" algn="ctr"/>
            <a:r>
              <a:rPr lang="en-US" noProof="0"/>
              <a:t>Click to edit Master subtitle style</a:t>
            </a:r>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269861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857760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473AB13-DFF9-4538-9907-E261659E0E01}"/>
              </a:ext>
            </a:extLst>
          </p:cNvPr>
          <p:cNvSpPr>
            <a:spLocks noGrp="1"/>
          </p:cNvSpPr>
          <p:nvPr>
            <p:ph type="title" hasCustomPrompt="1"/>
          </p:nvPr>
        </p:nvSpPr>
        <p:spPr>
          <a:xfrm>
            <a:off x="-1700" y="2156226"/>
            <a:ext cx="5958000" cy="1958400"/>
          </a:xfrm>
          <a:solidFill>
            <a:schemeClr val="bg1"/>
          </a:solidFill>
        </p:spPr>
        <p:txBody>
          <a:bodyPr lIns="252000" tIns="180000" rIns="180000" bIns="180000"/>
          <a:lstStyle>
            <a:lvl1pPr>
              <a:defRPr sz="6000" b="1" spc="-300">
                <a:solidFill>
                  <a:schemeClr val="tx1">
                    <a:lumMod val="75000"/>
                    <a:lumOff val="25000"/>
                  </a:schemeClr>
                </a:solidFill>
                <a:latin typeface="+mj-lt"/>
              </a:defRPr>
            </a:lvl1pPr>
          </a:lstStyle>
          <a:p>
            <a:r>
              <a:rPr lang="en-US" noProof="0"/>
              <a:t>Click to edit section divider</a:t>
            </a:r>
          </a:p>
        </p:txBody>
      </p:sp>
      <p:sp>
        <p:nvSpPr>
          <p:cNvPr id="4" name="Footer Placeholder 3">
            <a:extLst>
              <a:ext uri="{FF2B5EF4-FFF2-40B4-BE49-F238E27FC236}">
                <a16:creationId xmlns:a16="http://schemas.microsoft.com/office/drawing/2014/main" id="{6816FE98-6A12-44EC-8485-8B5EFABDF9B2}"/>
              </a:ext>
            </a:extLst>
          </p:cNvPr>
          <p:cNvSpPr>
            <a:spLocks noGrp="1"/>
          </p:cNvSpPr>
          <p:nvPr>
            <p:ph type="ftr" sz="quarter" idx="11"/>
          </p:nvPr>
        </p:nvSpPr>
        <p:spPr/>
        <p:txBody>
          <a:bodyPr/>
          <a:lstStyle/>
          <a:p>
            <a:r>
              <a:rPr lang="en-US" noProof="0" dirty="0"/>
              <a:t>Add a footer</a:t>
            </a:r>
          </a:p>
        </p:txBody>
      </p:sp>
      <p:sp>
        <p:nvSpPr>
          <p:cNvPr id="8" name="Rectangle 7">
            <a:extLst>
              <a:ext uri="{FF2B5EF4-FFF2-40B4-BE49-F238E27FC236}">
                <a16:creationId xmlns:a16="http://schemas.microsoft.com/office/drawing/2014/main" id="{51DD44D8-4A8F-4693-B90A-166855B29D25}"/>
              </a:ext>
            </a:extLst>
          </p:cNvPr>
          <p:cNvSpPr/>
          <p:nvPr userDrawn="1"/>
        </p:nvSpPr>
        <p:spPr>
          <a:xfrm>
            <a:off x="0" y="5209682"/>
            <a:ext cx="2411412"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
        <p:nvSpPr>
          <p:cNvPr id="11" name="Text Placeholder 2">
            <a:extLst>
              <a:ext uri="{FF2B5EF4-FFF2-40B4-BE49-F238E27FC236}">
                <a16:creationId xmlns:a16="http://schemas.microsoft.com/office/drawing/2014/main" id="{14B95064-E6BF-43CD-ACBD-6363E8D9BF6A}"/>
              </a:ext>
            </a:extLst>
          </p:cNvPr>
          <p:cNvSpPr>
            <a:spLocks noGrp="1"/>
          </p:cNvSpPr>
          <p:nvPr>
            <p:ph type="body" idx="1"/>
          </p:nvPr>
        </p:nvSpPr>
        <p:spPr>
          <a:xfrm>
            <a:off x="0" y="4114627"/>
            <a:ext cx="5956300" cy="1095056"/>
          </a:xfrm>
          <a:solidFill>
            <a:schemeClr val="tx1">
              <a:alpha val="80000"/>
            </a:schemeClr>
          </a:solidFill>
        </p:spPr>
        <p:txBody>
          <a:bodyPr vert="horz" lIns="252000" tIns="180000" rIns="180000" bIns="180000" rtlCol="0">
            <a:noAutofit/>
          </a:bodyPr>
          <a:lstStyle>
            <a:lvl1pPr marL="0" indent="0" algn="l">
              <a:buNone/>
              <a:defRPr lang="en-US">
                <a:solidFill>
                  <a:schemeClr val="bg1"/>
                </a:solidFill>
              </a:defRPr>
            </a:lvl1pPr>
          </a:lstStyle>
          <a:p>
            <a:pPr marL="266700" lvl="0" indent="-266700"/>
            <a:r>
              <a:rPr lang="en-US" noProof="0"/>
              <a:t>Click to edit Master text styles</a:t>
            </a:r>
          </a:p>
        </p:txBody>
      </p:sp>
    </p:spTree>
    <p:extLst>
      <p:ext uri="{BB962C8B-B14F-4D97-AF65-F5344CB8AC3E}">
        <p14:creationId xmlns:p14="http://schemas.microsoft.com/office/powerpoint/2010/main" val="3982563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008000"/>
            <a:ext cx="11328000" cy="5183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E8FE0EB3-0FF4-4285-B9D3-90A5751B7BBF}"/>
              </a:ext>
            </a:extLst>
          </p:cNvPr>
          <p:cNvSpPr>
            <a:spLocks noGrp="1"/>
          </p:cNvSpPr>
          <p:nvPr>
            <p:ph type="ftr" sz="quarter" idx="12"/>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C8DE0AAD-6FBD-416B-A91A-21F2B737919E}"/>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976207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9" name="Content Placeholder 3">
            <a:extLst>
              <a:ext uri="{FF2B5EF4-FFF2-40B4-BE49-F238E27FC236}">
                <a16:creationId xmlns:a16="http://schemas.microsoft.com/office/drawing/2014/main" id="{EE1E0B79-3CC8-4DCF-8AEC-AC43BC9A3048}"/>
              </a:ext>
            </a:extLst>
          </p:cNvPr>
          <p:cNvSpPr>
            <a:spLocks noGrp="1"/>
          </p:cNvSpPr>
          <p:nvPr>
            <p:ph sz="half" idx="2"/>
          </p:nvPr>
        </p:nvSpPr>
        <p:spPr>
          <a:xfrm>
            <a:off x="6311886" y="1007250"/>
            <a:ext cx="5460114" cy="5169713"/>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Content Placeholder 2">
            <a:extLst>
              <a:ext uri="{FF2B5EF4-FFF2-40B4-BE49-F238E27FC236}">
                <a16:creationId xmlns:a16="http://schemas.microsoft.com/office/drawing/2014/main" id="{15546508-E26C-46CD-8939-D20E71BF4ED7}"/>
              </a:ext>
            </a:extLst>
          </p:cNvPr>
          <p:cNvSpPr>
            <a:spLocks noGrp="1"/>
          </p:cNvSpPr>
          <p:nvPr>
            <p:ph sz="half" idx="1"/>
          </p:nvPr>
        </p:nvSpPr>
        <p:spPr>
          <a:xfrm>
            <a:off x="431999" y="1007250"/>
            <a:ext cx="5448115" cy="5169713"/>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6155533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1" name="Rectangle 10" descr="Accent block left">
            <a:extLst>
              <a:ext uri="{FF2B5EF4-FFF2-40B4-BE49-F238E27FC236}">
                <a16:creationId xmlns:a16="http://schemas.microsoft.com/office/drawing/2014/main" id="{48A1A904-FE62-4BE3-BAE9-0EEAE7B1E38C}"/>
              </a:ext>
              <a:ext uri="{C183D7F6-B498-43B3-948B-1728B52AA6E4}">
                <adec:decorative xmlns:adec="http://schemas.microsoft.com/office/drawing/2017/decorative" val="1"/>
              </a:ext>
            </a:extLst>
          </p:cNvPr>
          <p:cNvSpPr/>
          <p:nvPr userDrawn="1"/>
        </p:nvSpPr>
        <p:spPr>
          <a:xfrm>
            <a:off x="431800" y="1016231"/>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2" name="Rectangle 11" descr="Accent bar right&#10;">
            <a:extLst>
              <a:ext uri="{FF2B5EF4-FFF2-40B4-BE49-F238E27FC236}">
                <a16:creationId xmlns:a16="http://schemas.microsoft.com/office/drawing/2014/main" id="{3E8A46E0-47C2-4441-B7DD-F621A80F1FC8}"/>
              </a:ext>
              <a:ext uri="{C183D7F6-B498-43B3-948B-1728B52AA6E4}">
                <adec:decorative xmlns:adec="http://schemas.microsoft.com/office/drawing/2017/decorative" val="1"/>
              </a:ext>
            </a:extLst>
          </p:cNvPr>
          <p:cNvSpPr/>
          <p:nvPr userDrawn="1"/>
        </p:nvSpPr>
        <p:spPr>
          <a:xfrm>
            <a:off x="6299887" y="1016231"/>
            <a:ext cx="1984175" cy="1148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4" name="Text Placeholder 2">
            <a:extLst>
              <a:ext uri="{FF2B5EF4-FFF2-40B4-BE49-F238E27FC236}">
                <a16:creationId xmlns:a16="http://schemas.microsoft.com/office/drawing/2014/main" id="{D902C307-6561-4E11-9899-1F34830AE8AB}"/>
              </a:ext>
            </a:extLst>
          </p:cNvPr>
          <p:cNvSpPr>
            <a:spLocks noGrp="1"/>
          </p:cNvSpPr>
          <p:nvPr>
            <p:ph type="body" idx="1"/>
          </p:nvPr>
        </p:nvSpPr>
        <p:spPr>
          <a:xfrm>
            <a:off x="431800" y="1224128"/>
            <a:ext cx="5448115" cy="3587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6" name="Text Placeholder 4">
            <a:extLst>
              <a:ext uri="{FF2B5EF4-FFF2-40B4-BE49-F238E27FC236}">
                <a16:creationId xmlns:a16="http://schemas.microsoft.com/office/drawing/2014/main" id="{CD73439B-6B1B-47C5-B2B0-409015FB3398}"/>
              </a:ext>
            </a:extLst>
          </p:cNvPr>
          <p:cNvSpPr>
            <a:spLocks noGrp="1"/>
          </p:cNvSpPr>
          <p:nvPr>
            <p:ph type="body" sz="quarter" idx="3"/>
          </p:nvPr>
        </p:nvSpPr>
        <p:spPr>
          <a:xfrm>
            <a:off x="6312086" y="1224128"/>
            <a:ext cx="5447914" cy="3587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7" name="Content Placeholder 5">
            <a:extLst>
              <a:ext uri="{FF2B5EF4-FFF2-40B4-BE49-F238E27FC236}">
                <a16:creationId xmlns:a16="http://schemas.microsoft.com/office/drawing/2014/main" id="{12AC6878-44C6-4445-A225-70C0DC482EDF}"/>
              </a:ext>
            </a:extLst>
          </p:cNvPr>
          <p:cNvSpPr>
            <a:spLocks noGrp="1"/>
          </p:cNvSpPr>
          <p:nvPr>
            <p:ph sz="quarter" idx="4"/>
          </p:nvPr>
        </p:nvSpPr>
        <p:spPr>
          <a:xfrm>
            <a:off x="6299886" y="1955731"/>
            <a:ext cx="5447914" cy="423393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 name="Content Placeholder 3">
            <a:extLst>
              <a:ext uri="{FF2B5EF4-FFF2-40B4-BE49-F238E27FC236}">
                <a16:creationId xmlns:a16="http://schemas.microsoft.com/office/drawing/2014/main" id="{6D675DA8-374F-4915-973A-53612A41FFC1}"/>
              </a:ext>
            </a:extLst>
          </p:cNvPr>
          <p:cNvSpPr>
            <a:spLocks noGrp="1"/>
          </p:cNvSpPr>
          <p:nvPr>
            <p:ph sz="half" idx="2"/>
          </p:nvPr>
        </p:nvSpPr>
        <p:spPr>
          <a:xfrm>
            <a:off x="431800" y="1943031"/>
            <a:ext cx="5447914" cy="424663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6253150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3932037" cy="1411276"/>
          </a:xfrm>
        </p:spPr>
        <p:txBody>
          <a:bodyPr anchor="b"/>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1" name="Rectangle 10" descr="Accent block left">
            <a:extLst>
              <a:ext uri="{FF2B5EF4-FFF2-40B4-BE49-F238E27FC236}">
                <a16:creationId xmlns:a16="http://schemas.microsoft.com/office/drawing/2014/main" id="{48A1A904-FE62-4BE3-BAE9-0EEAE7B1E38C}"/>
              </a:ext>
              <a:ext uri="{C183D7F6-B498-43B3-948B-1728B52AA6E4}">
                <adec:decorative xmlns:adec="http://schemas.microsoft.com/office/drawing/2017/decorative" val="1"/>
              </a:ext>
            </a:extLst>
          </p:cNvPr>
          <p:cNvSpPr/>
          <p:nvPr userDrawn="1"/>
        </p:nvSpPr>
        <p:spPr>
          <a:xfrm>
            <a:off x="431800" y="1892926"/>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4" name="Content Placeholder 2">
            <a:extLst>
              <a:ext uri="{FF2B5EF4-FFF2-40B4-BE49-F238E27FC236}">
                <a16:creationId xmlns:a16="http://schemas.microsoft.com/office/drawing/2014/main" id="{85B68CA9-AC4C-4D15-9BA1-A9F1AC5606DA}"/>
              </a:ext>
            </a:extLst>
          </p:cNvPr>
          <p:cNvSpPr>
            <a:spLocks noGrp="1"/>
          </p:cNvSpPr>
          <p:nvPr>
            <p:ph idx="1"/>
          </p:nvPr>
        </p:nvSpPr>
        <p:spPr>
          <a:xfrm>
            <a:off x="4788816" y="432001"/>
            <a:ext cx="6971184" cy="5429050"/>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3">
            <a:extLst>
              <a:ext uri="{FF2B5EF4-FFF2-40B4-BE49-F238E27FC236}">
                <a16:creationId xmlns:a16="http://schemas.microsoft.com/office/drawing/2014/main" id="{29B24D8A-D8A5-4F57-A260-A4CF75FCB3BD}"/>
              </a:ext>
            </a:extLst>
          </p:cNvPr>
          <p:cNvSpPr>
            <a:spLocks noGrp="1"/>
          </p:cNvSpPr>
          <p:nvPr>
            <p:ph type="body" sz="half" idx="2"/>
          </p:nvPr>
        </p:nvSpPr>
        <p:spPr>
          <a:xfrm>
            <a:off x="43200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Tree>
    <p:extLst>
      <p:ext uri="{BB962C8B-B14F-4D97-AF65-F5344CB8AC3E}">
        <p14:creationId xmlns:p14="http://schemas.microsoft.com/office/powerpoint/2010/main" val="8014327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3932037" cy="1411276"/>
          </a:xfrm>
        </p:spPr>
        <p:txBody>
          <a:bodyPr anchor="b"/>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1" name="Rectangle 10" descr="Accent block left">
            <a:extLst>
              <a:ext uri="{FF2B5EF4-FFF2-40B4-BE49-F238E27FC236}">
                <a16:creationId xmlns:a16="http://schemas.microsoft.com/office/drawing/2014/main" id="{48A1A904-FE62-4BE3-BAE9-0EEAE7B1E38C}"/>
              </a:ext>
              <a:ext uri="{C183D7F6-B498-43B3-948B-1728B52AA6E4}">
                <adec:decorative xmlns:adec="http://schemas.microsoft.com/office/drawing/2017/decorative" val="1"/>
              </a:ext>
            </a:extLst>
          </p:cNvPr>
          <p:cNvSpPr/>
          <p:nvPr userDrawn="1"/>
        </p:nvSpPr>
        <p:spPr>
          <a:xfrm>
            <a:off x="431800" y="1892926"/>
            <a:ext cx="1984175" cy="1148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9" name="Text Placeholder 3">
            <a:extLst>
              <a:ext uri="{FF2B5EF4-FFF2-40B4-BE49-F238E27FC236}">
                <a16:creationId xmlns:a16="http://schemas.microsoft.com/office/drawing/2014/main" id="{3E50A411-2E68-4F4D-B4BC-62E87C633658}"/>
              </a:ext>
            </a:extLst>
          </p:cNvPr>
          <p:cNvSpPr>
            <a:spLocks noGrp="1"/>
          </p:cNvSpPr>
          <p:nvPr>
            <p:ph type="body" sz="half" idx="2"/>
          </p:nvPr>
        </p:nvSpPr>
        <p:spPr>
          <a:xfrm>
            <a:off x="43200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10" name="Picture Placeholder 2">
            <a:extLst>
              <a:ext uri="{FF2B5EF4-FFF2-40B4-BE49-F238E27FC236}">
                <a16:creationId xmlns:a16="http://schemas.microsoft.com/office/drawing/2014/main" id="{2FBF39A8-0BD5-48FD-9993-F595D4F727C1}"/>
              </a:ext>
            </a:extLst>
          </p:cNvPr>
          <p:cNvSpPr>
            <a:spLocks noGrp="1"/>
          </p:cNvSpPr>
          <p:nvPr>
            <p:ph type="pic" idx="1"/>
          </p:nvPr>
        </p:nvSpPr>
        <p:spPr>
          <a:xfrm>
            <a:off x="4788816" y="432001"/>
            <a:ext cx="6971184" cy="54290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Tree>
    <p:extLst>
      <p:ext uri="{BB962C8B-B14F-4D97-AF65-F5344CB8AC3E}">
        <p14:creationId xmlns:p14="http://schemas.microsoft.com/office/powerpoint/2010/main" val="2040633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1">
    <p:bg>
      <p:bgPr>
        <a:solidFill>
          <a:schemeClr val="bg1">
            <a:lumMod val="9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371351"/>
          </a:xfrm>
          <a:solidFill>
            <a:schemeClr val="bg1">
              <a:lumMod val="8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a:t>
            </a:r>
            <a:br>
              <a:rPr lang="en-US" noProof="0" dirty="0"/>
            </a:br>
            <a:r>
              <a:rPr lang="en-US" noProof="0" dirty="0"/>
              <a:t>your Photo Here</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6235700" y="2204792"/>
            <a:ext cx="5956300" cy="1944000"/>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Click to edit section divider</a:t>
            </a:r>
          </a:p>
        </p:txBody>
      </p:sp>
      <p:sp>
        <p:nvSpPr>
          <p:cNvPr id="7" name="Subtitle 2">
            <a:extLst>
              <a:ext uri="{FF2B5EF4-FFF2-40B4-BE49-F238E27FC236}">
                <a16:creationId xmlns:a16="http://schemas.microsoft.com/office/drawing/2014/main" id="{9E4D4535-D519-40ED-B8A4-2EA1276BB652}"/>
              </a:ext>
            </a:extLst>
          </p:cNvPr>
          <p:cNvSpPr>
            <a:spLocks noGrp="1"/>
          </p:cNvSpPr>
          <p:nvPr>
            <p:ph type="body" sz="quarter" idx="13" hasCustomPrompt="1"/>
          </p:nvPr>
        </p:nvSpPr>
        <p:spPr>
          <a:xfrm>
            <a:off x="6235700" y="4148860"/>
            <a:ext cx="5956300" cy="1100565"/>
          </a:xfrm>
          <a:solidFill>
            <a:schemeClr val="tx1">
              <a:alpha val="80000"/>
            </a:schemeClr>
          </a:solidFill>
        </p:spPr>
        <p:txBody>
          <a:bodyPr lIns="180000" tIns="180000" rIns="252000" bIns="180000"/>
          <a:lstStyle>
            <a:lvl1pPr marL="0" indent="0" algn="r">
              <a:buNone/>
              <a:defRPr sz="1800">
                <a:solidFill>
                  <a:schemeClr val="bg1"/>
                </a:solidFill>
              </a:defRPr>
            </a:lvl1pPr>
            <a:lvl2pPr marL="266700" indent="0" algn="r">
              <a:buNone/>
              <a:defRPr sz="1800">
                <a:solidFill>
                  <a:schemeClr val="bg1"/>
                </a:solidFill>
              </a:defRPr>
            </a:lvl2pPr>
            <a:lvl3pPr marL="542925" indent="0" algn="r">
              <a:buNone/>
              <a:defRPr sz="1800">
                <a:solidFill>
                  <a:schemeClr val="bg1"/>
                </a:solidFill>
              </a:defRPr>
            </a:lvl3pPr>
            <a:lvl4pPr marL="809625" indent="0" algn="r">
              <a:buNone/>
              <a:defRPr sz="1800">
                <a:solidFill>
                  <a:schemeClr val="bg1"/>
                </a:solidFill>
              </a:defRPr>
            </a:lvl4pPr>
            <a:lvl5pPr marL="1076325" indent="0" algn="r">
              <a:buNone/>
              <a:defRPr sz="1800">
                <a:solidFill>
                  <a:schemeClr val="bg1"/>
                </a:solidFill>
              </a:defRPr>
            </a:lvl5pPr>
          </a:lstStyle>
          <a:p>
            <a:pPr lvl="0"/>
            <a:r>
              <a:rPr lang="en-US" noProof="0"/>
              <a:t>Click to edit Master subtitle style</a:t>
            </a:r>
          </a:p>
        </p:txBody>
      </p:sp>
      <p:sp>
        <p:nvSpPr>
          <p:cNvPr id="4" name="Footer Placeholder 3">
            <a:extLst>
              <a:ext uri="{FF2B5EF4-FFF2-40B4-BE49-F238E27FC236}">
                <a16:creationId xmlns:a16="http://schemas.microsoft.com/office/drawing/2014/main" id="{6816FE98-6A12-44EC-8485-8B5EFABDF9B2}"/>
              </a:ext>
            </a:extLst>
          </p:cNvPr>
          <p:cNvSpPr>
            <a:spLocks noGrp="1"/>
          </p:cNvSpPr>
          <p:nvPr>
            <p:ph type="ftr" sz="quarter" idx="11"/>
          </p:nvPr>
        </p:nvSpPr>
        <p:spPr/>
        <p:txBody>
          <a:bodyPr/>
          <a:lstStyle/>
          <a:p>
            <a:r>
              <a:rPr lang="en-US" noProof="0" dirty="0"/>
              <a:t>Add a footer</a:t>
            </a:r>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524778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4371590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5" name="Subtitle 2">
            <a:extLst>
              <a:ext uri="{FF2B5EF4-FFF2-40B4-BE49-F238E27FC236}">
                <a16:creationId xmlns:a16="http://schemas.microsoft.com/office/drawing/2014/main" id="{10727B06-56A8-44A2-B6C2-9ED183D107F3}"/>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r>
              <a:rPr lang="en-US" noProof="0" dirty="0"/>
              <a:t>Add a footer</a:t>
            </a:r>
          </a:p>
        </p:txBody>
      </p:sp>
      <p:sp>
        <p:nvSpPr>
          <p:cNvPr id="4" name="Slide Number Placeholder 3">
            <a:extLst>
              <a:ext uri="{FF2B5EF4-FFF2-40B4-BE49-F238E27FC236}">
                <a16:creationId xmlns:a16="http://schemas.microsoft.com/office/drawing/2014/main" id="{853CF994-8B2C-443F-B695-7378DD360DAA}"/>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5058552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
        <p:nvSpPr>
          <p:cNvPr id="4" name="Title 3">
            <a:extLst>
              <a:ext uri="{FF2B5EF4-FFF2-40B4-BE49-F238E27FC236}">
                <a16:creationId xmlns:a16="http://schemas.microsoft.com/office/drawing/2014/main" id="{90694D9D-C633-4D52-965E-E5BBD9883037}"/>
              </a:ext>
            </a:extLst>
          </p:cNvPr>
          <p:cNvSpPr>
            <a:spLocks noGrp="1"/>
          </p:cNvSpPr>
          <p:nvPr>
            <p:ph type="title"/>
          </p:nvPr>
        </p:nvSpPr>
        <p:spPr/>
        <p:txBody>
          <a:bodyPr/>
          <a:lstStyle/>
          <a:p>
            <a:r>
              <a:rPr lang="en-US" noProof="0"/>
              <a:t>Click to edit Master title style</a:t>
            </a:r>
          </a:p>
        </p:txBody>
      </p:sp>
    </p:spTree>
    <p:extLst>
      <p:ext uri="{BB962C8B-B14F-4D97-AF65-F5344CB8AC3E}">
        <p14:creationId xmlns:p14="http://schemas.microsoft.com/office/powerpoint/2010/main" val="11397670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
        <p:nvSpPr>
          <p:cNvPr id="4" name="Title 3">
            <a:extLst>
              <a:ext uri="{FF2B5EF4-FFF2-40B4-BE49-F238E27FC236}">
                <a16:creationId xmlns:a16="http://schemas.microsoft.com/office/drawing/2014/main" id="{90694D9D-C633-4D52-965E-E5BBD9883037}"/>
              </a:ext>
            </a:extLst>
          </p:cNvPr>
          <p:cNvSpPr>
            <a:spLocks noGrp="1"/>
          </p:cNvSpPr>
          <p:nvPr>
            <p:ph type="title"/>
          </p:nvPr>
        </p:nvSpPr>
        <p:spPr/>
        <p:txBody>
          <a:bodyPr/>
          <a:lstStyle/>
          <a:p>
            <a:r>
              <a:rPr lang="en-US" noProof="0"/>
              <a:t>Click to edit Master title style</a:t>
            </a:r>
          </a:p>
        </p:txBody>
      </p:sp>
      <p:sp>
        <p:nvSpPr>
          <p:cNvPr id="6" name="Text Placeholder 5">
            <a:extLst>
              <a:ext uri="{FF2B5EF4-FFF2-40B4-BE49-F238E27FC236}">
                <a16:creationId xmlns:a16="http://schemas.microsoft.com/office/drawing/2014/main" id="{0DB3A426-6D4A-4D91-ACD6-A2C25BAE44E3}"/>
              </a:ext>
            </a:extLst>
          </p:cNvPr>
          <p:cNvSpPr>
            <a:spLocks noGrp="1"/>
          </p:cNvSpPr>
          <p:nvPr>
            <p:ph type="body" sz="quarter" idx="14"/>
          </p:nvPr>
        </p:nvSpPr>
        <p:spPr>
          <a:xfrm>
            <a:off x="1664370" y="2033588"/>
            <a:ext cx="8863262" cy="2790825"/>
          </a:xfrm>
        </p:spPr>
        <p:txBody>
          <a:bodyPr anchor="ctr"/>
          <a:lstStyle>
            <a:lvl1pPr marL="0" indent="0" algn="ctr">
              <a:buNone/>
              <a:defRPr sz="6000"/>
            </a:lvl1pPr>
            <a:lvl2pPr marL="266700" indent="0">
              <a:buNone/>
              <a:defRPr/>
            </a:lvl2pPr>
          </a:lstStyle>
          <a:p>
            <a:pPr lvl="0"/>
            <a:r>
              <a:rPr lang="en-US" noProof="0"/>
              <a:t>Click to edit Master text styles</a:t>
            </a:r>
          </a:p>
        </p:txBody>
      </p:sp>
    </p:spTree>
    <p:extLst>
      <p:ext uri="{BB962C8B-B14F-4D97-AF65-F5344CB8AC3E}">
        <p14:creationId xmlns:p14="http://schemas.microsoft.com/office/powerpoint/2010/main" val="28772436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90043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er Slide 2">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2411412" y="0"/>
            <a:ext cx="9780588" cy="6371351"/>
          </a:xfrm>
          <a:solidFill>
            <a:schemeClr val="bg1">
              <a:lumMod val="8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a:t>
            </a:r>
            <a:br>
              <a:rPr lang="en-US" noProof="0" dirty="0"/>
            </a:br>
            <a:r>
              <a:rPr lang="en-US" noProof="0" dirty="0"/>
              <a:t>your Photo Here</a:t>
            </a:r>
          </a:p>
        </p:txBody>
      </p:sp>
      <p:sp>
        <p:nvSpPr>
          <p:cNvPr id="3" name="Title 1">
            <a:extLst>
              <a:ext uri="{FF2B5EF4-FFF2-40B4-BE49-F238E27FC236}">
                <a16:creationId xmlns:a16="http://schemas.microsoft.com/office/drawing/2014/main" id="{E473AB13-DFF9-4538-9907-E261659E0E01}"/>
              </a:ext>
            </a:extLst>
          </p:cNvPr>
          <p:cNvSpPr>
            <a:spLocks noGrp="1"/>
          </p:cNvSpPr>
          <p:nvPr>
            <p:ph type="title" hasCustomPrompt="1"/>
          </p:nvPr>
        </p:nvSpPr>
        <p:spPr>
          <a:xfrm>
            <a:off x="-1700" y="2156226"/>
            <a:ext cx="5958000" cy="1958400"/>
          </a:xfrm>
          <a:solidFill>
            <a:schemeClr val="bg1"/>
          </a:solidFill>
        </p:spPr>
        <p:txBody>
          <a:bodyPr lIns="252000" tIns="180000" rIns="180000" bIns="180000"/>
          <a:lstStyle>
            <a:lvl1pPr>
              <a:defRPr sz="6000" b="1" spc="-300">
                <a:solidFill>
                  <a:schemeClr val="tx1">
                    <a:lumMod val="75000"/>
                    <a:lumOff val="25000"/>
                  </a:schemeClr>
                </a:solidFill>
                <a:latin typeface="+mj-lt"/>
              </a:defRPr>
            </a:lvl1pPr>
          </a:lstStyle>
          <a:p>
            <a:r>
              <a:rPr lang="en-US" noProof="0"/>
              <a:t>Click to edit section divider</a:t>
            </a:r>
          </a:p>
        </p:txBody>
      </p:sp>
      <p:sp>
        <p:nvSpPr>
          <p:cNvPr id="7" name="Subtitle 2">
            <a:extLst>
              <a:ext uri="{FF2B5EF4-FFF2-40B4-BE49-F238E27FC236}">
                <a16:creationId xmlns:a16="http://schemas.microsoft.com/office/drawing/2014/main" id="{9E4D4535-D519-40ED-B8A4-2EA1276BB652}"/>
              </a:ext>
            </a:extLst>
          </p:cNvPr>
          <p:cNvSpPr>
            <a:spLocks noGrp="1"/>
          </p:cNvSpPr>
          <p:nvPr>
            <p:ph type="body" sz="quarter" idx="13" hasCustomPrompt="1"/>
          </p:nvPr>
        </p:nvSpPr>
        <p:spPr>
          <a:xfrm>
            <a:off x="0" y="4110760"/>
            <a:ext cx="5956300" cy="1100565"/>
          </a:xfrm>
          <a:solidFill>
            <a:schemeClr val="tx1">
              <a:alpha val="80000"/>
            </a:schemeClr>
          </a:solidFill>
        </p:spPr>
        <p:txBody>
          <a:bodyPr lIns="252000" tIns="180000" rIns="180000" bIns="180000"/>
          <a:lstStyle>
            <a:lvl1pPr marL="0" indent="0" algn="l">
              <a:buNone/>
              <a:defRPr sz="1800">
                <a:solidFill>
                  <a:schemeClr val="bg1"/>
                </a:solidFill>
              </a:defRPr>
            </a:lvl1pPr>
            <a:lvl2pPr marL="266700" indent="0" algn="r">
              <a:buNone/>
              <a:defRPr sz="1800">
                <a:solidFill>
                  <a:schemeClr val="bg1"/>
                </a:solidFill>
              </a:defRPr>
            </a:lvl2pPr>
            <a:lvl3pPr marL="542925" indent="0" algn="r">
              <a:buNone/>
              <a:defRPr sz="1800">
                <a:solidFill>
                  <a:schemeClr val="bg1"/>
                </a:solidFill>
              </a:defRPr>
            </a:lvl3pPr>
            <a:lvl4pPr marL="809625" indent="0" algn="r">
              <a:buNone/>
              <a:defRPr sz="1800">
                <a:solidFill>
                  <a:schemeClr val="bg1"/>
                </a:solidFill>
              </a:defRPr>
            </a:lvl4pPr>
            <a:lvl5pPr marL="1076325" indent="0" algn="r">
              <a:buNone/>
              <a:defRPr sz="1800">
                <a:solidFill>
                  <a:schemeClr val="bg1"/>
                </a:solidFill>
              </a:defRPr>
            </a:lvl5pPr>
          </a:lstStyle>
          <a:p>
            <a:pPr lvl="0"/>
            <a:r>
              <a:rPr lang="en-US" noProof="0"/>
              <a:t>Click to edit Master subtitle style</a:t>
            </a:r>
          </a:p>
        </p:txBody>
      </p:sp>
      <p:sp>
        <p:nvSpPr>
          <p:cNvPr id="4" name="Footer Placeholder 3">
            <a:extLst>
              <a:ext uri="{FF2B5EF4-FFF2-40B4-BE49-F238E27FC236}">
                <a16:creationId xmlns:a16="http://schemas.microsoft.com/office/drawing/2014/main" id="{6816FE98-6A12-44EC-8485-8B5EFABDF9B2}"/>
              </a:ext>
            </a:extLst>
          </p:cNvPr>
          <p:cNvSpPr>
            <a:spLocks noGrp="1"/>
          </p:cNvSpPr>
          <p:nvPr>
            <p:ph type="ftr" sz="quarter" idx="11"/>
          </p:nvPr>
        </p:nvSpPr>
        <p:spPr/>
        <p:txBody>
          <a:bodyPr/>
          <a:lstStyle/>
          <a:p>
            <a:r>
              <a:rPr lang="en-US" noProof="0" dirty="0"/>
              <a:t>Add a footer</a:t>
            </a:r>
          </a:p>
        </p:txBody>
      </p:sp>
      <p:sp>
        <p:nvSpPr>
          <p:cNvPr id="8" name="Rectangle 7">
            <a:extLst>
              <a:ext uri="{FF2B5EF4-FFF2-40B4-BE49-F238E27FC236}">
                <a16:creationId xmlns:a16="http://schemas.microsoft.com/office/drawing/2014/main" id="{51DD44D8-4A8F-4693-B90A-166855B29D25}"/>
              </a:ext>
            </a:extLst>
          </p:cNvPr>
          <p:cNvSpPr/>
          <p:nvPr userDrawn="1"/>
        </p:nvSpPr>
        <p:spPr>
          <a:xfrm>
            <a:off x="0" y="5209682"/>
            <a:ext cx="2411412"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282858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Image Layout 1">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6096000" y="-1"/>
            <a:ext cx="6096000" cy="6371351"/>
          </a:xfrm>
          <a:solidFill>
            <a:schemeClr val="bg1">
              <a:lumMod val="95000"/>
            </a:schemeClr>
          </a:solidFill>
        </p:spPr>
        <p:txBody>
          <a:bodyPr tIns="1584000" anchor="t"/>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7111800" y="3802899"/>
            <a:ext cx="4648200" cy="985000"/>
          </a:xfrm>
          <a:solidFill>
            <a:schemeClr val="bg1"/>
          </a:solidFill>
        </p:spPr>
        <p:txBody>
          <a:bodyPr lIns="180000" tIns="180000" rIns="180000" bIns="180000"/>
          <a:lstStyle>
            <a:lvl1pPr algn="r">
              <a:defRPr sz="6000" b="1" spc="-300">
                <a:solidFill>
                  <a:schemeClr val="tx1">
                    <a:lumMod val="75000"/>
                    <a:lumOff val="25000"/>
                  </a:schemeClr>
                </a:solidFill>
              </a:defRPr>
            </a:lvl1pPr>
          </a:lstStyle>
          <a:p>
            <a:r>
              <a:rPr lang="en-US" noProof="0"/>
              <a:t>Edit page title</a:t>
            </a:r>
          </a:p>
        </p:txBody>
      </p:sp>
      <p:sp>
        <p:nvSpPr>
          <p:cNvPr id="10" name="Subtitl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7111800" y="4787900"/>
            <a:ext cx="4648200" cy="1162800"/>
          </a:xfrm>
          <a:solidFill>
            <a:schemeClr val="tx1">
              <a:alpha val="80000"/>
            </a:schemeClr>
          </a:solidFill>
        </p:spPr>
        <p:txBody>
          <a:bodyPr lIns="180000" tIns="180000" rIns="180000" bIns="180000"/>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432000" y="2668686"/>
            <a:ext cx="5472000" cy="2999426"/>
          </a:xfrm>
        </p:spPr>
        <p:txBody>
          <a:bodyPr anchor="b"/>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8" name="Rectangle 7">
            <a:extLst>
              <a:ext uri="{FF2B5EF4-FFF2-40B4-BE49-F238E27FC236}">
                <a16:creationId xmlns:a16="http://schemas.microsoft.com/office/drawing/2014/main" id="{1508F53F-6AA2-4060-904A-BC90211DC043}"/>
              </a:ext>
            </a:extLst>
          </p:cNvPr>
          <p:cNvSpPr/>
          <p:nvPr userDrawn="1"/>
        </p:nvSpPr>
        <p:spPr>
          <a:xfrm>
            <a:off x="9348588" y="3700775"/>
            <a:ext cx="2411412" cy="1148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Tree>
    <p:extLst>
      <p:ext uri="{BB962C8B-B14F-4D97-AF65-F5344CB8AC3E}">
        <p14:creationId xmlns:p14="http://schemas.microsoft.com/office/powerpoint/2010/main" val="1350103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Image Layout 2">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6096000" cy="6371351"/>
          </a:xfrm>
          <a:solidFill>
            <a:schemeClr val="bg1">
              <a:lumMod val="95000"/>
            </a:schemeClr>
          </a:solidFill>
        </p:spPr>
        <p:txBody>
          <a:bodyPr tIns="1584000" anchor="t"/>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5118100" y="1869795"/>
            <a:ext cx="6641900" cy="1124345"/>
          </a:xfrm>
          <a:solidFill>
            <a:schemeClr val="bg1">
              <a:lumMod val="95000"/>
            </a:schemeClr>
          </a:solidFill>
        </p:spPr>
        <p:txBody>
          <a:bodyPr lIns="180000" tIns="180000" rIns="180000" bIns="180000"/>
          <a:lstStyle>
            <a:lvl1pPr algn="l">
              <a:defRPr sz="6000" b="1" spc="-300">
                <a:solidFill>
                  <a:schemeClr val="tx1">
                    <a:lumMod val="75000"/>
                    <a:lumOff val="25000"/>
                  </a:schemeClr>
                </a:solidFill>
              </a:defRPr>
            </a:lvl1pPr>
          </a:lstStyle>
          <a:p>
            <a:r>
              <a:rPr lang="en-US" noProof="0"/>
              <a:t>Click to edit page title</a:t>
            </a:r>
          </a:p>
        </p:txBody>
      </p:sp>
      <p:sp>
        <p:nvSpPr>
          <p:cNvPr id="10" name="Subtitl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5118334" y="2994141"/>
            <a:ext cx="6641626" cy="590155"/>
          </a:xfrm>
          <a:solidFill>
            <a:schemeClr val="tx1">
              <a:alpha val="80000"/>
            </a:schemeClr>
          </a:solidFill>
        </p:spPr>
        <p:txBody>
          <a:bodyPr lIns="180000" tIns="180000" rIns="180000" bIns="180000"/>
          <a:lstStyle>
            <a:lvl1pPr marL="0" indent="0" algn="l">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6288000" y="3763648"/>
            <a:ext cx="5472000" cy="2428351"/>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8" name="Rectangle 7">
            <a:extLst>
              <a:ext uri="{FF2B5EF4-FFF2-40B4-BE49-F238E27FC236}">
                <a16:creationId xmlns:a16="http://schemas.microsoft.com/office/drawing/2014/main" id="{FA5285E0-8F27-49C4-AADF-92A3B72D41FD}"/>
              </a:ext>
            </a:extLst>
          </p:cNvPr>
          <p:cNvSpPr/>
          <p:nvPr userDrawn="1"/>
        </p:nvSpPr>
        <p:spPr>
          <a:xfrm>
            <a:off x="9775824" y="1762069"/>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Tree>
    <p:extLst>
      <p:ext uri="{BB962C8B-B14F-4D97-AF65-F5344CB8AC3E}">
        <p14:creationId xmlns:p14="http://schemas.microsoft.com/office/powerpoint/2010/main" val="384389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9" name="Subtitle 2">
            <a:extLst>
              <a:ext uri="{FF2B5EF4-FFF2-40B4-BE49-F238E27FC236}">
                <a16:creationId xmlns:a16="http://schemas.microsoft.com/office/drawing/2014/main" id="{E4633398-8EC3-417B-BEA6-101D8F224678}"/>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mparison Left Placeholder 1">
            <a:extLst>
              <a:ext uri="{FF2B5EF4-FFF2-40B4-BE49-F238E27FC236}">
                <a16:creationId xmlns:a16="http://schemas.microsoft.com/office/drawing/2014/main" id="{9322B50D-6A7D-41C6-BA57-613BC231DF36}"/>
              </a:ext>
            </a:extLst>
          </p:cNvPr>
          <p:cNvSpPr>
            <a:spLocks noGrp="1"/>
          </p:cNvSpPr>
          <p:nvPr>
            <p:ph type="body" idx="1"/>
          </p:nvPr>
        </p:nvSpPr>
        <p:spPr>
          <a:xfrm>
            <a:off x="432000" y="2307689"/>
            <a:ext cx="5472000" cy="360000"/>
          </a:xfrm>
        </p:spPr>
        <p:txBody>
          <a:bodyPr anchor="t"/>
          <a:lstStyle>
            <a:lvl1pPr marL="0" indent="0">
              <a:buNone/>
              <a:defRPr sz="24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2">
            <a:extLst>
              <a:ext uri="{FF2B5EF4-FFF2-40B4-BE49-F238E27FC236}">
                <a16:creationId xmlns:a16="http://schemas.microsoft.com/office/drawing/2014/main" id="{9FD584DA-F775-47B8-A1D7-6556AD5FCBD2}"/>
              </a:ext>
            </a:extLst>
          </p:cNvPr>
          <p:cNvSpPr>
            <a:spLocks noGrp="1"/>
          </p:cNvSpPr>
          <p:nvPr>
            <p:ph sz="half" idx="2"/>
          </p:nvPr>
        </p:nvSpPr>
        <p:spPr>
          <a:xfrm>
            <a:off x="432000" y="2815037"/>
            <a:ext cx="5472000" cy="3376963"/>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Comparison Left Placeholder 2">
            <a:extLst>
              <a:ext uri="{FF2B5EF4-FFF2-40B4-BE49-F238E27FC236}">
                <a16:creationId xmlns:a16="http://schemas.microsoft.com/office/drawing/2014/main" id="{78A963F8-6F6E-440E-B3B3-DDE13C083A36}"/>
              </a:ext>
            </a:extLst>
          </p:cNvPr>
          <p:cNvSpPr>
            <a:spLocks noGrp="1"/>
          </p:cNvSpPr>
          <p:nvPr>
            <p:ph type="body" sz="quarter" idx="13"/>
          </p:nvPr>
        </p:nvSpPr>
        <p:spPr>
          <a:xfrm>
            <a:off x="6300000" y="2308214"/>
            <a:ext cx="5472000" cy="358775"/>
          </a:xfrm>
        </p:spPr>
        <p:txBody>
          <a:bodyPr/>
          <a:lstStyle>
            <a:lvl1pPr marL="0" indent="0">
              <a:buNone/>
              <a:defRPr sz="2400" b="1"/>
            </a:lvl1pPr>
          </a:lstStyle>
          <a:p>
            <a:pPr lvl="0"/>
            <a:r>
              <a:rPr lang="en-US" noProof="0"/>
              <a:t>Click to edit Master text styles</a:t>
            </a:r>
          </a:p>
        </p:txBody>
      </p:sp>
      <p:sp>
        <p:nvSpPr>
          <p:cNvPr id="8" name="Text Placeholder 4">
            <a:extLst>
              <a:ext uri="{FF2B5EF4-FFF2-40B4-BE49-F238E27FC236}">
                <a16:creationId xmlns:a16="http://schemas.microsoft.com/office/drawing/2014/main" id="{DF0A5256-B267-47DA-858A-0F3867CB6139}"/>
              </a:ext>
            </a:extLst>
          </p:cNvPr>
          <p:cNvSpPr>
            <a:spLocks noGrp="1"/>
          </p:cNvSpPr>
          <p:nvPr>
            <p:ph type="body" sz="quarter" idx="12"/>
          </p:nvPr>
        </p:nvSpPr>
        <p:spPr>
          <a:xfrm>
            <a:off x="6299887" y="2812214"/>
            <a:ext cx="5472113" cy="3379036"/>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18733E7E-50D2-4F6C-9DF2-CF4C98C4B847}"/>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0" name="Rectangle 9" descr="Accent block left">
            <a:extLst>
              <a:ext uri="{FF2B5EF4-FFF2-40B4-BE49-F238E27FC236}">
                <a16:creationId xmlns:a16="http://schemas.microsoft.com/office/drawing/2014/main" id="{BBC0CAF5-0DE6-4BEA-824E-124A54A76AC6}"/>
              </a:ext>
              <a:ext uri="{C183D7F6-B498-43B3-948B-1728B52AA6E4}">
                <adec:decorative xmlns:adec="http://schemas.microsoft.com/office/drawing/2017/decorative" val="1"/>
              </a:ext>
            </a:extLst>
          </p:cNvPr>
          <p:cNvSpPr/>
          <p:nvPr userDrawn="1"/>
        </p:nvSpPr>
        <p:spPr>
          <a:xfrm>
            <a:off x="431800" y="2100317"/>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1" name="Rectangle 10" descr="Accent bar right&#10;">
            <a:extLst>
              <a:ext uri="{FF2B5EF4-FFF2-40B4-BE49-F238E27FC236}">
                <a16:creationId xmlns:a16="http://schemas.microsoft.com/office/drawing/2014/main" id="{ED008080-B2F5-441A-8B15-30AE86BBF943}"/>
              </a:ext>
              <a:ext uri="{C183D7F6-B498-43B3-948B-1728B52AA6E4}">
                <adec:decorative xmlns:adec="http://schemas.microsoft.com/office/drawing/2017/decorative" val="1"/>
              </a:ext>
            </a:extLst>
          </p:cNvPr>
          <p:cNvSpPr/>
          <p:nvPr userDrawn="1"/>
        </p:nvSpPr>
        <p:spPr>
          <a:xfrm>
            <a:off x="6299887" y="2100317"/>
            <a:ext cx="1984175" cy="1148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Tree>
    <p:extLst>
      <p:ext uri="{BB962C8B-B14F-4D97-AF65-F5344CB8AC3E}">
        <p14:creationId xmlns:p14="http://schemas.microsoft.com/office/powerpoint/2010/main" val="2509955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Photo">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12192000" cy="6371350"/>
          </a:xfrm>
          <a:solidFill>
            <a:schemeClr val="bg1">
              <a:lumMod val="8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hasCustomPrompt="1"/>
          </p:nvPr>
        </p:nvSpPr>
        <p:spPr>
          <a:xfrm>
            <a:off x="6096000" y="5359400"/>
            <a:ext cx="5664000" cy="565899"/>
          </a:xfrm>
          <a:solidFill>
            <a:schemeClr val="tx1"/>
          </a:solidFill>
        </p:spPr>
        <p:txBody>
          <a:bodyPr lIns="180000" tIns="180000" rIns="180000" bIns="180000" anchor="ctr"/>
          <a:lstStyle>
            <a:lvl1pPr marL="0" indent="0" algn="r">
              <a:buNone/>
              <a:defRPr>
                <a:solidFill>
                  <a:schemeClr val="bg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Enter your caption</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2" name="Slide Number Placeholder 1">
            <a:extLst>
              <a:ext uri="{FF2B5EF4-FFF2-40B4-BE49-F238E27FC236}">
                <a16:creationId xmlns:a16="http://schemas.microsoft.com/office/drawing/2014/main" id="{8B3D119C-DBF5-4B4F-BE38-7BD7B5C8A5D0}"/>
              </a:ext>
            </a:extLst>
          </p:cNvPr>
          <p:cNvSpPr>
            <a:spLocks noGrp="1"/>
          </p:cNvSpPr>
          <p:nvPr>
            <p:ph type="sldNum" sz="quarter" idx="15"/>
          </p:nvPr>
        </p:nvSpPr>
        <p:spPr/>
        <p:txBody>
          <a:bodyPr/>
          <a:lstStyle/>
          <a:p>
            <a:fld id="{19B51A1E-902D-48AF-9020-955120F399B6}" type="slidenum">
              <a:rPr lang="en-US" noProof="0" smtClean="0"/>
              <a:pPr/>
              <a:t>‹#›</a:t>
            </a:fld>
            <a:endParaRPr lang="en-US" noProof="0" dirty="0"/>
          </a:p>
        </p:txBody>
      </p:sp>
      <p:sp>
        <p:nvSpPr>
          <p:cNvPr id="5" name="Title 4">
            <a:extLst>
              <a:ext uri="{FF2B5EF4-FFF2-40B4-BE49-F238E27FC236}">
                <a16:creationId xmlns:a16="http://schemas.microsoft.com/office/drawing/2014/main" id="{7F8E7C83-06D7-4C5B-85B7-0E5713B4FAB3}"/>
              </a:ext>
            </a:extLst>
          </p:cNvPr>
          <p:cNvSpPr>
            <a:spLocks noGrp="1"/>
          </p:cNvSpPr>
          <p:nvPr>
            <p:ph type="title"/>
          </p:nvPr>
        </p:nvSpPr>
        <p:spPr/>
        <p:txBody>
          <a:bodyPr/>
          <a:lstStyle/>
          <a:p>
            <a:r>
              <a:rPr lang="en-US" noProof="0"/>
              <a:t>Click to edit Master title style</a:t>
            </a:r>
          </a:p>
        </p:txBody>
      </p:sp>
    </p:spTree>
    <p:extLst>
      <p:ext uri="{BB962C8B-B14F-4D97-AF65-F5344CB8AC3E}">
        <p14:creationId xmlns:p14="http://schemas.microsoft.com/office/powerpoint/2010/main" val="1987784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bg1">
            <a:lumMod val="9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102" cy="6804025"/>
          </a:xfrm>
          <a:solidFill>
            <a:schemeClr val="bg1">
              <a:lumMod val="85000"/>
            </a:schemeClr>
          </a:solidFill>
        </p:spPr>
        <p:txBody>
          <a:bodyPr tIns="0"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your Photo Here</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8458200" y="2798354"/>
            <a:ext cx="3733800" cy="1013684"/>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Thank You</a:t>
            </a:r>
          </a:p>
        </p:txBody>
      </p:sp>
      <p:sp>
        <p:nvSpPr>
          <p:cNvPr id="9" name="Text Placeholder 5">
            <a:extLst>
              <a:ext uri="{FF2B5EF4-FFF2-40B4-BE49-F238E27FC236}">
                <a16:creationId xmlns:a16="http://schemas.microsoft.com/office/drawing/2014/main" id="{52FA7FC9-E40E-4144-84E4-34E3722E9A6D}"/>
              </a:ext>
            </a:extLst>
          </p:cNvPr>
          <p:cNvSpPr>
            <a:spLocks noGrp="1"/>
          </p:cNvSpPr>
          <p:nvPr>
            <p:ph type="body" sz="quarter" idx="15" hasCustomPrompt="1"/>
          </p:nvPr>
        </p:nvSpPr>
        <p:spPr>
          <a:xfrm>
            <a:off x="8458200" y="3957705"/>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Full Name</a:t>
            </a:r>
          </a:p>
        </p:txBody>
      </p:sp>
      <p:sp>
        <p:nvSpPr>
          <p:cNvPr id="10" name="Text Placeholder 6">
            <a:extLst>
              <a:ext uri="{FF2B5EF4-FFF2-40B4-BE49-F238E27FC236}">
                <a16:creationId xmlns:a16="http://schemas.microsoft.com/office/drawing/2014/main" id="{97289182-4FE6-4A18-9775-4588D5801CF6}"/>
              </a:ext>
            </a:extLst>
          </p:cNvPr>
          <p:cNvSpPr>
            <a:spLocks noGrp="1"/>
          </p:cNvSpPr>
          <p:nvPr>
            <p:ph type="body" sz="quarter" idx="16" hasCustomPrompt="1"/>
          </p:nvPr>
        </p:nvSpPr>
        <p:spPr>
          <a:xfrm>
            <a:off x="8458200" y="4306722"/>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Phone Number</a:t>
            </a:r>
          </a:p>
        </p:txBody>
      </p:sp>
      <p:sp>
        <p:nvSpPr>
          <p:cNvPr id="11" name="Text Placeholder 7">
            <a:extLst>
              <a:ext uri="{FF2B5EF4-FFF2-40B4-BE49-F238E27FC236}">
                <a16:creationId xmlns:a16="http://schemas.microsoft.com/office/drawing/2014/main" id="{BD4E94C7-6CAF-4FEE-9E02-D3D3A2AC5EAF}"/>
              </a:ext>
            </a:extLst>
          </p:cNvPr>
          <p:cNvSpPr>
            <a:spLocks noGrp="1"/>
          </p:cNvSpPr>
          <p:nvPr>
            <p:ph type="body" sz="quarter" idx="17" hasCustomPrompt="1"/>
          </p:nvPr>
        </p:nvSpPr>
        <p:spPr>
          <a:xfrm>
            <a:off x="8458200" y="4655739"/>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Email or Social Media Handle</a:t>
            </a:r>
          </a:p>
        </p:txBody>
      </p:sp>
      <p:sp>
        <p:nvSpPr>
          <p:cNvPr id="12" name="Text Placeholder 8">
            <a:extLst>
              <a:ext uri="{FF2B5EF4-FFF2-40B4-BE49-F238E27FC236}">
                <a16:creationId xmlns:a16="http://schemas.microsoft.com/office/drawing/2014/main" id="{0DE421A3-3C59-48FC-BC3B-007ADFBEB4FE}"/>
              </a:ext>
            </a:extLst>
          </p:cNvPr>
          <p:cNvSpPr>
            <a:spLocks noGrp="1"/>
          </p:cNvSpPr>
          <p:nvPr>
            <p:ph type="body" sz="quarter" idx="18" hasCustomPrompt="1"/>
          </p:nvPr>
        </p:nvSpPr>
        <p:spPr>
          <a:xfrm>
            <a:off x="8458200" y="5004756"/>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Company Website</a:t>
            </a:r>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8458200" y="2685912"/>
            <a:ext cx="3733800"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222FB6A7-1E80-487C-93E6-DCAA8751EF21}"/>
              </a:ext>
            </a:extLst>
          </p:cNvPr>
          <p:cNvSpPr>
            <a:spLocks noGrp="1"/>
          </p:cNvSpPr>
          <p:nvPr>
            <p:ph type="sldNum" sz="quarter" idx="20"/>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04966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7" name="Subtitle 2">
            <a:extLst>
              <a:ext uri="{FF2B5EF4-FFF2-40B4-BE49-F238E27FC236}">
                <a16:creationId xmlns:a16="http://schemas.microsoft.com/office/drawing/2014/main" id="{E97A9A62-1AA6-47A9-A1A0-54196823744C}"/>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E8FE0EB3-0FF4-4285-B9D3-90A5751B7BBF}"/>
              </a:ext>
            </a:extLst>
          </p:cNvPr>
          <p:cNvSpPr>
            <a:spLocks noGrp="1"/>
          </p:cNvSpPr>
          <p:nvPr>
            <p:ph type="ftr" sz="quarter" idx="12"/>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C8DE0AAD-6FBD-416B-A91A-21F2B737919E}"/>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73450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EB0D177-9AA4-42F4-9CD7-CD206217CA6D}"/>
              </a:ext>
            </a:extLst>
          </p:cNvPr>
          <p:cNvSpPr/>
          <p:nvPr userDrawn="1"/>
        </p:nvSpPr>
        <p:spPr>
          <a:xfrm>
            <a:off x="9780101" y="6371351"/>
            <a:ext cx="1979897" cy="4319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8" name="Rectangle 27">
            <a:extLst>
              <a:ext uri="{FF2B5EF4-FFF2-40B4-BE49-F238E27FC236}">
                <a16:creationId xmlns:a16="http://schemas.microsoft.com/office/drawing/2014/main" id="{C825DB53-D610-4A40-AFDC-EBC47DB613CE}"/>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Freeform: Shape 30">
            <a:extLst>
              <a:ext uri="{FF2B5EF4-FFF2-40B4-BE49-F238E27FC236}">
                <a16:creationId xmlns:a16="http://schemas.microsoft.com/office/drawing/2014/main" id="{C2B9A6A4-83D0-40B1-8B15-964C84BF0705}"/>
              </a:ext>
            </a:extLst>
          </p:cNvPr>
          <p:cNvSpPr/>
          <p:nvPr userDrawn="1"/>
        </p:nvSpPr>
        <p:spPr>
          <a:xfrm>
            <a:off x="0" y="6371351"/>
            <a:ext cx="9780102" cy="432000"/>
          </a:xfrm>
          <a:custGeom>
            <a:avLst/>
            <a:gdLst>
              <a:gd name="connsiteX0" fmla="*/ 0 w 9780102"/>
              <a:gd name="connsiteY0" fmla="*/ 0 h 432000"/>
              <a:gd name="connsiteX1" fmla="*/ 9780102 w 9780102"/>
              <a:gd name="connsiteY1" fmla="*/ 0 h 432000"/>
              <a:gd name="connsiteX2" fmla="*/ 9780102 w 9780102"/>
              <a:gd name="connsiteY2" fmla="*/ 432000 h 432000"/>
              <a:gd name="connsiteX3" fmla="*/ 0 w 9780102"/>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9780102" h="432000">
                <a:moveTo>
                  <a:pt x="0" y="0"/>
                </a:moveTo>
                <a:lnTo>
                  <a:pt x="9780102" y="0"/>
                </a:lnTo>
                <a:lnTo>
                  <a:pt x="9780102" y="432000"/>
                </a:lnTo>
                <a:lnTo>
                  <a:pt x="0" y="43200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Placeholder 1">
            <a:extLst>
              <a:ext uri="{FF2B5EF4-FFF2-40B4-BE49-F238E27FC236}">
                <a16:creationId xmlns:a16="http://schemas.microsoft.com/office/drawing/2014/main" id="{090F41A2-6535-4CA6-81E4-026A5B56D9D7}"/>
              </a:ext>
            </a:extLst>
          </p:cNvPr>
          <p:cNvSpPr>
            <a:spLocks noGrp="1"/>
          </p:cNvSpPr>
          <p:nvPr>
            <p:ph type="title"/>
          </p:nvPr>
        </p:nvSpPr>
        <p:spPr>
          <a:xfrm>
            <a:off x="432000" y="432000"/>
            <a:ext cx="11328000" cy="432000"/>
          </a:xfrm>
          <a:prstGeom prst="rect">
            <a:avLst/>
          </a:prstGeom>
        </p:spPr>
        <p:txBody>
          <a:bodyPr vert="horz" lIns="0" tIns="0" rIns="0" bIns="0" rtlCol="0" anchor="ctr">
            <a:noAutofit/>
          </a:bodyPr>
          <a:lstStyle/>
          <a:p>
            <a:r>
              <a:rPr lang="en-US" noProof="0"/>
              <a:t>Click to edit page title</a:t>
            </a:r>
          </a:p>
        </p:txBody>
      </p:sp>
      <p:sp>
        <p:nvSpPr>
          <p:cNvPr id="3" name="Text Placeholder 2">
            <a:extLst>
              <a:ext uri="{FF2B5EF4-FFF2-40B4-BE49-F238E27FC236}">
                <a16:creationId xmlns:a16="http://schemas.microsoft.com/office/drawing/2014/main" id="{213AB95C-7DD4-4796-80E4-1B7466A2A037}"/>
              </a:ext>
            </a:extLst>
          </p:cNvPr>
          <p:cNvSpPr>
            <a:spLocks noGrp="1"/>
          </p:cNvSpPr>
          <p:nvPr>
            <p:ph type="body" idx="1"/>
          </p:nvPr>
        </p:nvSpPr>
        <p:spPr>
          <a:xfrm>
            <a:off x="432000" y="1512000"/>
            <a:ext cx="11328000" cy="467925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58879C91-B77F-4273-9A27-A3535FB889DB}"/>
              </a:ext>
            </a:extLst>
          </p:cNvPr>
          <p:cNvSpPr>
            <a:spLocks noGrp="1"/>
          </p:cNvSpPr>
          <p:nvPr>
            <p:ph type="ftr" sz="quarter" idx="3"/>
          </p:nvPr>
        </p:nvSpPr>
        <p:spPr>
          <a:xfrm>
            <a:off x="432000" y="6439820"/>
            <a:ext cx="5664000" cy="295062"/>
          </a:xfrm>
          <a:prstGeom prst="rect">
            <a:avLst/>
          </a:prstGeom>
          <a:noFill/>
        </p:spPr>
        <p:txBody>
          <a:bodyPr vert="horz" lIns="0" tIns="0" rIns="0" bIns="0" rtlCol="0" anchor="ctr"/>
          <a:lstStyle>
            <a:lvl1pPr algn="l">
              <a:defRPr sz="1200">
                <a:solidFill>
                  <a:schemeClr val="tx1">
                    <a:lumMod val="75000"/>
                    <a:lumOff val="25000"/>
                  </a:schemeClr>
                </a:solidFill>
              </a:defRPr>
            </a:lvl1pPr>
          </a:lstStyle>
          <a:p>
            <a:r>
              <a:rPr lang="en-US" noProof="0" dirty="0"/>
              <a:t>Add a footer</a:t>
            </a:r>
          </a:p>
        </p:txBody>
      </p:sp>
      <p:sp>
        <p:nvSpPr>
          <p:cNvPr id="6" name="Slide Number Placeholder 5">
            <a:extLst>
              <a:ext uri="{FF2B5EF4-FFF2-40B4-BE49-F238E27FC236}">
                <a16:creationId xmlns:a16="http://schemas.microsoft.com/office/drawing/2014/main" id="{5ECA3099-A94F-4C3E-BC29-780EDD38F722}"/>
              </a:ext>
            </a:extLst>
          </p:cNvPr>
          <p:cNvSpPr>
            <a:spLocks noGrp="1"/>
          </p:cNvSpPr>
          <p:nvPr>
            <p:ph type="sldNum" sz="quarter" idx="4"/>
          </p:nvPr>
        </p:nvSpPr>
        <p:spPr>
          <a:xfrm>
            <a:off x="11760000" y="6371351"/>
            <a:ext cx="432000" cy="432000"/>
          </a:xfrm>
          <a:prstGeom prst="rect">
            <a:avLst/>
          </a:prstGeom>
          <a:solidFill>
            <a:schemeClr val="tx1">
              <a:lumMod val="75000"/>
              <a:lumOff val="25000"/>
            </a:schemeClr>
          </a:solidFill>
        </p:spPr>
        <p:txBody>
          <a:bodyPr vert="horz" lIns="0" tIns="0" rIns="0" bIns="0" rtlCol="0" anchor="ctr"/>
          <a:lstStyle>
            <a:lvl1pPr algn="ctr">
              <a:defRPr sz="1200">
                <a:solidFill>
                  <a:schemeClr val="bg1"/>
                </a:solidFill>
                <a:latin typeface="+mj-lt"/>
              </a:defRPr>
            </a:lvl1pPr>
          </a:lstStyle>
          <a:p>
            <a:fld id="{19B51A1E-902D-48AF-9020-955120F399B6}" type="slidenum">
              <a:rPr lang="en-US" noProof="0" smtClean="0"/>
              <a:pPr/>
              <a:t>‹#›</a:t>
            </a:fld>
            <a:endParaRPr lang="en-US" noProof="0" dirty="0"/>
          </a:p>
        </p:txBody>
      </p:sp>
      <p:sp>
        <p:nvSpPr>
          <p:cNvPr id="4" name="TextBox 3">
            <a:extLst>
              <a:ext uri="{FF2B5EF4-FFF2-40B4-BE49-F238E27FC236}">
                <a16:creationId xmlns:a16="http://schemas.microsoft.com/office/drawing/2014/main" id="{34FDC6F9-37F9-4E25-AECA-D307B8421C73}"/>
              </a:ext>
            </a:extLst>
          </p:cNvPr>
          <p:cNvSpPr txBox="1"/>
          <p:nvPr userDrawn="1"/>
        </p:nvSpPr>
        <p:spPr>
          <a:xfrm>
            <a:off x="10243100" y="6422491"/>
            <a:ext cx="1053900" cy="380860"/>
          </a:xfrm>
          <a:prstGeom prst="rect">
            <a:avLst/>
          </a:prstGeom>
          <a:noFill/>
        </p:spPr>
        <p:txBody>
          <a:bodyPr wrap="square" tIns="108000" bIns="0" rtlCol="0" anchor="ctr">
            <a:spAutoFit/>
          </a:bodyPr>
          <a:lstStyle/>
          <a:p>
            <a:pPr algn="r">
              <a:lnSpc>
                <a:spcPts val="1000"/>
              </a:lnSpc>
            </a:pPr>
            <a:r>
              <a:rPr lang="en-US" sz="2500" b="1" i="0" spc="-100" baseline="0" noProof="0" dirty="0">
                <a:solidFill>
                  <a:schemeClr val="accent1"/>
                </a:solidFill>
                <a:latin typeface="+mj-lt"/>
              </a:rPr>
              <a:t>TREY</a:t>
            </a:r>
            <a:r>
              <a:rPr lang="en-US" sz="1600" b="1" i="0" spc="-100" baseline="0" noProof="0" dirty="0">
                <a:solidFill>
                  <a:schemeClr val="accent1"/>
                </a:solidFill>
                <a:latin typeface="+mj-lt"/>
              </a:rPr>
              <a:t> </a:t>
            </a:r>
            <a:br>
              <a:rPr lang="en-US" sz="1600" b="1" i="0" spc="-100" baseline="0" noProof="0" dirty="0">
                <a:solidFill>
                  <a:schemeClr val="accent1"/>
                </a:solidFill>
                <a:latin typeface="+mj-lt"/>
              </a:rPr>
            </a:br>
            <a:r>
              <a:rPr lang="en-US" sz="1200" b="0" i="0" spc="140" baseline="0" noProof="0" dirty="0">
                <a:solidFill>
                  <a:schemeClr val="tx1">
                    <a:lumMod val="75000"/>
                    <a:lumOff val="25000"/>
                  </a:schemeClr>
                </a:solidFill>
                <a:latin typeface="+mj-lt"/>
              </a:rPr>
              <a:t>research</a:t>
            </a:r>
          </a:p>
        </p:txBody>
      </p:sp>
      <p:sp>
        <p:nvSpPr>
          <p:cNvPr id="9" name="Rectangle 8">
            <a:extLst>
              <a:ext uri="{FF2B5EF4-FFF2-40B4-BE49-F238E27FC236}">
                <a16:creationId xmlns:a16="http://schemas.microsoft.com/office/drawing/2014/main" id="{4BC39664-EB8B-4A32-915A-D4308F79277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9" name="Rectangle 28">
            <a:extLst>
              <a:ext uri="{FF2B5EF4-FFF2-40B4-BE49-F238E27FC236}">
                <a16:creationId xmlns:a16="http://schemas.microsoft.com/office/drawing/2014/main" id="{9B49670D-8F18-44A8-B217-67B412095C0D}"/>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030FA059-EC32-4FFF-9673-48849B2FA43A}"/>
              </a:ext>
            </a:extLst>
          </p:cNvPr>
          <p:cNvCxnSpPr>
            <a:cxnSpLocks/>
          </p:cNvCxnSpPr>
          <p:nvPr userDrawn="1"/>
        </p:nvCxnSpPr>
        <p:spPr>
          <a:xfrm flipH="1">
            <a:off x="1" y="6371351"/>
            <a:ext cx="12191999"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16327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3" r:id="rId3"/>
    <p:sldLayoutId id="2147483658" r:id="rId4"/>
    <p:sldLayoutId id="2147483666" r:id="rId5"/>
    <p:sldLayoutId id="2147483659" r:id="rId6"/>
    <p:sldLayoutId id="2147483660" r:id="rId7"/>
    <p:sldLayoutId id="2147483664" r:id="rId8"/>
    <p:sldLayoutId id="2147483650" r:id="rId9"/>
    <p:sldLayoutId id="2147483652" r:id="rId10"/>
    <p:sldLayoutId id="2147483656" r:id="rId11"/>
    <p:sldLayoutId id="2147483657" r:id="rId12"/>
    <p:sldLayoutId id="2147483667" r:id="rId13"/>
    <p:sldLayoutId id="2147483668" r:id="rId14"/>
    <p:sldLayoutId id="2147483669" r:id="rId15"/>
    <p:sldLayoutId id="2147483670" r:id="rId16"/>
    <p:sldLayoutId id="2147483671" r:id="rId17"/>
    <p:sldLayoutId id="2147483673" r:id="rId18"/>
    <p:sldLayoutId id="2147483674" r:id="rId19"/>
    <p:sldLayoutId id="2147483654" r:id="rId20"/>
    <p:sldLayoutId id="2147483655" r:id="rId21"/>
    <p:sldLayoutId id="2147483675" r:id="rId22"/>
    <p:sldLayoutId id="2147483672" r:id="rId23"/>
  </p:sldLayoutIdLst>
  <p:hf hdr="0" dt="0"/>
  <p:txStyles>
    <p:titleStyle>
      <a:lvl1pPr algn="l" defTabSz="914400" rtl="0" eaLnBrk="1" latinLnBrk="0" hangingPunct="1">
        <a:lnSpc>
          <a:spcPct val="90000"/>
        </a:lnSpc>
        <a:spcBef>
          <a:spcPct val="0"/>
        </a:spcBef>
        <a:buNone/>
        <a:defRPr sz="3200" b="1" kern="1200" spc="-150">
          <a:solidFill>
            <a:schemeClr val="tx1">
              <a:lumMod val="75000"/>
              <a:lumOff val="25000"/>
            </a:schemeClr>
          </a:solidFill>
          <a:latin typeface="+mj-lt"/>
          <a:ea typeface="+mj-ea"/>
          <a:cs typeface="+mj-cs"/>
        </a:defRPr>
      </a:lvl1pPr>
    </p:titleStyle>
    <p:bodyStyle>
      <a:lvl1pPr marL="266700" indent="-266700" algn="l" defTabSz="914400" rtl="0" eaLnBrk="1" latinLnBrk="0" hangingPunct="1">
        <a:lnSpc>
          <a:spcPct val="90000"/>
        </a:lnSpc>
        <a:spcBef>
          <a:spcPts val="1000"/>
        </a:spcBef>
        <a:buFont typeface="Arial" panose="020B0604020202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jpeg"/><Relationship Id="rId1" Type="http://schemas.openxmlformats.org/officeDocument/2006/relationships/slideLayout" Target="../slideLayouts/slideLayout8.xml"/><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descr="Hands coming together in circle">
            <a:extLst>
              <a:ext uri="{FF2B5EF4-FFF2-40B4-BE49-F238E27FC236}">
                <a16:creationId xmlns:a16="http://schemas.microsoft.com/office/drawing/2014/main" id="{AA8A1CBA-9BB5-2246-9F4B-98EAD7C90158}"/>
              </a:ext>
            </a:extLst>
          </p:cNvPr>
          <p:cNvPicPr>
            <a:picLocks noGrp="1" noChangeAspect="1"/>
          </p:cNvPicPr>
          <p:nvPr>
            <p:ph type="pic" sz="quarter" idx="10"/>
          </p:nvPr>
        </p:nvPicPr>
        <p:blipFill>
          <a:blip r:embed="rId2" cstate="screen">
            <a:extLst>
              <a:ext uri="{28A0092B-C50C-407E-A947-70E740481C1C}">
                <a14:useLocalDpi xmlns:a14="http://schemas.microsoft.com/office/drawing/2010/main"/>
              </a:ext>
            </a:extLst>
          </a:blip>
          <a:srcRect/>
          <a:stretch>
            <a:fillRect/>
          </a:stretch>
        </p:blipFill>
        <p:spPr/>
      </p:pic>
      <p:sp>
        <p:nvSpPr>
          <p:cNvPr id="3" name="Title 2">
            <a:extLst>
              <a:ext uri="{FF2B5EF4-FFF2-40B4-BE49-F238E27FC236}">
                <a16:creationId xmlns:a16="http://schemas.microsoft.com/office/drawing/2014/main" id="{200B3D2B-613A-41BE-987D-E6A1324B456D}"/>
              </a:ext>
            </a:extLst>
          </p:cNvPr>
          <p:cNvSpPr>
            <a:spLocks noGrp="1"/>
          </p:cNvSpPr>
          <p:nvPr>
            <p:ph type="ctrTitle"/>
          </p:nvPr>
        </p:nvSpPr>
        <p:spPr>
          <a:xfrm>
            <a:off x="1667934" y="4433573"/>
            <a:ext cx="7721600" cy="1941827"/>
          </a:xfrm>
        </p:spPr>
        <p:txBody>
          <a:bodyPr/>
          <a:lstStyle/>
          <a:p>
            <a:r>
              <a:rPr lang="en-US" sz="3600" dirty="0">
                <a:latin typeface="Century Schoolbook" panose="02040604050505020304" pitchFamily="18" charset="0"/>
              </a:rPr>
              <a:t>Everyone has the right to </a:t>
            </a:r>
            <a:r>
              <a:rPr lang="en-US" sz="3600" dirty="0">
                <a:solidFill>
                  <a:srgbClr val="00B050"/>
                </a:solidFill>
                <a:latin typeface="Century Schoolbook" panose="02040604050505020304" pitchFamily="18" charset="0"/>
              </a:rPr>
              <a:t>live</a:t>
            </a:r>
            <a:r>
              <a:rPr lang="en-US" sz="3600" dirty="0">
                <a:latin typeface="Century Schoolbook" panose="02040604050505020304" pitchFamily="18" charset="0"/>
              </a:rPr>
              <a:t>, </a:t>
            </a:r>
            <a:r>
              <a:rPr lang="en-US" sz="3600" dirty="0">
                <a:solidFill>
                  <a:srgbClr val="C00000"/>
                </a:solidFill>
                <a:latin typeface="Century Schoolbook" panose="02040604050505020304" pitchFamily="18" charset="0"/>
              </a:rPr>
              <a:t>love</a:t>
            </a:r>
            <a:r>
              <a:rPr lang="en-US" sz="3600" dirty="0">
                <a:latin typeface="Century Schoolbook" panose="02040604050505020304" pitchFamily="18" charset="0"/>
              </a:rPr>
              <a:t>, </a:t>
            </a:r>
            <a:r>
              <a:rPr lang="en-US" sz="3600" dirty="0">
                <a:solidFill>
                  <a:srgbClr val="00B0F0"/>
                </a:solidFill>
                <a:latin typeface="Century Schoolbook" panose="02040604050505020304" pitchFamily="18" charset="0"/>
              </a:rPr>
              <a:t>work and play </a:t>
            </a:r>
            <a:r>
              <a:rPr lang="en-US" sz="3600" dirty="0">
                <a:latin typeface="Century Schoolbook" panose="02040604050505020304" pitchFamily="18" charset="0"/>
              </a:rPr>
              <a:t>where they feel safe and accepted</a:t>
            </a:r>
          </a:p>
        </p:txBody>
      </p:sp>
    </p:spTree>
    <p:extLst>
      <p:ext uri="{BB962C8B-B14F-4D97-AF65-F5344CB8AC3E}">
        <p14:creationId xmlns:p14="http://schemas.microsoft.com/office/powerpoint/2010/main" val="3989923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432000" y="677333"/>
            <a:ext cx="5472000" cy="4990779"/>
          </a:xfrm>
        </p:spPr>
        <p:txBody>
          <a:bodyPr/>
          <a:lstStyle/>
          <a:p>
            <a:pPr marL="0" indent="0">
              <a:buNone/>
            </a:pPr>
            <a:endParaRPr lang="en-US"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p:pic>
      <p:sp>
        <p:nvSpPr>
          <p:cNvPr id="20" name="Rectangle 19">
            <a:extLst>
              <a:ext uri="{FF2B5EF4-FFF2-40B4-BE49-F238E27FC236}">
                <a16:creationId xmlns:a16="http://schemas.microsoft.com/office/drawing/2014/main" id="{EFA08948-2B6F-46B1-9D2D-8D7B2B3FBD56}"/>
              </a:ext>
              <a:ext uri="{C183D7F6-B498-43B3-948B-1728B52AA6E4}">
                <adec:decorative xmlns:adec="http://schemas.microsoft.com/office/drawing/2017/decorative" val="1"/>
              </a:ext>
            </a:extLst>
          </p:cNvPr>
          <p:cNvSpPr/>
          <p:nvPr/>
        </p:nvSpPr>
        <p:spPr>
          <a:xfrm>
            <a:off x="9348588" y="3688075"/>
            <a:ext cx="2411412"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p>
        </p:txBody>
      </p:sp>
      <p:sp>
        <p:nvSpPr>
          <p:cNvPr id="2" name="Title 1">
            <a:extLst>
              <a:ext uri="{FF2B5EF4-FFF2-40B4-BE49-F238E27FC236}">
                <a16:creationId xmlns:a16="http://schemas.microsoft.com/office/drawing/2014/main" id="{3560F281-4FF6-4617-A809-AC9C15ECF18A}"/>
              </a:ext>
            </a:extLst>
          </p:cNvPr>
          <p:cNvSpPr>
            <a:spLocks noGrp="1"/>
          </p:cNvSpPr>
          <p:nvPr>
            <p:ph type="title"/>
          </p:nvPr>
        </p:nvSpPr>
        <p:spPr/>
        <p:txBody>
          <a:bodyPr/>
          <a:lstStyle/>
          <a:p>
            <a:pPr algn="ctr"/>
            <a:r>
              <a:rPr lang="en-US" dirty="0"/>
              <a:t>MALE</a:t>
            </a:r>
          </a:p>
        </p:txBody>
      </p:sp>
      <p:sp>
        <p:nvSpPr>
          <p:cNvPr id="3" name="Text Placeholder 2">
            <a:extLst>
              <a:ext uri="{FF2B5EF4-FFF2-40B4-BE49-F238E27FC236}">
                <a16:creationId xmlns:a16="http://schemas.microsoft.com/office/drawing/2014/main" id="{611DC577-0A95-47D0-95D9-5F8DA763D46B}"/>
              </a:ext>
            </a:extLst>
          </p:cNvPr>
          <p:cNvSpPr>
            <a:spLocks noGrp="1"/>
          </p:cNvSpPr>
          <p:nvPr>
            <p:ph type="body" sz="quarter" idx="32"/>
          </p:nvPr>
        </p:nvSpPr>
        <p:spPr/>
        <p:txBody>
          <a:bodyPr/>
          <a:lstStyle/>
          <a:p>
            <a:pPr algn="ctr"/>
            <a:r>
              <a:rPr lang="en-US" sz="3200" dirty="0"/>
              <a:t>In need of a forever home</a:t>
            </a:r>
          </a:p>
        </p:txBody>
      </p:sp>
      <p:sp>
        <p:nvSpPr>
          <p:cNvPr id="6" name="Slide Number Placeholder 5">
            <a:extLst>
              <a:ext uri="{FF2B5EF4-FFF2-40B4-BE49-F238E27FC236}">
                <a16:creationId xmlns:a16="http://schemas.microsoft.com/office/drawing/2014/main" id="{1C554D9F-1895-486E-BFBA-905BB2D29E08}"/>
              </a:ext>
            </a:extLst>
          </p:cNvPr>
          <p:cNvSpPr>
            <a:spLocks noGrp="1"/>
          </p:cNvSpPr>
          <p:nvPr>
            <p:ph type="sldNum" sz="quarter" idx="33"/>
          </p:nvPr>
        </p:nvSpPr>
        <p:spPr>
          <a:solidFill>
            <a:schemeClr val="tx1">
              <a:lumMod val="95000"/>
              <a:lumOff val="5000"/>
            </a:schemeClr>
          </a:solidFill>
        </p:spPr>
        <p:txBody>
          <a:bodyPr/>
          <a:lstStyle/>
          <a:p>
            <a:fld id="{19B51A1E-902D-48AF-9020-955120F399B6}" type="slidenum">
              <a:rPr lang="en-US" smtClean="0"/>
              <a:pPr/>
              <a:t>2</a:t>
            </a:fld>
            <a:endParaRPr lang="en-US" dirty="0"/>
          </a:p>
        </p:txBody>
      </p:sp>
      <p:sp>
        <p:nvSpPr>
          <p:cNvPr id="5" name="Isosceles Triangle 4">
            <a:extLst>
              <a:ext uri="{FF2B5EF4-FFF2-40B4-BE49-F238E27FC236}">
                <a16:creationId xmlns:a16="http://schemas.microsoft.com/office/drawing/2014/main" id="{9DBEEC66-6B54-416B-AA3F-E4DFACF7059E}"/>
              </a:ext>
            </a:extLst>
          </p:cNvPr>
          <p:cNvSpPr/>
          <p:nvPr/>
        </p:nvSpPr>
        <p:spPr>
          <a:xfrm>
            <a:off x="0" y="503444"/>
            <a:ext cx="6096000" cy="544725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Age:  25 years</a:t>
            </a:r>
          </a:p>
          <a:p>
            <a:endParaRPr lang="en-US" dirty="0"/>
          </a:p>
          <a:p>
            <a:r>
              <a:rPr lang="en-US" dirty="0"/>
              <a:t>            Height:  6 feet</a:t>
            </a:r>
          </a:p>
          <a:p>
            <a:endParaRPr lang="en-US" dirty="0"/>
          </a:p>
          <a:p>
            <a:r>
              <a:rPr lang="en-US" dirty="0"/>
              <a:t>        Weight:  235 pounds</a:t>
            </a:r>
          </a:p>
          <a:p>
            <a:endParaRPr lang="en-US" dirty="0"/>
          </a:p>
          <a:p>
            <a:r>
              <a:rPr lang="en-US" dirty="0"/>
              <a:t>              Race:  White</a:t>
            </a:r>
          </a:p>
          <a:p>
            <a:endParaRPr lang="en-US" dirty="0"/>
          </a:p>
          <a:p>
            <a:r>
              <a:rPr lang="en-US" dirty="0"/>
              <a:t>Communicates through 30 different signs and words</a:t>
            </a:r>
          </a:p>
          <a:p>
            <a:endParaRPr lang="en-US" dirty="0"/>
          </a:p>
          <a:p>
            <a:endParaRPr lang="en-US" dirty="0"/>
          </a:p>
          <a:p>
            <a:endParaRPr lang="en-US" dirty="0"/>
          </a:p>
          <a:p>
            <a:endParaRPr lang="en-US" dirty="0"/>
          </a:p>
          <a:p>
            <a:endParaRPr lang="en-US" dirty="0"/>
          </a:p>
          <a:p>
            <a:endParaRPr lang="en-US" dirty="0"/>
          </a:p>
          <a:p>
            <a:r>
              <a:rPr lang="en-US" dirty="0"/>
              <a:t>Religion:  Jewish</a:t>
            </a:r>
          </a:p>
        </p:txBody>
      </p:sp>
    </p:spTree>
    <p:extLst>
      <p:ext uri="{BB962C8B-B14F-4D97-AF65-F5344CB8AC3E}">
        <p14:creationId xmlns:p14="http://schemas.microsoft.com/office/powerpoint/2010/main" val="1329746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descr="Hand writing on post-it note">
            <a:extLst>
              <a:ext uri="{FF2B5EF4-FFF2-40B4-BE49-F238E27FC236}">
                <a16:creationId xmlns:a16="http://schemas.microsoft.com/office/drawing/2014/main" id="{7E468295-904F-0743-AD06-67DA21353B9E}"/>
              </a:ext>
            </a:extLst>
          </p:cNvPr>
          <p:cNvPicPr>
            <a:picLocks noGrp="1" noChangeAspect="1"/>
          </p:cNvPicPr>
          <p:nvPr>
            <p:ph type="pic" sz="quarter" idx="14"/>
          </p:nvPr>
        </p:nvPicPr>
        <p:blipFill rotWithShape="1">
          <a:blip r:embed="rId2" cstate="screen">
            <a:extLst>
              <a:ext uri="{28A0092B-C50C-407E-A947-70E740481C1C}">
                <a14:useLocalDpi xmlns:a14="http://schemas.microsoft.com/office/drawing/2010/main"/>
              </a:ext>
            </a:extLst>
          </a:blip>
          <a:srcRect/>
          <a:stretch/>
        </p:blipFill>
        <p:spPr>
          <a:xfrm>
            <a:off x="0" y="-1"/>
            <a:ext cx="6096000" cy="6371351"/>
          </a:xfrm>
        </p:spPr>
      </p:pic>
      <p:sp>
        <p:nvSpPr>
          <p:cNvPr id="20" name="Rectangle 19">
            <a:extLst>
              <a:ext uri="{FF2B5EF4-FFF2-40B4-BE49-F238E27FC236}">
                <a16:creationId xmlns:a16="http://schemas.microsoft.com/office/drawing/2014/main" id="{EFA08948-2B6F-46B1-9D2D-8D7B2B3FBD56}"/>
              </a:ext>
              <a:ext uri="{C183D7F6-B498-43B3-948B-1728B52AA6E4}">
                <adec:decorative xmlns:adec="http://schemas.microsoft.com/office/drawing/2017/decorative" val="1"/>
              </a:ext>
            </a:extLst>
          </p:cNvPr>
          <p:cNvSpPr/>
          <p:nvPr/>
        </p:nvSpPr>
        <p:spPr>
          <a:xfrm>
            <a:off x="9775824" y="1762069"/>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p>
        </p:txBody>
      </p:sp>
      <p:sp>
        <p:nvSpPr>
          <p:cNvPr id="2" name="Title 1">
            <a:extLst>
              <a:ext uri="{FF2B5EF4-FFF2-40B4-BE49-F238E27FC236}">
                <a16:creationId xmlns:a16="http://schemas.microsoft.com/office/drawing/2014/main" id="{3560F281-4FF6-4617-A809-AC9C15ECF18A}"/>
              </a:ext>
            </a:extLst>
          </p:cNvPr>
          <p:cNvSpPr>
            <a:spLocks noGrp="1"/>
          </p:cNvSpPr>
          <p:nvPr>
            <p:ph type="title"/>
          </p:nvPr>
        </p:nvSpPr>
        <p:spPr>
          <a:xfrm>
            <a:off x="5118100" y="364067"/>
            <a:ext cx="6641900" cy="956733"/>
          </a:xfrm>
        </p:spPr>
        <p:txBody>
          <a:bodyPr/>
          <a:lstStyle/>
          <a:p>
            <a:r>
              <a:rPr lang="en-US" dirty="0"/>
              <a:t>Likes:  </a:t>
            </a:r>
          </a:p>
        </p:txBody>
      </p:sp>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6288000" y="1876893"/>
            <a:ext cx="5472000" cy="4315107"/>
          </a:xfrm>
        </p:spPr>
        <p:txBody>
          <a:bodyPr/>
          <a:lstStyle/>
          <a:p>
            <a:pPr>
              <a:buFont typeface="Wingdings" panose="05000000000000000000" pitchFamily="2" charset="2"/>
              <a:buChar char="§"/>
            </a:pPr>
            <a:r>
              <a:rPr lang="en-US" dirty="0">
                <a:solidFill>
                  <a:srgbClr val="00B0F0"/>
                </a:solidFill>
              </a:rPr>
              <a:t>Affectionate:  Hugs and gives kisses (Mostly to Mom)</a:t>
            </a:r>
          </a:p>
          <a:p>
            <a:pPr>
              <a:buFont typeface="Wingdings" panose="05000000000000000000" pitchFamily="2" charset="2"/>
              <a:buChar char="§"/>
            </a:pPr>
            <a:r>
              <a:rPr lang="en-US" dirty="0"/>
              <a:t>Going to Meijer and Target (Goes to Rocking Chairs)</a:t>
            </a:r>
          </a:p>
          <a:p>
            <a:pPr>
              <a:buFont typeface="Wingdings" panose="05000000000000000000" pitchFamily="2" charset="2"/>
              <a:buChar char="§"/>
            </a:pPr>
            <a:r>
              <a:rPr lang="en-US" dirty="0">
                <a:solidFill>
                  <a:srgbClr val="00B0F0"/>
                </a:solidFill>
              </a:rPr>
              <a:t>Listening to Music on his </a:t>
            </a:r>
            <a:r>
              <a:rPr lang="en-US" dirty="0" err="1">
                <a:solidFill>
                  <a:srgbClr val="00B0F0"/>
                </a:solidFill>
              </a:rPr>
              <a:t>IPad</a:t>
            </a:r>
            <a:endParaRPr lang="en-US" dirty="0">
              <a:solidFill>
                <a:srgbClr val="00B0F0"/>
              </a:solidFill>
            </a:endParaRPr>
          </a:p>
          <a:p>
            <a:pPr>
              <a:buFont typeface="Wingdings" panose="05000000000000000000" pitchFamily="2" charset="2"/>
              <a:buChar char="§"/>
            </a:pPr>
            <a:r>
              <a:rPr lang="en-US" dirty="0"/>
              <a:t> Play A Sound Books</a:t>
            </a:r>
          </a:p>
          <a:p>
            <a:pPr>
              <a:buFont typeface="Wingdings" panose="05000000000000000000" pitchFamily="2" charset="2"/>
              <a:buChar char="§"/>
            </a:pPr>
            <a:r>
              <a:rPr lang="en-US" dirty="0">
                <a:solidFill>
                  <a:srgbClr val="00B0F0"/>
                </a:solidFill>
              </a:rPr>
              <a:t>Building with Magnetic Toys</a:t>
            </a:r>
          </a:p>
          <a:p>
            <a:pPr>
              <a:buFont typeface="Wingdings" panose="05000000000000000000" pitchFamily="2" charset="2"/>
              <a:buChar char="§"/>
            </a:pPr>
            <a:r>
              <a:rPr lang="en-US" dirty="0"/>
              <a:t>Car Rides</a:t>
            </a:r>
          </a:p>
          <a:p>
            <a:pPr>
              <a:buFont typeface="Wingdings" panose="05000000000000000000" pitchFamily="2" charset="2"/>
              <a:buChar char="§"/>
            </a:pPr>
            <a:r>
              <a:rPr lang="en-US" dirty="0">
                <a:solidFill>
                  <a:srgbClr val="00B0F0"/>
                </a:solidFill>
              </a:rPr>
              <a:t>Swinging in the park</a:t>
            </a:r>
          </a:p>
          <a:p>
            <a:pPr>
              <a:buFont typeface="Wingdings" panose="05000000000000000000" pitchFamily="2" charset="2"/>
              <a:buChar char="§"/>
            </a:pPr>
            <a:r>
              <a:rPr lang="en-US" dirty="0"/>
              <a:t>Swimming indoors</a:t>
            </a:r>
          </a:p>
          <a:p>
            <a:pPr>
              <a:buFont typeface="Wingdings" panose="05000000000000000000" pitchFamily="2" charset="2"/>
              <a:buChar char="§"/>
            </a:pPr>
            <a:r>
              <a:rPr lang="en-US" dirty="0">
                <a:solidFill>
                  <a:srgbClr val="00B0F0"/>
                </a:solidFill>
              </a:rPr>
              <a:t>Deep Pressure and Sensory</a:t>
            </a:r>
          </a:p>
          <a:p>
            <a:pPr>
              <a:buFont typeface="Wingdings" panose="05000000000000000000" pitchFamily="2" charset="2"/>
              <a:buChar char="§"/>
            </a:pPr>
            <a:r>
              <a:rPr lang="en-US" dirty="0">
                <a:solidFill>
                  <a:schemeClr val="tx1"/>
                </a:solidFill>
              </a:rPr>
              <a:t>Running and Jumping</a:t>
            </a:r>
          </a:p>
          <a:p>
            <a:pPr>
              <a:buFont typeface="Wingdings" panose="05000000000000000000" pitchFamily="2" charset="2"/>
              <a:buChar char="§"/>
            </a:pPr>
            <a:r>
              <a:rPr lang="en-US" dirty="0">
                <a:solidFill>
                  <a:srgbClr val="00B0F0"/>
                </a:solidFill>
              </a:rPr>
              <a:t>To eat:  Chicken, French Fries, Fruit and Pizza</a:t>
            </a:r>
          </a:p>
          <a:p>
            <a:pPr marL="0" indent="0" algn="ctr">
              <a:buNone/>
            </a:pPr>
            <a:r>
              <a:rPr lang="en-US" sz="1400" dirty="0">
                <a:solidFill>
                  <a:schemeClr val="tx1"/>
                </a:solidFill>
              </a:rPr>
              <a:t>             (Watch Weight)</a:t>
            </a:r>
          </a:p>
        </p:txBody>
      </p:sp>
      <p:sp>
        <p:nvSpPr>
          <p:cNvPr id="6" name="Slide Number Placeholder 5">
            <a:extLst>
              <a:ext uri="{FF2B5EF4-FFF2-40B4-BE49-F238E27FC236}">
                <a16:creationId xmlns:a16="http://schemas.microsoft.com/office/drawing/2014/main" id="{1C554D9F-1895-486E-BFBA-905BB2D29E08}"/>
              </a:ext>
            </a:extLst>
          </p:cNvPr>
          <p:cNvSpPr>
            <a:spLocks noGrp="1"/>
          </p:cNvSpPr>
          <p:nvPr>
            <p:ph type="sldNum" sz="quarter" idx="33"/>
          </p:nvPr>
        </p:nvSpPr>
        <p:spPr>
          <a:solidFill>
            <a:schemeClr val="tx1">
              <a:lumMod val="95000"/>
              <a:lumOff val="5000"/>
            </a:schemeClr>
          </a:solidFill>
        </p:spPr>
        <p:txBody>
          <a:bodyPr/>
          <a:lstStyle/>
          <a:p>
            <a:fld id="{19B51A1E-902D-48AF-9020-955120F399B6}" type="slidenum">
              <a:rPr lang="en-US" smtClean="0"/>
              <a:pPr/>
              <a:t>3</a:t>
            </a:fld>
            <a:endParaRPr lang="en-US" dirty="0"/>
          </a:p>
        </p:txBody>
      </p:sp>
      <p:sp>
        <p:nvSpPr>
          <p:cNvPr id="3" name="TextBox 2">
            <a:extLst>
              <a:ext uri="{FF2B5EF4-FFF2-40B4-BE49-F238E27FC236}">
                <a16:creationId xmlns:a16="http://schemas.microsoft.com/office/drawing/2014/main" id="{EFCDF7F7-76CA-48C7-B8D9-E5CDA80537F7}"/>
              </a:ext>
            </a:extLst>
          </p:cNvPr>
          <p:cNvSpPr txBox="1"/>
          <p:nvPr/>
        </p:nvSpPr>
        <p:spPr>
          <a:xfrm>
            <a:off x="0" y="3855563"/>
            <a:ext cx="3082565" cy="2585323"/>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marL="285750" indent="-285750">
              <a:buFont typeface="Wingdings" panose="05000000000000000000" pitchFamily="2" charset="2"/>
              <a:buChar char="Ø"/>
            </a:pPr>
            <a:r>
              <a:rPr lang="en-US" b="1" dirty="0">
                <a:solidFill>
                  <a:srgbClr val="FF0000"/>
                </a:solidFill>
              </a:rPr>
              <a:t>Male has an I.O. Waiver. </a:t>
            </a:r>
          </a:p>
          <a:p>
            <a:r>
              <a:rPr lang="en-US" b="1" dirty="0">
                <a:solidFill>
                  <a:srgbClr val="FF0000"/>
                </a:solidFill>
              </a:rPr>
              <a:t>His mother is not willing to let it go.  She wants her son to be able to attend Day Hab and have aids in her home if necessary, when he comes for a visit.  She knows that having the waiver gives better choices.</a:t>
            </a:r>
          </a:p>
        </p:txBody>
      </p:sp>
    </p:spTree>
    <p:extLst>
      <p:ext uri="{BB962C8B-B14F-4D97-AF65-F5344CB8AC3E}">
        <p14:creationId xmlns:p14="http://schemas.microsoft.com/office/powerpoint/2010/main" val="722098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A96F3677-8299-4F7C-903F-23B9AF3C2551}"/>
              </a:ext>
            </a:extLst>
          </p:cNvPr>
          <p:cNvSpPr>
            <a:spLocks noGrp="1"/>
          </p:cNvSpPr>
          <p:nvPr>
            <p:ph type="title"/>
          </p:nvPr>
        </p:nvSpPr>
        <p:spPr/>
        <p:txBody>
          <a:bodyPr/>
          <a:lstStyle/>
          <a:p>
            <a:r>
              <a:rPr lang="en-US" dirty="0">
                <a:solidFill>
                  <a:srgbClr val="00B0F0"/>
                </a:solidFill>
              </a:rPr>
              <a:t>Individual has Autism  </a:t>
            </a:r>
            <a:endParaRPr lang="en-US" dirty="0"/>
          </a:p>
        </p:txBody>
      </p:sp>
      <p:sp>
        <p:nvSpPr>
          <p:cNvPr id="16" name="Text Placeholder 15">
            <a:extLst>
              <a:ext uri="{FF2B5EF4-FFF2-40B4-BE49-F238E27FC236}">
                <a16:creationId xmlns:a16="http://schemas.microsoft.com/office/drawing/2014/main" id="{FF3C3239-51FD-4D56-99C9-E5C567396D7E}"/>
              </a:ext>
            </a:extLst>
          </p:cNvPr>
          <p:cNvSpPr>
            <a:spLocks noGrp="1"/>
          </p:cNvSpPr>
          <p:nvPr>
            <p:ph type="body" sz="quarter" idx="32"/>
          </p:nvPr>
        </p:nvSpPr>
        <p:spPr/>
        <p:txBody>
          <a:bodyPr/>
          <a:lstStyle/>
          <a:p>
            <a:pPr algn="ctr"/>
            <a:r>
              <a:rPr lang="en-US" dirty="0">
                <a:solidFill>
                  <a:schemeClr val="tx1"/>
                </a:solidFill>
              </a:rPr>
              <a:t>In May, Individual was  hit and scratched by a consumer, yet did not retaliate</a:t>
            </a:r>
            <a:endParaRPr lang="en-US" dirty="0"/>
          </a:p>
        </p:txBody>
      </p:sp>
      <p:sp>
        <p:nvSpPr>
          <p:cNvPr id="11" name="Content Placeholder 10">
            <a:extLst>
              <a:ext uri="{FF2B5EF4-FFF2-40B4-BE49-F238E27FC236}">
                <a16:creationId xmlns:a16="http://schemas.microsoft.com/office/drawing/2014/main" id="{C9C971FE-D6D5-430C-8CCE-F14793295DD0}"/>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r>
              <a:rPr lang="en-US" sz="2000" b="1" u="sng" dirty="0">
                <a:solidFill>
                  <a:srgbClr val="00B050"/>
                </a:solidFill>
              </a:rPr>
              <a:t>(Very Involved)</a:t>
            </a:r>
          </a:p>
          <a:p>
            <a:pPr>
              <a:buFont typeface="Wingdings" panose="05000000000000000000" pitchFamily="2" charset="2"/>
              <a:buChar char="Ø"/>
            </a:pPr>
            <a:r>
              <a:rPr lang="en-US" dirty="0"/>
              <a:t>Mitochondrial Disorder</a:t>
            </a:r>
          </a:p>
          <a:p>
            <a:pPr>
              <a:buFont typeface="Wingdings" panose="05000000000000000000" pitchFamily="2" charset="2"/>
              <a:buChar char="Ø"/>
            </a:pPr>
            <a:r>
              <a:rPr lang="en-US" dirty="0"/>
              <a:t>Walks only on toes</a:t>
            </a:r>
          </a:p>
          <a:p>
            <a:pPr>
              <a:buFont typeface="Wingdings" panose="05000000000000000000" pitchFamily="2" charset="2"/>
              <a:buChar char="Ø"/>
            </a:pPr>
            <a:r>
              <a:rPr lang="en-US" dirty="0"/>
              <a:t>Wears Orthotics</a:t>
            </a:r>
          </a:p>
          <a:p>
            <a:pPr>
              <a:buFont typeface="Wingdings" panose="05000000000000000000" pitchFamily="2" charset="2"/>
              <a:buChar char="Ø"/>
            </a:pPr>
            <a:r>
              <a:rPr lang="en-US" dirty="0"/>
              <a:t>Constipation IBS</a:t>
            </a:r>
          </a:p>
          <a:p>
            <a:pPr>
              <a:buFont typeface="Wingdings" panose="05000000000000000000" pitchFamily="2" charset="2"/>
              <a:buChar char="Ø"/>
            </a:pPr>
            <a:r>
              <a:rPr lang="en-US" dirty="0"/>
              <a:t>Acid Reflux</a:t>
            </a:r>
          </a:p>
          <a:p>
            <a:pPr>
              <a:buFont typeface="Wingdings" panose="05000000000000000000" pitchFamily="2" charset="2"/>
              <a:buChar char="Ø"/>
            </a:pPr>
            <a:r>
              <a:rPr lang="en-US" dirty="0"/>
              <a:t>Headaches</a:t>
            </a:r>
          </a:p>
          <a:p>
            <a:pPr>
              <a:buFont typeface="Wingdings" panose="05000000000000000000" pitchFamily="2" charset="2"/>
              <a:buChar char="Ø"/>
            </a:pPr>
            <a:r>
              <a:rPr lang="en-US" dirty="0"/>
              <a:t>PRN Medication</a:t>
            </a:r>
          </a:p>
          <a:p>
            <a:endParaRPr lang="en-US" dirty="0"/>
          </a:p>
        </p:txBody>
      </p:sp>
      <p:sp>
        <p:nvSpPr>
          <p:cNvPr id="12" name="Text Placeholder 11">
            <a:extLst>
              <a:ext uri="{FF2B5EF4-FFF2-40B4-BE49-F238E27FC236}">
                <a16:creationId xmlns:a16="http://schemas.microsoft.com/office/drawing/2014/main" id="{59939692-DAF4-48FD-98D9-1ECD41C4C26E}"/>
              </a:ext>
            </a:extLst>
          </p:cNvPr>
          <p:cNvSpPr>
            <a:spLocks noGrp="1"/>
          </p:cNvSpPr>
          <p:nvPr>
            <p:ph type="body" sz="quarter" idx="12"/>
          </p:nvPr>
        </p:nvSpPr>
        <p:spPr>
          <a:xfrm>
            <a:off x="2726411" y="1512000"/>
            <a:ext cx="2816549" cy="4679250"/>
          </a:xfrm>
        </p:spPr>
        <p:style>
          <a:lnRef idx="1">
            <a:schemeClr val="accent3"/>
          </a:lnRef>
          <a:fillRef idx="2">
            <a:schemeClr val="accent3"/>
          </a:fillRef>
          <a:effectRef idx="1">
            <a:schemeClr val="accent3"/>
          </a:effectRef>
          <a:fontRef idx="minor">
            <a:schemeClr val="dk1"/>
          </a:fontRef>
        </p:style>
        <p:txBody>
          <a:bodyPr/>
          <a:lstStyle/>
          <a:p>
            <a:r>
              <a:rPr lang="en-US" sz="2400" b="1" u="sng" dirty="0">
                <a:solidFill>
                  <a:srgbClr val="00B0F0"/>
                </a:solidFill>
              </a:rPr>
              <a:t>Triggers</a:t>
            </a:r>
          </a:p>
          <a:p>
            <a:pPr>
              <a:buFont typeface="Wingdings" panose="05000000000000000000" pitchFamily="2" charset="2"/>
              <a:buChar char="Ø"/>
            </a:pPr>
            <a:r>
              <a:rPr lang="en-US" b="1" dirty="0">
                <a:solidFill>
                  <a:schemeClr val="tx1"/>
                </a:solidFill>
              </a:rPr>
              <a:t>PAIN:  examples:</a:t>
            </a:r>
          </a:p>
          <a:p>
            <a:pPr marL="0" indent="0">
              <a:buNone/>
            </a:pPr>
            <a:r>
              <a:rPr lang="en-US" b="1" dirty="0">
                <a:solidFill>
                  <a:schemeClr val="tx1"/>
                </a:solidFill>
              </a:rPr>
              <a:t>            Headache</a:t>
            </a:r>
          </a:p>
          <a:p>
            <a:pPr marL="0" indent="0">
              <a:buNone/>
            </a:pPr>
            <a:r>
              <a:rPr lang="en-US" b="1" dirty="0">
                <a:solidFill>
                  <a:schemeClr val="tx1"/>
                </a:solidFill>
              </a:rPr>
              <a:t>           Acid Reflux</a:t>
            </a:r>
          </a:p>
          <a:p>
            <a:pPr marL="0" indent="0">
              <a:buNone/>
            </a:pPr>
            <a:r>
              <a:rPr lang="en-US" b="1" dirty="0">
                <a:solidFill>
                  <a:schemeClr val="tx1"/>
                </a:solidFill>
              </a:rPr>
              <a:t> Not being understood</a:t>
            </a:r>
          </a:p>
          <a:p>
            <a:pPr>
              <a:buFont typeface="Wingdings" panose="05000000000000000000" pitchFamily="2" charset="2"/>
              <a:buChar char="Ø"/>
            </a:pPr>
            <a:r>
              <a:rPr lang="en-US" b="1" dirty="0">
                <a:solidFill>
                  <a:schemeClr val="tx1"/>
                </a:solidFill>
              </a:rPr>
              <a:t>Getting in his personal space</a:t>
            </a:r>
          </a:p>
          <a:p>
            <a:pPr>
              <a:buFont typeface="Wingdings" panose="05000000000000000000" pitchFamily="2" charset="2"/>
              <a:buChar char="Ø"/>
            </a:pPr>
            <a:endParaRPr lang="en-US" b="1" dirty="0">
              <a:solidFill>
                <a:schemeClr val="tx1"/>
              </a:solidFill>
            </a:endParaRPr>
          </a:p>
          <a:p>
            <a:pPr>
              <a:buFont typeface="Wingdings" panose="05000000000000000000" pitchFamily="2" charset="2"/>
              <a:buChar char="Ø"/>
            </a:pPr>
            <a:r>
              <a:rPr lang="en-US" b="1" dirty="0">
                <a:solidFill>
                  <a:schemeClr val="tx1"/>
                </a:solidFill>
              </a:rPr>
              <a:t> </a:t>
            </a:r>
            <a:r>
              <a:rPr lang="en-US" b="1" dirty="0">
                <a:solidFill>
                  <a:srgbClr val="FF0000"/>
                </a:solidFill>
              </a:rPr>
              <a:t>(Staff needs to know      and understand him, by way of non-verbal/ verbal communication effectively as possible)</a:t>
            </a:r>
            <a:endParaRPr lang="en-US" b="1" dirty="0">
              <a:solidFill>
                <a:schemeClr val="tx1"/>
              </a:solidFill>
            </a:endParaRPr>
          </a:p>
        </p:txBody>
      </p:sp>
      <p:sp>
        <p:nvSpPr>
          <p:cNvPr id="13" name="Text Placeholder 12">
            <a:extLst>
              <a:ext uri="{FF2B5EF4-FFF2-40B4-BE49-F238E27FC236}">
                <a16:creationId xmlns:a16="http://schemas.microsoft.com/office/drawing/2014/main" id="{1C6D14B2-CA93-4689-B63E-5E3F67227B01}"/>
              </a:ext>
            </a:extLst>
          </p:cNvPr>
          <p:cNvSpPr>
            <a:spLocks noGrp="1"/>
          </p:cNvSpPr>
          <p:nvPr>
            <p:ph type="body" sz="quarter" idx="13"/>
          </p:nvPr>
        </p:nvSpPr>
        <p:spPr>
          <a:xfrm>
            <a:off x="5677371" y="1507535"/>
            <a:ext cx="3042423" cy="4679250"/>
          </a:xfrm>
        </p:spPr>
        <p:style>
          <a:lnRef idx="1">
            <a:schemeClr val="accent1"/>
          </a:lnRef>
          <a:fillRef idx="2">
            <a:schemeClr val="accent1"/>
          </a:fillRef>
          <a:effectRef idx="1">
            <a:schemeClr val="accent1"/>
          </a:effectRef>
          <a:fontRef idx="minor">
            <a:schemeClr val="dk1"/>
          </a:fontRef>
        </p:style>
        <p:txBody>
          <a:bodyPr/>
          <a:lstStyle/>
          <a:p>
            <a:r>
              <a:rPr lang="en-US" sz="2400" b="1" u="sng" dirty="0">
                <a:solidFill>
                  <a:srgbClr val="00B050"/>
                </a:solidFill>
              </a:rPr>
              <a:t>Behaviors</a:t>
            </a:r>
          </a:p>
          <a:p>
            <a:pPr marL="342900" indent="-342900">
              <a:buFont typeface="+mj-lt"/>
              <a:buAutoNum type="arabicPeriod"/>
            </a:pPr>
            <a:r>
              <a:rPr lang="en-US" b="1" dirty="0"/>
              <a:t>SIB</a:t>
            </a:r>
          </a:p>
          <a:p>
            <a:pPr marL="342900" indent="-342900">
              <a:buFont typeface="+mj-lt"/>
              <a:buAutoNum type="arabicPeriod"/>
            </a:pPr>
            <a:r>
              <a:rPr lang="en-US" b="1" dirty="0"/>
              <a:t>Aggression</a:t>
            </a:r>
          </a:p>
          <a:p>
            <a:pPr marL="0" indent="0">
              <a:lnSpc>
                <a:spcPct val="100000"/>
              </a:lnSpc>
              <a:spcBef>
                <a:spcPts val="0"/>
              </a:spcBef>
              <a:buNone/>
            </a:pPr>
            <a:r>
              <a:rPr lang="en-US" dirty="0"/>
              <a:t>     </a:t>
            </a:r>
            <a:r>
              <a:rPr lang="en-US" dirty="0">
                <a:solidFill>
                  <a:srgbClr val="00B050"/>
                </a:solidFill>
              </a:rPr>
              <a:t>a.  bite (rarely)</a:t>
            </a:r>
          </a:p>
          <a:p>
            <a:pPr marL="0" indent="0">
              <a:lnSpc>
                <a:spcPct val="100000"/>
              </a:lnSpc>
              <a:spcBef>
                <a:spcPts val="0"/>
              </a:spcBef>
              <a:buNone/>
            </a:pPr>
            <a:r>
              <a:rPr lang="en-US" dirty="0">
                <a:solidFill>
                  <a:srgbClr val="00B050"/>
                </a:solidFill>
              </a:rPr>
              <a:t>     b.  hits                                                  </a:t>
            </a:r>
          </a:p>
          <a:p>
            <a:pPr marL="0" indent="0">
              <a:lnSpc>
                <a:spcPct val="100000"/>
              </a:lnSpc>
              <a:spcBef>
                <a:spcPts val="0"/>
              </a:spcBef>
              <a:buNone/>
            </a:pPr>
            <a:r>
              <a:rPr lang="en-US" dirty="0">
                <a:solidFill>
                  <a:srgbClr val="00B050"/>
                </a:solidFill>
              </a:rPr>
              <a:t>     c.  pinches</a:t>
            </a:r>
          </a:p>
          <a:p>
            <a:pPr marL="0" indent="0">
              <a:lnSpc>
                <a:spcPct val="100000"/>
              </a:lnSpc>
              <a:spcBef>
                <a:spcPts val="0"/>
              </a:spcBef>
              <a:buNone/>
            </a:pPr>
            <a:r>
              <a:rPr lang="en-US" dirty="0">
                <a:solidFill>
                  <a:srgbClr val="00B050"/>
                </a:solidFill>
              </a:rPr>
              <a:t>     d.  Scratches</a:t>
            </a:r>
          </a:p>
          <a:p>
            <a:pPr marL="0" indent="0">
              <a:lnSpc>
                <a:spcPct val="100000"/>
              </a:lnSpc>
              <a:spcBef>
                <a:spcPts val="0"/>
              </a:spcBef>
              <a:buNone/>
            </a:pPr>
            <a:r>
              <a:rPr lang="en-US" b="1"/>
              <a:t>4. During </a:t>
            </a:r>
            <a:r>
              <a:rPr lang="en-US" b="1" dirty="0"/>
              <a:t>transportation</a:t>
            </a:r>
          </a:p>
          <a:p>
            <a:pPr marL="0" indent="0">
              <a:lnSpc>
                <a:spcPct val="100000"/>
              </a:lnSpc>
              <a:spcBef>
                <a:spcPts val="0"/>
              </a:spcBef>
              <a:buNone/>
            </a:pPr>
            <a:r>
              <a:rPr lang="en-US" dirty="0">
                <a:solidFill>
                  <a:srgbClr val="00B050"/>
                </a:solidFill>
              </a:rPr>
              <a:t>(must be in a 3 row van at the</a:t>
            </a:r>
          </a:p>
          <a:p>
            <a:pPr marL="0" indent="0">
              <a:lnSpc>
                <a:spcPct val="100000"/>
              </a:lnSpc>
              <a:spcBef>
                <a:spcPts val="0"/>
              </a:spcBef>
              <a:buNone/>
            </a:pPr>
            <a:r>
              <a:rPr lang="en-US" dirty="0">
                <a:solidFill>
                  <a:srgbClr val="00B050"/>
                </a:solidFill>
              </a:rPr>
              <a:t>                    very least)</a:t>
            </a:r>
          </a:p>
          <a:p>
            <a:endParaRPr lang="en-US" sz="2400" b="1" u="sng" dirty="0">
              <a:solidFill>
                <a:srgbClr val="92D050"/>
              </a:solidFill>
            </a:endParaRPr>
          </a:p>
        </p:txBody>
      </p:sp>
      <p:sp>
        <p:nvSpPr>
          <p:cNvPr id="14" name="Text Placeholder 13">
            <a:extLst>
              <a:ext uri="{FF2B5EF4-FFF2-40B4-BE49-F238E27FC236}">
                <a16:creationId xmlns:a16="http://schemas.microsoft.com/office/drawing/2014/main" id="{CA4ADD21-02A2-4A92-8DB6-C19D16A2EFEA}"/>
              </a:ext>
            </a:extLst>
          </p:cNvPr>
          <p:cNvSpPr>
            <a:spLocks noGrp="1"/>
          </p:cNvSpPr>
          <p:nvPr>
            <p:ph type="body" sz="quarter" idx="14"/>
          </p:nvPr>
        </p:nvSpPr>
        <p:spPr>
          <a:xfrm>
            <a:off x="8974318" y="1507535"/>
            <a:ext cx="3148552" cy="4679250"/>
          </a:xfrm>
        </p:spPr>
        <p:style>
          <a:lnRef idx="1">
            <a:schemeClr val="accent3"/>
          </a:lnRef>
          <a:fillRef idx="2">
            <a:schemeClr val="accent3"/>
          </a:fillRef>
          <a:effectRef idx="1">
            <a:schemeClr val="accent3"/>
          </a:effectRef>
          <a:fontRef idx="minor">
            <a:schemeClr val="dk1"/>
          </a:fontRef>
        </p:style>
        <p:txBody>
          <a:bodyPr/>
          <a:lstStyle/>
          <a:p>
            <a:r>
              <a:rPr lang="en-US" sz="2400" b="1" u="sng" dirty="0">
                <a:solidFill>
                  <a:schemeClr val="accent1"/>
                </a:solidFill>
              </a:rPr>
              <a:t>Things that Calm</a:t>
            </a:r>
          </a:p>
          <a:p>
            <a:pPr marL="285750" indent="-285750">
              <a:buFont typeface="Wingdings" panose="05000000000000000000" pitchFamily="2" charset="2"/>
              <a:buChar char="ü"/>
            </a:pPr>
            <a:r>
              <a:rPr lang="en-US" dirty="0"/>
              <a:t>Pillows</a:t>
            </a:r>
          </a:p>
          <a:p>
            <a:pPr marL="285750" indent="-285750">
              <a:buFont typeface="Wingdings" panose="05000000000000000000" pitchFamily="2" charset="2"/>
              <a:buChar char="ü"/>
            </a:pPr>
            <a:r>
              <a:rPr lang="en-US" dirty="0"/>
              <a:t>Hot Wheels</a:t>
            </a:r>
          </a:p>
          <a:p>
            <a:pPr marL="285750" indent="-285750">
              <a:buFont typeface="Wingdings" panose="05000000000000000000" pitchFamily="2" charset="2"/>
              <a:buChar char="ü"/>
            </a:pPr>
            <a:r>
              <a:rPr lang="en-US" dirty="0"/>
              <a:t>Play a Sound Book</a:t>
            </a:r>
          </a:p>
          <a:p>
            <a:pPr marL="285750" indent="-285750">
              <a:buFont typeface="Wingdings" panose="05000000000000000000" pitchFamily="2" charset="2"/>
              <a:buChar char="ü"/>
            </a:pPr>
            <a:r>
              <a:rPr lang="en-US" dirty="0"/>
              <a:t> Music, Toys to Manipulate</a:t>
            </a:r>
          </a:p>
          <a:p>
            <a:pPr marL="285750" indent="-285750">
              <a:buFont typeface="Wingdings" panose="05000000000000000000" pitchFamily="2" charset="2"/>
              <a:buChar char="ü"/>
            </a:pPr>
            <a:r>
              <a:rPr lang="en-US" b="1" dirty="0">
                <a:solidFill>
                  <a:srgbClr val="00B050"/>
                </a:solidFill>
              </a:rPr>
              <a:t>(keeping a bag of these items to pull out when needed is essential)</a:t>
            </a:r>
          </a:p>
          <a:p>
            <a:pPr marL="285750" indent="-285750">
              <a:buFont typeface="Wingdings" panose="05000000000000000000" pitchFamily="2" charset="2"/>
              <a:buChar char="ü"/>
            </a:pPr>
            <a:r>
              <a:rPr lang="en-US" dirty="0"/>
              <a:t>Leave him alone.                                      He can self regulate</a:t>
            </a:r>
          </a:p>
          <a:p>
            <a:endParaRPr lang="en-US" sz="2400" b="1" u="sng" dirty="0"/>
          </a:p>
        </p:txBody>
      </p:sp>
      <p:sp>
        <p:nvSpPr>
          <p:cNvPr id="15" name="Text Placeholder 14">
            <a:extLst>
              <a:ext uri="{FF2B5EF4-FFF2-40B4-BE49-F238E27FC236}">
                <a16:creationId xmlns:a16="http://schemas.microsoft.com/office/drawing/2014/main" id="{1614075E-1C95-4EBA-8C0E-07C49D3F8662}"/>
              </a:ext>
            </a:extLst>
          </p:cNvPr>
          <p:cNvSpPr>
            <a:spLocks noGrp="1"/>
          </p:cNvSpPr>
          <p:nvPr>
            <p:ph type="body" sz="quarter" idx="15"/>
          </p:nvPr>
        </p:nvSpPr>
        <p:spPr>
          <a:xfrm flipH="1">
            <a:off x="12191998" y="-1"/>
            <a:ext cx="1392026" cy="763572"/>
          </a:xfrm>
        </p:spPr>
        <p:txBody>
          <a:bodyPr/>
          <a:lstStyle/>
          <a:p>
            <a:r>
              <a:rPr lang="en-US" dirty="0"/>
              <a:t>IDEA Advocates</a:t>
            </a:r>
          </a:p>
        </p:txBody>
      </p:sp>
      <p:sp>
        <p:nvSpPr>
          <p:cNvPr id="8" name="Footer Placeholder 7">
            <a:extLst>
              <a:ext uri="{FF2B5EF4-FFF2-40B4-BE49-F238E27FC236}">
                <a16:creationId xmlns:a16="http://schemas.microsoft.com/office/drawing/2014/main" id="{86C67E9A-EBC1-41A0-9436-A9E7212387D3}"/>
              </a:ext>
            </a:extLst>
          </p:cNvPr>
          <p:cNvSpPr>
            <a:spLocks noGrp="1"/>
          </p:cNvSpPr>
          <p:nvPr>
            <p:ph type="ftr" sz="quarter" idx="16"/>
          </p:nvPr>
        </p:nvSpPr>
        <p:spPr/>
        <p:txBody>
          <a:bodyPr/>
          <a:lstStyle/>
          <a:p>
            <a:r>
              <a:rPr lang="en-US" dirty="0"/>
              <a:t>IDEA Advocates:  ideaadvocatesgroup.org</a:t>
            </a:r>
            <a:endParaRPr lang="en-US" noProof="0" dirty="0"/>
          </a:p>
        </p:txBody>
      </p:sp>
      <p:sp>
        <p:nvSpPr>
          <p:cNvPr id="9" name="Slide Number Placeholder 8">
            <a:extLst>
              <a:ext uri="{FF2B5EF4-FFF2-40B4-BE49-F238E27FC236}">
                <a16:creationId xmlns:a16="http://schemas.microsoft.com/office/drawing/2014/main" id="{04CBF99F-0840-4688-A08C-EA227E1219FD}"/>
              </a:ext>
            </a:extLst>
          </p:cNvPr>
          <p:cNvSpPr>
            <a:spLocks noGrp="1"/>
          </p:cNvSpPr>
          <p:nvPr>
            <p:ph type="sldNum" sz="quarter" idx="33"/>
          </p:nvPr>
        </p:nvSpPr>
        <p:spPr/>
        <p:txBody>
          <a:bodyPr/>
          <a:lstStyle/>
          <a:p>
            <a:fld id="{19B51A1E-902D-48AF-9020-955120F399B6}" type="slidenum">
              <a:rPr lang="en-US" noProof="0" smtClean="0"/>
              <a:pPr/>
              <a:t>4</a:t>
            </a:fld>
            <a:endParaRPr lang="en-US" noProof="0" dirty="0"/>
          </a:p>
        </p:txBody>
      </p:sp>
    </p:spTree>
    <p:extLst>
      <p:ext uri="{BB962C8B-B14F-4D97-AF65-F5344CB8AC3E}">
        <p14:creationId xmlns:p14="http://schemas.microsoft.com/office/powerpoint/2010/main" val="488746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CF064D11-D67E-44E9-A41A-C845DCE23CCF}"/>
              </a:ext>
            </a:extLst>
          </p:cNvPr>
          <p:cNvSpPr>
            <a:spLocks noGrp="1"/>
          </p:cNvSpPr>
          <p:nvPr>
            <p:ph type="title"/>
          </p:nvPr>
        </p:nvSpPr>
        <p:spPr>
          <a:xfrm>
            <a:off x="431800" y="419300"/>
            <a:ext cx="11340000" cy="432000"/>
          </a:xfrm>
          <a:effectLst>
            <a:glow rad="139700">
              <a:schemeClr val="accent1">
                <a:satMod val="175000"/>
                <a:alpha val="40000"/>
              </a:schemeClr>
            </a:glow>
            <a:softEdge rad="12700"/>
          </a:effectLst>
        </p:spPr>
        <p:txBody>
          <a:bodyPr/>
          <a:lstStyle/>
          <a:p>
            <a:r>
              <a:rPr lang="en-US" dirty="0"/>
              <a:t>D																																																																																																									                                                                        	       </a:t>
            </a:r>
            <a:br>
              <a:rPr lang="en-US" dirty="0"/>
            </a:br>
            <a:r>
              <a:rPr lang="en-US" dirty="0"/>
              <a:t>                                                                   </a:t>
            </a:r>
            <a:r>
              <a:rPr lang="en-US" sz="4000" dirty="0"/>
              <a:t>SAFETY PLAN</a:t>
            </a:r>
            <a:br>
              <a:rPr lang="en-US" dirty="0"/>
            </a:br>
            <a:br>
              <a:rPr lang="en-US" dirty="0"/>
            </a:br>
            <a:br>
              <a:rPr lang="en-US" dirty="0"/>
            </a:br>
            <a:r>
              <a:rPr lang="en-US" dirty="0"/>
              <a:t>              </a:t>
            </a:r>
            <a:r>
              <a:rPr lang="en-US" sz="2000" dirty="0">
                <a:solidFill>
                  <a:srgbClr val="00B0F0"/>
                </a:solidFill>
              </a:rPr>
              <a:t>Nurse on-call to authorize PRN Medication</a:t>
            </a:r>
            <a:br>
              <a:rPr lang="en-US" sz="2000" dirty="0">
                <a:solidFill>
                  <a:srgbClr val="00B0F0"/>
                </a:solidFill>
              </a:rPr>
            </a:br>
            <a:r>
              <a:rPr lang="en-US" sz="2000" dirty="0">
                <a:solidFill>
                  <a:srgbClr val="00B0F0"/>
                </a:solidFill>
              </a:rPr>
              <a:t>                                                    3 row van available</a:t>
            </a:r>
            <a:br>
              <a:rPr lang="en-US" sz="2000" dirty="0">
                <a:solidFill>
                  <a:srgbClr val="00B0F0"/>
                </a:solidFill>
              </a:rPr>
            </a:br>
            <a:r>
              <a:rPr lang="en-US" sz="2000" dirty="0">
                <a:solidFill>
                  <a:srgbClr val="00B0F0"/>
                </a:solidFill>
              </a:rPr>
              <a:t>                                                            Own Room</a:t>
            </a:r>
            <a:br>
              <a:rPr lang="en-US" sz="2000" dirty="0">
                <a:solidFill>
                  <a:srgbClr val="00B0F0"/>
                </a:solidFill>
              </a:rPr>
            </a:br>
            <a:r>
              <a:rPr lang="en-US" sz="2000" dirty="0">
                <a:solidFill>
                  <a:srgbClr val="00B0F0"/>
                </a:solidFill>
              </a:rPr>
              <a:t>                                                      Transportation</a:t>
            </a:r>
            <a:br>
              <a:rPr lang="en-US" sz="2000" dirty="0"/>
            </a:br>
            <a:r>
              <a:rPr lang="en-US" sz="2000" dirty="0"/>
              <a:t>	</a:t>
            </a:r>
            <a:br>
              <a:rPr lang="en-US" sz="2000" dirty="0"/>
            </a:br>
            <a:r>
              <a:rPr lang="en-US" sz="2000" dirty="0"/>
              <a:t>Does not eat the following:</a:t>
            </a:r>
            <a:br>
              <a:rPr lang="en-US" sz="2000" dirty="0"/>
            </a:br>
            <a:r>
              <a:rPr lang="en-US" sz="2000" dirty="0"/>
              <a:t>                                                               </a:t>
            </a:r>
            <a:r>
              <a:rPr lang="en-US" sz="2000" dirty="0">
                <a:solidFill>
                  <a:srgbClr val="00B0F0"/>
                </a:solidFill>
              </a:rPr>
              <a:t>Ham</a:t>
            </a:r>
            <a:br>
              <a:rPr lang="en-US" sz="2000" dirty="0">
                <a:solidFill>
                  <a:srgbClr val="00B0F0"/>
                </a:solidFill>
              </a:rPr>
            </a:br>
            <a:r>
              <a:rPr lang="en-US" sz="2000" dirty="0">
                <a:solidFill>
                  <a:srgbClr val="00B0F0"/>
                </a:solidFill>
              </a:rPr>
              <a:t>                                                               Pork</a:t>
            </a:r>
            <a:br>
              <a:rPr lang="en-US" sz="2000" dirty="0">
                <a:solidFill>
                  <a:srgbClr val="00B0F0"/>
                </a:solidFill>
              </a:rPr>
            </a:br>
            <a:r>
              <a:rPr lang="en-US" sz="2000" dirty="0">
                <a:solidFill>
                  <a:srgbClr val="00B0F0"/>
                </a:solidFill>
              </a:rPr>
              <a:t>                                                             Bacon</a:t>
            </a:r>
            <a:br>
              <a:rPr lang="en-US" sz="2000" dirty="0">
                <a:solidFill>
                  <a:srgbClr val="00B0F0"/>
                </a:solidFill>
              </a:rPr>
            </a:br>
            <a:r>
              <a:rPr lang="en-US" sz="2000" dirty="0">
                <a:solidFill>
                  <a:srgbClr val="00B0F0"/>
                </a:solidFill>
              </a:rPr>
              <a:t>                    Pure Dairy – No milk in cereal.  Eats dry</a:t>
            </a:r>
            <a:br>
              <a:rPr lang="en-US" sz="2000" dirty="0">
                <a:solidFill>
                  <a:srgbClr val="00B0F0"/>
                </a:solidFill>
              </a:rPr>
            </a:br>
            <a:br>
              <a:rPr lang="en-US" sz="2000" dirty="0">
                <a:solidFill>
                  <a:srgbClr val="00B0F0"/>
                </a:solidFill>
              </a:rPr>
            </a:br>
            <a:r>
              <a:rPr lang="en-US" sz="2000" dirty="0"/>
              <a:t>       	         </a:t>
            </a:r>
            <a:endParaRPr lang="en-US" dirty="0"/>
          </a:p>
        </p:txBody>
      </p:sp>
      <p:sp>
        <p:nvSpPr>
          <p:cNvPr id="8" name="Slide Number Placeholder 7">
            <a:extLst>
              <a:ext uri="{FF2B5EF4-FFF2-40B4-BE49-F238E27FC236}">
                <a16:creationId xmlns:a16="http://schemas.microsoft.com/office/drawing/2014/main" id="{5CA06281-2F0B-452F-8D6E-8C1C040CC166}"/>
              </a:ext>
            </a:extLst>
          </p:cNvPr>
          <p:cNvSpPr>
            <a:spLocks noGrp="1"/>
          </p:cNvSpPr>
          <p:nvPr>
            <p:ph type="sldNum" sz="quarter" idx="33"/>
          </p:nvPr>
        </p:nvSpPr>
        <p:spPr/>
        <p:txBody>
          <a:bodyPr/>
          <a:lstStyle/>
          <a:p>
            <a:fld id="{19B51A1E-902D-48AF-9020-955120F399B6}" type="slidenum">
              <a:rPr lang="en-US" noProof="0" smtClean="0"/>
              <a:pPr/>
              <a:t>5</a:t>
            </a:fld>
            <a:endParaRPr lang="en-US" noProof="0" dirty="0"/>
          </a:p>
        </p:txBody>
      </p:sp>
      <p:sp>
        <p:nvSpPr>
          <p:cNvPr id="10" name="Text Placeholder 9">
            <a:extLst>
              <a:ext uri="{FF2B5EF4-FFF2-40B4-BE49-F238E27FC236}">
                <a16:creationId xmlns:a16="http://schemas.microsoft.com/office/drawing/2014/main" id="{628AE88F-63F6-4082-8E86-1546DE2A9923}"/>
              </a:ext>
            </a:extLst>
          </p:cNvPr>
          <p:cNvSpPr>
            <a:spLocks noGrp="1"/>
          </p:cNvSpPr>
          <p:nvPr>
            <p:ph type="body" idx="1"/>
          </p:nvPr>
        </p:nvSpPr>
        <p:spPr/>
        <p:txBody>
          <a:bodyPr/>
          <a:lstStyle/>
          <a:p>
            <a:r>
              <a:rPr lang="en-US" dirty="0"/>
              <a:t>Must Have in his forever home</a:t>
            </a:r>
          </a:p>
        </p:txBody>
      </p:sp>
      <p:sp>
        <p:nvSpPr>
          <p:cNvPr id="12" name="Text Placeholder 11">
            <a:extLst>
              <a:ext uri="{FF2B5EF4-FFF2-40B4-BE49-F238E27FC236}">
                <a16:creationId xmlns:a16="http://schemas.microsoft.com/office/drawing/2014/main" id="{953AF454-042D-49D5-BC24-33C635B42388}"/>
              </a:ext>
            </a:extLst>
          </p:cNvPr>
          <p:cNvSpPr>
            <a:spLocks noGrp="1"/>
          </p:cNvSpPr>
          <p:nvPr>
            <p:ph type="body" sz="quarter" idx="3"/>
          </p:nvPr>
        </p:nvSpPr>
        <p:spPr>
          <a:effectLst>
            <a:softEdge rad="12700"/>
          </a:effectLst>
          <a:scene3d>
            <a:camera prst="isometricOffAxis1Right"/>
            <a:lightRig rig="threePt" dir="t"/>
          </a:scene3d>
        </p:spPr>
        <p:txBody>
          <a:bodyPr/>
          <a:lstStyle/>
          <a:p>
            <a:r>
              <a:rPr lang="en-US" sz="4800" dirty="0">
                <a:solidFill>
                  <a:srgbClr val="FF0000"/>
                </a:solidFill>
              </a:rPr>
              <a:t>Can Not's    </a:t>
            </a:r>
          </a:p>
        </p:txBody>
      </p:sp>
      <p:graphicFrame>
        <p:nvGraphicFramePr>
          <p:cNvPr id="17" name="Content Placeholder 16">
            <a:extLst>
              <a:ext uri="{FF2B5EF4-FFF2-40B4-BE49-F238E27FC236}">
                <a16:creationId xmlns:a16="http://schemas.microsoft.com/office/drawing/2014/main" id="{C3A5A843-46EB-4F2B-BCDB-B10B4BE9281B}"/>
              </a:ext>
            </a:extLst>
          </p:cNvPr>
          <p:cNvGraphicFramePr>
            <a:graphicFrameLocks noGrp="1"/>
          </p:cNvGraphicFramePr>
          <p:nvPr>
            <p:ph sz="quarter" idx="4"/>
            <p:extLst>
              <p:ext uri="{D42A27DB-BD31-4B8C-83A1-F6EECF244321}">
                <p14:modId xmlns:p14="http://schemas.microsoft.com/office/powerpoint/2010/main" val="3496243514"/>
              </p:ext>
            </p:extLst>
          </p:nvPr>
        </p:nvGraphicFramePr>
        <p:xfrm>
          <a:off x="6299886" y="1955731"/>
          <a:ext cx="5447914" cy="42339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5" name="Content Placeholder 14" descr="Bullseye">
            <a:extLst>
              <a:ext uri="{FF2B5EF4-FFF2-40B4-BE49-F238E27FC236}">
                <a16:creationId xmlns:a16="http://schemas.microsoft.com/office/drawing/2014/main" id="{9E427016-5428-4EC4-A290-C4160EBAB34E}"/>
              </a:ext>
            </a:extLst>
          </p:cNvPr>
          <p:cNvPicPr>
            <a:picLocks noGrp="1" noChangeAspect="1"/>
          </p:cNvPicPr>
          <p:nvPr>
            <p:ph sz="half" idx="2"/>
          </p:nvPr>
        </p:nvPicPr>
        <p:blipFill>
          <a:blip r:embed="rId7">
            <a:extLst>
              <a:ext uri="{96DAC541-7B7A-43D3-8B79-37D633B846F1}">
                <asvg:svgBlip xmlns:asvg="http://schemas.microsoft.com/office/drawing/2016/SVG/main" r:embed="rId8"/>
              </a:ext>
            </a:extLst>
          </a:blip>
          <a:stretch>
            <a:fillRect/>
          </a:stretch>
        </p:blipFill>
        <p:spPr>
          <a:xfrm>
            <a:off x="4459817" y="1044063"/>
            <a:ext cx="914400" cy="718903"/>
          </a:xfrm>
        </p:spPr>
      </p:pic>
    </p:spTree>
    <p:extLst>
      <p:ext uri="{BB962C8B-B14F-4D97-AF65-F5344CB8AC3E}">
        <p14:creationId xmlns:p14="http://schemas.microsoft.com/office/powerpoint/2010/main" val="429983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Placeholder 31" descr="hand clapping">
            <a:extLst>
              <a:ext uri="{FF2B5EF4-FFF2-40B4-BE49-F238E27FC236}">
                <a16:creationId xmlns:a16="http://schemas.microsoft.com/office/drawing/2014/main" id="{AAB6EE12-FEF8-FB41-A909-0DA61D7725C7}"/>
              </a:ext>
            </a:extLst>
          </p:cNvPr>
          <p:cNvPicPr>
            <a:picLocks noGrp="1" noChangeAspect="1"/>
          </p:cNvPicPr>
          <p:nvPr>
            <p:ph type="pic" sz="quarter" idx="10"/>
          </p:nvPr>
        </p:nvPicPr>
        <p:blipFill>
          <a:blip r:embed="rId2" cstate="screen">
            <a:extLst>
              <a:ext uri="{28A0092B-C50C-407E-A947-70E740481C1C}">
                <a14:useLocalDpi xmlns:a14="http://schemas.microsoft.com/office/drawing/2010/main"/>
              </a:ext>
            </a:extLst>
          </a:blip>
          <a:srcRect/>
          <a:stretch>
            <a:fillRect/>
          </a:stretch>
        </p:blipFill>
        <p:spPr/>
      </p:pic>
      <p:sp>
        <p:nvSpPr>
          <p:cNvPr id="14" name="Title 13">
            <a:extLst>
              <a:ext uri="{FF2B5EF4-FFF2-40B4-BE49-F238E27FC236}">
                <a16:creationId xmlns:a16="http://schemas.microsoft.com/office/drawing/2014/main" id="{6C38D7A9-9299-4108-BB08-026F4B9CAE7B}"/>
              </a:ext>
            </a:extLst>
          </p:cNvPr>
          <p:cNvSpPr>
            <a:spLocks noGrp="1"/>
          </p:cNvSpPr>
          <p:nvPr>
            <p:ph type="ctrTitle"/>
          </p:nvPr>
        </p:nvSpPr>
        <p:spPr/>
        <p:txBody>
          <a:bodyPr/>
          <a:lstStyle/>
          <a:p>
            <a:r>
              <a:rPr lang="en-US" dirty="0"/>
              <a:t>Thank You</a:t>
            </a:r>
          </a:p>
        </p:txBody>
      </p:sp>
      <p:sp>
        <p:nvSpPr>
          <p:cNvPr id="4" name="Text Placeholder 3">
            <a:extLst>
              <a:ext uri="{FF2B5EF4-FFF2-40B4-BE49-F238E27FC236}">
                <a16:creationId xmlns:a16="http://schemas.microsoft.com/office/drawing/2014/main" id="{60828E04-9C2A-4859-8050-C2DF67A249CB}"/>
              </a:ext>
            </a:extLst>
          </p:cNvPr>
          <p:cNvSpPr>
            <a:spLocks noGrp="1"/>
          </p:cNvSpPr>
          <p:nvPr>
            <p:ph type="body" sz="quarter" idx="15"/>
          </p:nvPr>
        </p:nvSpPr>
        <p:spPr>
          <a:solidFill>
            <a:schemeClr val="tx1">
              <a:lumMod val="75000"/>
              <a:lumOff val="25000"/>
            </a:schemeClr>
          </a:solidFill>
        </p:spPr>
        <p:txBody>
          <a:bodyPr/>
          <a:lstStyle/>
          <a:p>
            <a:r>
              <a:rPr lang="en-US" dirty="0"/>
              <a:t>Shannon Magill</a:t>
            </a:r>
          </a:p>
        </p:txBody>
      </p:sp>
      <p:pic>
        <p:nvPicPr>
          <p:cNvPr id="8" name="Graphic 7" descr="User" title="Icon - Presenter Name">
            <a:extLst>
              <a:ext uri="{FF2B5EF4-FFF2-40B4-BE49-F238E27FC236}">
                <a16:creationId xmlns:a16="http://schemas.microsoft.com/office/drawing/2014/main" id="{111541C4-DB03-4E53-994D-499C7D73C4DF}"/>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1485495" y="4006655"/>
            <a:ext cx="218900" cy="218900"/>
          </a:xfrm>
          <a:prstGeom prst="rect">
            <a:avLst/>
          </a:prstGeom>
        </p:spPr>
      </p:pic>
      <p:sp>
        <p:nvSpPr>
          <p:cNvPr id="5" name="Text Placeholder 4">
            <a:extLst>
              <a:ext uri="{FF2B5EF4-FFF2-40B4-BE49-F238E27FC236}">
                <a16:creationId xmlns:a16="http://schemas.microsoft.com/office/drawing/2014/main" id="{11265965-2271-4C1C-BD0A-6F85F80FF9A6}"/>
              </a:ext>
            </a:extLst>
          </p:cNvPr>
          <p:cNvSpPr>
            <a:spLocks noGrp="1"/>
          </p:cNvSpPr>
          <p:nvPr>
            <p:ph type="body" sz="quarter" idx="16"/>
          </p:nvPr>
        </p:nvSpPr>
        <p:spPr>
          <a:solidFill>
            <a:schemeClr val="tx1">
              <a:lumMod val="75000"/>
              <a:lumOff val="25000"/>
            </a:schemeClr>
          </a:solidFill>
        </p:spPr>
        <p:txBody>
          <a:bodyPr/>
          <a:lstStyle/>
          <a:p>
            <a:r>
              <a:rPr lang="en-US"/>
              <a:t>740-360-5896</a:t>
            </a:r>
            <a:endParaRPr lang="en-US" dirty="0"/>
          </a:p>
        </p:txBody>
      </p:sp>
      <p:pic>
        <p:nvPicPr>
          <p:cNvPr id="10" name="Graphic 9" descr="Smart Phone" title="Icon - Presenter Phone Number">
            <a:extLst>
              <a:ext uri="{FF2B5EF4-FFF2-40B4-BE49-F238E27FC236}">
                <a16:creationId xmlns:a16="http://schemas.microsoft.com/office/drawing/2014/main" id="{A29DE31C-E099-4579-BB03-675E0A40C5F2}"/>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11485495" y="4355103"/>
            <a:ext cx="218900" cy="218900"/>
          </a:xfrm>
          <a:prstGeom prst="rect">
            <a:avLst/>
          </a:prstGeom>
        </p:spPr>
      </p:pic>
      <p:sp>
        <p:nvSpPr>
          <p:cNvPr id="6" name="Text Placeholder 5">
            <a:extLst>
              <a:ext uri="{FF2B5EF4-FFF2-40B4-BE49-F238E27FC236}">
                <a16:creationId xmlns:a16="http://schemas.microsoft.com/office/drawing/2014/main" id="{50A3BCC3-A277-4C0B-9EBA-EB53990D8EBD}"/>
              </a:ext>
            </a:extLst>
          </p:cNvPr>
          <p:cNvSpPr>
            <a:spLocks noGrp="1"/>
          </p:cNvSpPr>
          <p:nvPr>
            <p:ph type="body" sz="quarter" idx="17"/>
          </p:nvPr>
        </p:nvSpPr>
        <p:spPr>
          <a:solidFill>
            <a:schemeClr val="tx1">
              <a:lumMod val="75000"/>
              <a:lumOff val="25000"/>
            </a:schemeClr>
          </a:solidFill>
        </p:spPr>
        <p:txBody>
          <a:bodyPr/>
          <a:lstStyle/>
          <a:p>
            <a:r>
              <a:rPr lang="en-US" sz="1400" dirty="0"/>
              <a:t>shannon@ideaadvocatesgroup.org</a:t>
            </a:r>
          </a:p>
        </p:txBody>
      </p:sp>
      <p:pic>
        <p:nvPicPr>
          <p:cNvPr id="9" name="Graphic 8" descr="Envelope" title="Icon Presenter Email">
            <a:extLst>
              <a:ext uri="{FF2B5EF4-FFF2-40B4-BE49-F238E27FC236}">
                <a16:creationId xmlns:a16="http://schemas.microsoft.com/office/drawing/2014/main" id="{773C1382-ACE1-460F-A1B6-AB761A7D2E6B}"/>
              </a:ext>
            </a:extLst>
          </p:cNvPr>
          <p:cNvPicPr>
            <a:picLocks noChangeAspect="1"/>
          </p:cNvPicPr>
          <p:nvPr/>
        </p:nvPicPr>
        <p:blipFill>
          <a:blip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11485495" y="4703551"/>
            <a:ext cx="218900" cy="218900"/>
          </a:xfrm>
          <a:prstGeom prst="rect">
            <a:avLst/>
          </a:prstGeom>
        </p:spPr>
      </p:pic>
      <p:sp>
        <p:nvSpPr>
          <p:cNvPr id="16" name="Text Placeholder 15">
            <a:extLst>
              <a:ext uri="{FF2B5EF4-FFF2-40B4-BE49-F238E27FC236}">
                <a16:creationId xmlns:a16="http://schemas.microsoft.com/office/drawing/2014/main" id="{FD8A1232-50A8-4535-AAF9-7F4180EAA0DD}"/>
              </a:ext>
            </a:extLst>
          </p:cNvPr>
          <p:cNvSpPr>
            <a:spLocks noGrp="1"/>
          </p:cNvSpPr>
          <p:nvPr>
            <p:ph type="body" sz="quarter" idx="18"/>
          </p:nvPr>
        </p:nvSpPr>
        <p:spPr>
          <a:solidFill>
            <a:schemeClr val="tx1">
              <a:lumMod val="75000"/>
              <a:lumOff val="25000"/>
            </a:schemeClr>
          </a:solidFill>
        </p:spPr>
        <p:txBody>
          <a:bodyPr/>
          <a:lstStyle/>
          <a:p>
            <a:r>
              <a:rPr lang="en-US" dirty="0"/>
              <a:t>IDEA Advocates</a:t>
            </a:r>
          </a:p>
        </p:txBody>
      </p:sp>
      <p:pic>
        <p:nvPicPr>
          <p:cNvPr id="11" name="Graphic 10" descr="Link">
            <a:extLst>
              <a:ext uri="{FF2B5EF4-FFF2-40B4-BE49-F238E27FC236}">
                <a16:creationId xmlns:a16="http://schemas.microsoft.com/office/drawing/2014/main" id="{0718E6E0-05A2-479C-AEA8-1A385EB73474}"/>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11472552" y="5040763"/>
            <a:ext cx="244786" cy="244786"/>
          </a:xfrm>
          <a:prstGeom prst="rect">
            <a:avLst/>
          </a:prstGeom>
        </p:spPr>
      </p:pic>
      <p:sp>
        <p:nvSpPr>
          <p:cNvPr id="12" name="Slide Number Placeholder 11">
            <a:extLst>
              <a:ext uri="{FF2B5EF4-FFF2-40B4-BE49-F238E27FC236}">
                <a16:creationId xmlns:a16="http://schemas.microsoft.com/office/drawing/2014/main" id="{91814EC9-246A-4C6E-941E-5774FE72F08E}"/>
              </a:ext>
            </a:extLst>
          </p:cNvPr>
          <p:cNvSpPr>
            <a:spLocks noGrp="1"/>
          </p:cNvSpPr>
          <p:nvPr>
            <p:ph type="sldNum" sz="quarter" idx="20"/>
          </p:nvPr>
        </p:nvSpPr>
        <p:spPr>
          <a:solidFill>
            <a:schemeClr val="tx1">
              <a:lumMod val="95000"/>
              <a:lumOff val="5000"/>
            </a:schemeClr>
          </a:solidFill>
        </p:spPr>
        <p:txBody>
          <a:bodyPr/>
          <a:lstStyle/>
          <a:p>
            <a:fld id="{19B51A1E-902D-48AF-9020-955120F399B6}" type="slidenum">
              <a:rPr lang="en-US" smtClean="0"/>
              <a:pPr/>
              <a:t>6</a:t>
            </a:fld>
            <a:endParaRPr lang="en-US" dirty="0"/>
          </a:p>
        </p:txBody>
      </p:sp>
    </p:spTree>
    <p:extLst>
      <p:ext uri="{BB962C8B-B14F-4D97-AF65-F5344CB8AC3E}">
        <p14:creationId xmlns:p14="http://schemas.microsoft.com/office/powerpoint/2010/main" val="4153678306"/>
      </p:ext>
    </p:extLst>
  </p:cSld>
  <p:clrMapOvr>
    <a:masterClrMapping/>
  </p:clrMapOvr>
</p:sld>
</file>

<file path=ppt/theme/theme1.xml><?xml version="1.0" encoding="utf-8"?>
<a:theme xmlns:a="http://schemas.openxmlformats.org/drawingml/2006/main" name="Office Theme">
  <a:themeElements>
    <a:clrScheme name="Custom 129">
      <a:dk1>
        <a:sysClr val="windowText" lastClr="000000"/>
      </a:dk1>
      <a:lt1>
        <a:srgbClr val="FFFFFF"/>
      </a:lt1>
      <a:dk2>
        <a:srgbClr val="3F3F3F"/>
      </a:dk2>
      <a:lt2>
        <a:srgbClr val="F2F2F2"/>
      </a:lt2>
      <a:accent1>
        <a:srgbClr val="25C6E3"/>
      </a:accent1>
      <a:accent2>
        <a:srgbClr val="E80554"/>
      </a:accent2>
      <a:accent3>
        <a:srgbClr val="A9E26F"/>
      </a:accent3>
      <a:accent4>
        <a:srgbClr val="EAD000"/>
      </a:accent4>
      <a:accent5>
        <a:srgbClr val="1A0F49"/>
      </a:accent5>
      <a:accent6>
        <a:srgbClr val="FF4A01"/>
      </a:accent6>
      <a:hlink>
        <a:srgbClr val="25C6E3"/>
      </a:hlink>
      <a:folHlink>
        <a:srgbClr val="25C6E3"/>
      </a:folHlink>
    </a:clrScheme>
    <a:fontScheme name="Custom 149">
      <a:majorFont>
        <a:latin typeface="Corbel"/>
        <a:ea typeface=""/>
        <a:cs typeface=""/>
      </a:majorFont>
      <a:minorFont>
        <a:latin typeface="Candar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F16411250_Bright business presentation_AAS_v3" id="{57D58BC9-3F05-45D4-81CD-7BA898B4CAAD}" vid="{0F92AA19-00D6-4C71-B13F-219D7994A0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90D0D0-7C1D-47FF-A2F0-9937AA567A3D}">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B8E15EA0-2F38-456B-B156-038699A5D17F}">
  <ds:schemaRefs>
    <ds:schemaRef ds:uri="http://schemas.microsoft.com/sharepoint/v3/contenttype/forms"/>
  </ds:schemaRefs>
</ds:datastoreItem>
</file>

<file path=customXml/itemProps3.xml><?xml version="1.0" encoding="utf-8"?>
<ds:datastoreItem xmlns:ds="http://schemas.openxmlformats.org/officeDocument/2006/customXml" ds:itemID="{2EDB5DD7-8DCC-4069-9EB3-5D09818665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tf16411250</Template>
  <TotalTime>0</TotalTime>
  <Words>416</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Candara</vt:lpstr>
      <vt:lpstr>Century Schoolbook</vt:lpstr>
      <vt:lpstr>Corbel</vt:lpstr>
      <vt:lpstr>Times New Roman</vt:lpstr>
      <vt:lpstr>Wingdings</vt:lpstr>
      <vt:lpstr>Office Theme</vt:lpstr>
      <vt:lpstr>Everyone has the right to live, love, work and play where they feel safe and accepted</vt:lpstr>
      <vt:lpstr>MALE</vt:lpstr>
      <vt:lpstr>Likes:  </vt:lpstr>
      <vt:lpstr>Individual has Autism  </vt:lpstr>
      <vt:lpstr>D                                                                                                                                                                                                                                                             SAFETY PLAN                 Nurse on-call to authorize PRN Medication                                                     3 row van available                                                             Own Room                                                       Transportation   Does not eat the following:                                                                Ham                                                                Pork                                                              Bacon                     Pure Dairy – No milk in cereal.  Eats dry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2020-06-03T02:46:25Z</dcterms:created>
  <dcterms:modified xsi:type="dcterms:W3CDTF">2020-06-24T14:53:57Z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