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9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4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1A87-3A80-4BF8-95E8-47A35C2B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79152-F5FD-48B5-8EBB-8F1D88C88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2238165"/>
            <a:ext cx="5092065" cy="11046883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086B3-4B17-4B70-A762-DDDA6935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1D5FA-2138-4434-9038-E69D590F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F935-AD2E-4C1C-9912-4ADBB761101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7A35-7DCC-454F-B6D4-63F31E11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6E02-7EA5-4FCE-84DC-C364266C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34B5-1D38-4829-ACBD-DCCF8E89D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306C-19EA-4E62-857B-E04526BE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E127F-C32E-4B8A-B90F-16E6DB8B5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D062-28B5-47C5-B8A0-F12A6590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F935-AD2E-4C1C-9912-4ADBB761101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8B03-1AF4-4D0D-8CBD-445F33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B217-3E17-43CF-9FF4-079DD820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34B5-1D38-4829-ACBD-DCCF8E89D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25011-5ADC-4677-BCAB-C0CBA94C2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07F95-253F-422A-A05E-74219C679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33E2-9DF2-4FC8-8A3E-65B952BA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F935-AD2E-4C1C-9912-4ADBB761101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FC61A-9024-416B-83A0-12D639AC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5971-D398-42B0-8E1D-85E7B0FE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34B5-1D38-4829-ACBD-DCCF8E89D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D8D18-EE78-4A31-9919-5DAC6FA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58980-EE3F-454E-B0C7-8D195D8E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7D20-26D2-4025-B303-1D7EE01E7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F935-AD2E-4C1C-9912-4ADBB761101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452B-D9CF-4CF1-8ED5-848E93DD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80931-0F29-4C02-BE23-841DD3E74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4B5-1D38-4829-ACBD-DCCF8E89D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DCEB9-72FC-4940-B795-C040CF010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7" r="4662" b="4055"/>
          <a:stretch/>
        </p:blipFill>
        <p:spPr>
          <a:xfrm>
            <a:off x="2759101" y="936441"/>
            <a:ext cx="2286000" cy="245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60431-0C13-4086-9599-722C7F75F474}"/>
              </a:ext>
            </a:extLst>
          </p:cNvPr>
          <p:cNvSpPr txBox="1"/>
          <p:nvPr/>
        </p:nvSpPr>
        <p:spPr>
          <a:xfrm>
            <a:off x="3140765" y="3425649"/>
            <a:ext cx="159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1860(S)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DBC06-AE2C-49C6-BA54-2387FA1E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9" y="12874629"/>
            <a:ext cx="2286000" cy="1860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1A1B0-3772-4FC7-B61B-D4900CF89CEB}"/>
              </a:ext>
            </a:extLst>
          </p:cNvPr>
          <p:cNvSpPr txBox="1"/>
          <p:nvPr/>
        </p:nvSpPr>
        <p:spPr>
          <a:xfrm>
            <a:off x="200049" y="14962126"/>
            <a:ext cx="247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Kimberly-Clark 46727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45955-2DA0-46E7-B03F-11E35B9A6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4" r="8233"/>
          <a:stretch/>
        </p:blipFill>
        <p:spPr>
          <a:xfrm>
            <a:off x="221080" y="4030369"/>
            <a:ext cx="2286000" cy="2109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49C54-4BA5-446A-976C-530CF935A4A9}"/>
              </a:ext>
            </a:extLst>
          </p:cNvPr>
          <p:cNvSpPr txBox="1"/>
          <p:nvPr/>
        </p:nvSpPr>
        <p:spPr>
          <a:xfrm>
            <a:off x="691279" y="6271233"/>
            <a:ext cx="134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8000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47B07-DCFD-4379-A29E-3BD174721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481" y="1256633"/>
            <a:ext cx="2286000" cy="1851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3A7CD2-A088-48D8-B235-87971EE81346}"/>
              </a:ext>
            </a:extLst>
          </p:cNvPr>
          <p:cNvSpPr txBox="1"/>
          <p:nvPr/>
        </p:nvSpPr>
        <p:spPr>
          <a:xfrm>
            <a:off x="5483672" y="337891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Aura 1870+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4E45B8-3C2E-433D-A23D-B20071257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481" y="3855575"/>
            <a:ext cx="2286000" cy="2407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EE200C-AD5E-41CE-85B3-459038A00BA2}"/>
              </a:ext>
            </a:extLst>
          </p:cNvPr>
          <p:cNvSpPr txBox="1"/>
          <p:nvPr/>
        </p:nvSpPr>
        <p:spPr>
          <a:xfrm>
            <a:off x="5775863" y="6273764"/>
            <a:ext cx="1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9010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869F74-3931-4435-922E-146A3BAE2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067" r="9497"/>
          <a:stretch/>
        </p:blipFill>
        <p:spPr>
          <a:xfrm>
            <a:off x="7694472" y="1074560"/>
            <a:ext cx="2286000" cy="21858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1ADED0-1E6B-4B04-B1F0-2488F7441EFF}"/>
              </a:ext>
            </a:extLst>
          </p:cNvPr>
          <p:cNvSpPr txBox="1"/>
          <p:nvPr/>
        </p:nvSpPr>
        <p:spPr>
          <a:xfrm>
            <a:off x="8222971" y="3378914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8205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397BCB-432E-428E-8592-2C5A389BA5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93" t="20148" r="48732" b="40897"/>
          <a:stretch/>
        </p:blipFill>
        <p:spPr>
          <a:xfrm>
            <a:off x="2897660" y="7240116"/>
            <a:ext cx="2286000" cy="1705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33569A-1455-46AF-ADD4-1407400253B6}"/>
              </a:ext>
            </a:extLst>
          </p:cNvPr>
          <p:cNvSpPr txBox="1"/>
          <p:nvPr/>
        </p:nvSpPr>
        <p:spPr>
          <a:xfrm>
            <a:off x="3346917" y="9359127"/>
            <a:ext cx="153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Gerson 2140C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B32D12-15CD-4453-BD88-B84EE1C612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94" t="6900" r="14674" b="13974"/>
          <a:stretch/>
        </p:blipFill>
        <p:spPr>
          <a:xfrm>
            <a:off x="176733" y="9783311"/>
            <a:ext cx="2286000" cy="2438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8C9151-F5F5-493C-B21D-228164BBDF29}"/>
              </a:ext>
            </a:extLst>
          </p:cNvPr>
          <p:cNvSpPr txBox="1"/>
          <p:nvPr/>
        </p:nvSpPr>
        <p:spPr>
          <a:xfrm>
            <a:off x="315347" y="12327494"/>
            <a:ext cx="209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Moldex 1500 Series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F393AB-CDB6-475E-A8F9-A6C91D39B7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077" r="12503" b="11701"/>
          <a:stretch/>
        </p:blipFill>
        <p:spPr>
          <a:xfrm>
            <a:off x="2821688" y="3933904"/>
            <a:ext cx="2286000" cy="22939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4BAE9C-B125-430E-8765-A778F8AA1E1A}"/>
              </a:ext>
            </a:extLst>
          </p:cNvPr>
          <p:cNvSpPr txBox="1"/>
          <p:nvPr/>
        </p:nvSpPr>
        <p:spPr>
          <a:xfrm>
            <a:off x="3353444" y="6271233"/>
            <a:ext cx="1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8210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F53E7D-DE22-4034-99C6-18EC0B491A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960" t="25467" r="47654" b="36970"/>
          <a:stretch/>
        </p:blipFill>
        <p:spPr>
          <a:xfrm>
            <a:off x="221080" y="6832451"/>
            <a:ext cx="2286000" cy="23003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005635-AD77-45BC-AED4-CEB62370B095}"/>
              </a:ext>
            </a:extLst>
          </p:cNvPr>
          <p:cNvSpPr txBox="1"/>
          <p:nvPr/>
        </p:nvSpPr>
        <p:spPr>
          <a:xfrm>
            <a:off x="638392" y="9392707"/>
            <a:ext cx="153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Gerson 1730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7E7D65-DEB6-4F83-8841-B22337ACC71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453" r="5566"/>
          <a:stretch/>
        </p:blipFill>
        <p:spPr>
          <a:xfrm>
            <a:off x="2897660" y="9783311"/>
            <a:ext cx="2286000" cy="22124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65472A-0FCE-4008-BC17-C4B96D3938B7}"/>
              </a:ext>
            </a:extLst>
          </p:cNvPr>
          <p:cNvSpPr txBox="1"/>
          <p:nvPr/>
        </p:nvSpPr>
        <p:spPr>
          <a:xfrm>
            <a:off x="3360795" y="12269101"/>
            <a:ext cx="14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Moldex 2200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5F5C94-2A87-4BB5-BB1A-ED62E6C8556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916" r="6082"/>
          <a:stretch/>
        </p:blipFill>
        <p:spPr>
          <a:xfrm>
            <a:off x="324748" y="1362531"/>
            <a:ext cx="2286000" cy="15957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32AA53-FE85-425D-9E5A-996D14963181}"/>
              </a:ext>
            </a:extLst>
          </p:cNvPr>
          <p:cNvSpPr txBox="1"/>
          <p:nvPr/>
        </p:nvSpPr>
        <p:spPr>
          <a:xfrm>
            <a:off x="365267" y="3425754"/>
            <a:ext cx="190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VFLEX 1804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D0B977-9BDA-4EA3-8BA6-DF990C32B9E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746" t="6516" r="6365" b="13381"/>
          <a:stretch/>
        </p:blipFill>
        <p:spPr>
          <a:xfrm>
            <a:off x="7629534" y="4520234"/>
            <a:ext cx="2286000" cy="12397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EA56B1-F67E-4A33-B9B2-B76FD6935A8F}"/>
              </a:ext>
            </a:extLst>
          </p:cNvPr>
          <p:cNvSpPr txBox="1"/>
          <p:nvPr/>
        </p:nvSpPr>
        <p:spPr>
          <a:xfrm>
            <a:off x="7812752" y="6273764"/>
            <a:ext cx="1919563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  <a:r>
              <a:rPr lang="en-US" i="0" baseline="30000" dirty="0">
                <a:latin typeface="+mj-lt"/>
              </a:rPr>
              <a:t>TM</a:t>
            </a:r>
            <a:r>
              <a:rPr lang="en-US" dirty="0"/>
              <a:t> Aura 9210+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7724A4-CCBE-435F-AE09-F9EA8253AC4C}"/>
              </a:ext>
            </a:extLst>
          </p:cNvPr>
          <p:cNvSpPr txBox="1"/>
          <p:nvPr/>
        </p:nvSpPr>
        <p:spPr>
          <a:xfrm>
            <a:off x="691278" y="51627"/>
            <a:ext cx="854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N95 Masks Treatable by Battelle CCDS</a:t>
            </a:r>
            <a:r>
              <a:rPr lang="en-US" sz="4000" baseline="300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5667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DB54D-9149-48BC-9C8F-0C129E757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0" r="18447" b="53136"/>
          <a:stretch/>
        </p:blipFill>
        <p:spPr>
          <a:xfrm>
            <a:off x="328607" y="944057"/>
            <a:ext cx="2286000" cy="2714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BDF90-A67E-4131-A055-17C747B6FE50}"/>
              </a:ext>
            </a:extLst>
          </p:cNvPr>
          <p:cNvSpPr txBox="1"/>
          <p:nvPr/>
        </p:nvSpPr>
        <p:spPr>
          <a:xfrm>
            <a:off x="487633" y="384302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ProTech</a:t>
            </a:r>
            <a:r>
              <a:rPr lang="en-US" dirty="0"/>
              <a:t> NON27501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BBEBC-2BA9-44F1-89FF-3381F6B47586}"/>
              </a:ext>
            </a:extLst>
          </p:cNvPr>
          <p:cNvSpPr txBox="1"/>
          <p:nvPr/>
        </p:nvSpPr>
        <p:spPr>
          <a:xfrm>
            <a:off x="1266825" y="5162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Contain Cellulose – Do Not Treat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9662D-0331-4E67-8198-3FF933040BFA}"/>
              </a:ext>
            </a:extLst>
          </p:cNvPr>
          <p:cNvSpPr txBox="1"/>
          <p:nvPr/>
        </p:nvSpPr>
        <p:spPr>
          <a:xfrm>
            <a:off x="487633" y="5219700"/>
            <a:ext cx="8770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for Cellulose Acetate in undefined masks by placing filter, shell, and </a:t>
            </a:r>
            <a:r>
              <a:rPr lang="en-US" dirty="0" err="1"/>
              <a:t>coverweb</a:t>
            </a:r>
            <a:r>
              <a:rPr lang="en-US" dirty="0"/>
              <a:t> (not straps or nose foam) in Butyric Acid.</a:t>
            </a:r>
          </a:p>
          <a:p>
            <a:endParaRPr lang="en-US" dirty="0"/>
          </a:p>
          <a:p>
            <a:r>
              <a:rPr lang="en-US" dirty="0"/>
              <a:t>Polypropylene and Polyester have satisfactory chemical resistance to it, but Cellulose Acetate (CA) does not so degradation should be evident if the mask contains CA.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104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Ellis, Jeffrey L</dc:creator>
  <cp:lastModifiedBy>Arnold, Josh</cp:lastModifiedBy>
  <cp:revision>16</cp:revision>
  <dcterms:created xsi:type="dcterms:W3CDTF">2020-04-01T17:31:14Z</dcterms:created>
  <dcterms:modified xsi:type="dcterms:W3CDTF">2020-04-15T15:31:06Z</dcterms:modified>
</cp:coreProperties>
</file>