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0"/>
  </p:notesMasterIdLst>
  <p:handoutMasterIdLst>
    <p:handoutMasterId r:id="rId21"/>
  </p:handoutMasterIdLst>
  <p:sldIdLst>
    <p:sldId id="464" r:id="rId6"/>
    <p:sldId id="465" r:id="rId7"/>
    <p:sldId id="466" r:id="rId8"/>
    <p:sldId id="467" r:id="rId9"/>
    <p:sldId id="468" r:id="rId10"/>
    <p:sldId id="469" r:id="rId11"/>
    <p:sldId id="470" r:id="rId12"/>
    <p:sldId id="471" r:id="rId13"/>
    <p:sldId id="472" r:id="rId14"/>
    <p:sldId id="473" r:id="rId15"/>
    <p:sldId id="474" r:id="rId16"/>
    <p:sldId id="475" r:id="rId17"/>
    <p:sldId id="476" r:id="rId18"/>
    <p:sldId id="477" r:id="rId19"/>
  </p:sldIdLst>
  <p:sldSz cx="9144000" cy="6858000" type="screen4x3"/>
  <p:notesSz cx="7010400" cy="9296400"/>
  <p:custDataLst>
    <p:tags r:id="rId2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B169E5C-00EA-4A1D-8E12-9325765D610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D19B0E-E116-487F-A419-BB2D3799C43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13A76-54FB-487B-8C00-74F106C55243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739A07-E60A-4B1B-98D8-3E9A092E2E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5400AC-5B3C-44C0-9519-0BBABA1B6C6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41C98-E098-45E1-A691-98DFA4DCF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31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219F985-34AB-4E78-9034-4473DBD6A4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1A8570-94EA-41C5-BE04-D914AE1C1A3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D76F7D2-68B5-4748-9C94-03485F7EBDE9}" type="datetimeFigureOut">
              <a:rPr lang="en-US"/>
              <a:pPr>
                <a:defRPr/>
              </a:pPr>
              <a:t>1/4/2018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B3B6568-5083-4661-BF35-7D2CF41E592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4308849-4EF5-4BD2-AE0F-61BFE8A2F4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71D9DE-58F0-47A0-A60D-FC92AD5519D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2A21E4-27EC-4EB6-B094-BB97801B36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19D97D4-331E-441A-8808-C32B9A0194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4EB32-2E1A-47E1-A0AA-EB97392A2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F936F-38E9-4AFB-BBB7-C41A5A369DEE}" type="datetimeFigureOut">
              <a:rPr lang="en-US"/>
              <a:pPr>
                <a:defRPr/>
              </a:pPr>
              <a:t>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03E1B-EC26-4A06-B8B0-A5DE2F2D8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7CE14-3D17-4EF4-9400-DF3D71F79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FEF8D-5E1B-4E89-AF22-D2F8596DB7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684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89B68-4E87-4599-AD69-E4E3A19F3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5C853-E224-4595-9D1E-6B52EE9EC512}" type="datetimeFigureOut">
              <a:rPr lang="en-US"/>
              <a:pPr>
                <a:defRPr/>
              </a:pPr>
              <a:t>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D6003-75BB-4EB5-96ED-4128B23E1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E9E64-1C3C-46EB-B9EB-8DBD507C3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0DC8F-BF88-4DD1-8E06-7334F8FFD8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215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CA11F-4CE1-441B-BD12-50D9135B9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4E6E-806D-4FCE-BD74-E40CBA28635F}" type="datetimeFigureOut">
              <a:rPr lang="en-US"/>
              <a:pPr>
                <a:defRPr/>
              </a:pPr>
              <a:t>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EB8E2-F6B5-4577-806F-CC5DADBCC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83A14-6E65-4EF1-B926-6982C47F3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73D0C-EE9F-4D7E-AFFA-83AD9867F3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C98D6-4B74-4D0F-B8A6-838447A25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90351-1C58-4CA7-BD1D-EDF2137BCEB3}" type="datetimeFigureOut">
              <a:rPr lang="en-US"/>
              <a:pPr>
                <a:defRPr/>
              </a:pPr>
              <a:t>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2984A-3D61-413A-AD14-CC562FAB0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E98EE-31E7-45C7-9714-906EC1CE8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8B423-3DEF-4E5A-8627-456E51A319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8963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67C86-1A44-4026-85E9-0C6841321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C3FD9-C851-4005-8088-B82DF1473F73}" type="datetimeFigureOut">
              <a:rPr lang="en-US"/>
              <a:pPr>
                <a:defRPr/>
              </a:pPr>
              <a:t>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FFBCA-B488-446C-B3A9-00D8B968D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91B47-0B0A-4EA2-9FE1-497C06C06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39373-5C35-4AA7-82DF-4DD3F784F5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888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FE5B6CF-D703-46D0-81ED-B45A702E0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E6C9-A7E5-44DC-A406-9DE3AF8EB563}" type="datetimeFigureOut">
              <a:rPr lang="en-US"/>
              <a:pPr>
                <a:defRPr/>
              </a:pPr>
              <a:t>1/4/2018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F4DA60-B122-4860-8955-9E09636AC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1C131E2-4712-4112-AABC-04339EB3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83905-4900-46E7-8D34-394FADBACD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320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F303821-E7AF-4D3E-9B32-08703165F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4746D-D9ED-4F04-BD5B-B3461CD902D9}" type="datetimeFigureOut">
              <a:rPr lang="en-US"/>
              <a:pPr>
                <a:defRPr/>
              </a:pPr>
              <a:t>1/4/2018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2AC4CFE-2D8B-45DA-8002-4D5C061BF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4AC9084-F9CC-4A94-8742-97AAC41AA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5429A-09C8-4E71-8210-A3E6984AF2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407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822B335-2219-4E33-9306-126B0E335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3D933-BB99-41EC-902B-7987186DC9A8}" type="datetimeFigureOut">
              <a:rPr lang="en-US"/>
              <a:pPr>
                <a:defRPr/>
              </a:pPr>
              <a:t>1/4/2018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0C0C89A-E29A-4BD0-A08B-721AEBC0D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1BEC2AC-A8BC-4692-850C-7AA441DA6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0DEC2-7CF3-4EAE-8C4C-CC8107CB8F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12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1081E41-7463-4901-9725-573E52CFB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7DD90-CC85-4707-BC87-F19F121329FA}" type="datetimeFigureOut">
              <a:rPr lang="en-US"/>
              <a:pPr>
                <a:defRPr/>
              </a:pPr>
              <a:t>1/4/2018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444DF16-E572-4B8B-82EF-C5AD6199B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0ED512-EB97-475F-8002-E52953584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AF0ED-3437-4E0A-901A-0B9DE05BAE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53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2202B11-D5A0-4B7F-8E9A-604643328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E75F8-0697-4127-AD31-45737D6CC4B4}" type="datetimeFigureOut">
              <a:rPr lang="en-US"/>
              <a:pPr>
                <a:defRPr/>
              </a:pPr>
              <a:t>1/4/2018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F0C092-1667-459D-B36D-555942EB6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411B8F1-C0DE-4602-A450-477D755FF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37D83-C794-493B-B747-A5FD28C822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841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713F254-6A66-4898-8BB6-A6EC0AA6C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FC22F-F325-4025-BB56-5F5EDB6918D6}" type="datetimeFigureOut">
              <a:rPr lang="en-US"/>
              <a:pPr>
                <a:defRPr/>
              </a:pPr>
              <a:t>1/4/2018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15A71C-69B8-49D2-905E-04970EC5C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AD29C1-39FE-4A51-9B89-24069B78B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3781F-B360-4336-9339-5222611B5B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220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A32FE64-9225-4DF5-A601-984BD0EB070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5725259-6621-4AB1-AEBA-C96F628FABF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0661B-301E-4C3A-84FD-7D1E9491A2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3CA44A-59B0-40F7-835A-DF5E9628204D}" type="datetimeFigureOut">
              <a:rPr lang="en-US"/>
              <a:pPr>
                <a:defRPr/>
              </a:pPr>
              <a:t>1/4/2018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65914-4E3D-4020-9A7E-22B530EFAA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4440D-76DE-4A6E-A0E1-861DC34BB5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E0B5E1B-EAE5-431C-8B23-DA0BDA11F6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view.osha.gov/injuryreporting/ita" TargetMode="External"/><Relationship Id="rId2" Type="http://schemas.openxmlformats.org/officeDocument/2006/relationships/hyperlink" Target="https://www.osha.gov/injuryreportin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0EC6A-1B40-4B9E-AB11-D1E4A7BCA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990600"/>
            <a:ext cx="8229600" cy="1143000"/>
          </a:xfrm>
        </p:spPr>
        <p:txBody>
          <a:bodyPr/>
          <a:lstStyle/>
          <a:p>
            <a:r>
              <a:rPr lang="en-US" sz="2400" b="1" dirty="0"/>
              <a:t>Injury Tracking Application </a:t>
            </a:r>
            <a:br>
              <a:rPr lang="en-US" sz="2400" b="1" dirty="0"/>
            </a:br>
            <a:r>
              <a:rPr lang="en-US" sz="2400" b="1" dirty="0"/>
              <a:t>Electronic Submission of Injury and Illness Records to OSHA</a:t>
            </a:r>
            <a:br>
              <a:rPr lang="en-US" sz="2400" b="1" dirty="0"/>
            </a:br>
            <a:r>
              <a:rPr lang="en-US" sz="2400" b="1" dirty="0">
                <a:hlinkClick r:id="rId2"/>
              </a:rPr>
              <a:t>https://www.osha.gov/injuryreporting/</a:t>
            </a:r>
            <a:r>
              <a:rPr lang="en-US" sz="2400" b="1" dirty="0"/>
              <a:t> </a:t>
            </a:r>
            <a:br>
              <a:rPr lang="en-US" sz="2400" b="1" dirty="0"/>
            </a:br>
            <a:br>
              <a:rPr lang="en-US" sz="2400" b="1" dirty="0"/>
            </a:br>
            <a:r>
              <a:rPr lang="en-US" sz="2400" b="1" dirty="0">
                <a:hlinkClick r:id="rId3"/>
              </a:rPr>
              <a:t>https://preview.osha.gov/injuryreporting/ita</a:t>
            </a:r>
            <a:r>
              <a:rPr lang="en-US" sz="2400" b="1" dirty="0"/>
              <a:t> </a:t>
            </a:r>
            <a:endParaRPr lang="en-US" sz="2400" dirty="0"/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DBCB1DB8-8661-4FE7-86CA-E0B90CCF30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85800" y="2743200"/>
            <a:ext cx="8001862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872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5485B-FF14-4453-AEE4-B2A6B0043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91E73D7-A5EB-4BAE-86BA-E2B8D11A8EF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72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5485B-FF14-4453-AEE4-B2A6B0043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88F4243-9794-4E77-9A12-2CB112EB26A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8429640-6F11-4BDF-885E-F59C2069644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911" y="3276600"/>
            <a:ext cx="1764889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D757ACA-464C-41AC-BBEF-CE2A180553D2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254911" y="4475480"/>
            <a:ext cx="4610100" cy="66548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BE66141-4266-40F2-A1A5-002951C20334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034" y="5432425"/>
            <a:ext cx="2228850" cy="9213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18653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5485B-FF14-4453-AEE4-B2A6B0043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55BCDDE-D967-4506-A4D0-AA84B12B7D8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81860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5485B-FF14-4453-AEE4-B2A6B0043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55CF9DF-E2F5-4DD8-9313-1476F785E66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46289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5485B-FF14-4453-AEE4-B2A6B0043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90B5C07-CEF1-41CE-BC3C-50964A796F0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59289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5485B-FF14-4453-AEE4-B2A6B0043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CE39022-2115-44E5-91A7-6855C82F624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8" y="0"/>
            <a:ext cx="9129252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06248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5485B-FF14-4453-AEE4-B2A6B0043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7BC587C-11F5-4B33-B5DC-BAD6AFB4F19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5" y="0"/>
            <a:ext cx="9124335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49250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5485B-FF14-4453-AEE4-B2A6B0043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5C8399D-FDB0-47D2-A7A4-B5D1313F655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9107128" cy="3429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A455D21-CFA3-476D-BD3F-794D9374026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07129" cy="3429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02747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5485B-FF14-4453-AEE4-B2A6B0043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CD3AF80-0783-4643-A043-44B33BE4B4C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40931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5485B-FF14-4453-AEE4-B2A6B0043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4BE3B9-A9AF-42B8-867C-563EA5818C6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505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2A93695-FDB8-444A-9D4D-0AD886EB92E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58" y="3505200"/>
            <a:ext cx="9144000" cy="3352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96490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5485B-FF14-4453-AEE4-B2A6B0043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437637A-395B-4616-B33C-6D252E40ADB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15951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5485B-FF14-4453-AEE4-B2A6B0043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EE0D463-2984-4162-B1CE-A1FFEDD9A7F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123"/>
            <a:ext cx="9144000" cy="68358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81363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5485B-FF14-4453-AEE4-B2A6B0043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A240237-3961-48AE-B9F5-A0FD285FC4D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267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A71B99D7-AD27-45EC-A744-4C61A6273F72}"/>
              </a:ext>
            </a:extLst>
          </p:cNvPr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67200"/>
            <a:ext cx="9144000" cy="25908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41760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OSHA RECORD KEEPING&amp;quot;&quot;/&gt;&lt;property id=&quot;20307&quot; value=&quot;257&quot;/&gt;&lt;/object&gt;&lt;object type=&quot;3&quot; unique_id=&quot;10005&quot;&gt;&lt;property id=&quot;20148&quot; value=&quot;5&quot;/&gt;&lt;property id=&quot;20300&quot; value=&quot;Slide 2 - &amp;quot;OSHA RECORDKEEPING CLASS OBJECTIVES&amp;quot;&quot;/&gt;&lt;property id=&quot;20307&quot; value=&quot;258&quot;/&gt;&lt;/object&gt;&lt;object type=&quot;3&quot; unique_id=&quot;10006&quot;&gt;&lt;property id=&quot;20148&quot; value=&quot;5&quot;/&gt;&lt;property id=&quot;20300&quot; value=&quot;Slide 3 - &amp;quot;OSHA RECORDKEEPING CLASS OBJECTIVES (continued)&amp;quot;&quot;/&gt;&lt;property id=&quot;20307&quot; value=&quot;259&quot;/&gt;&lt;/object&gt;&lt;object type=&quot;3&quot; unique_id=&quot;10007&quot;&gt;&lt;property id=&quot;20148&quot; value=&quot;5&quot;/&gt;&lt;property id=&quot;20300&quot; value=&quot;Slide 4 - &amp;quot;SAFETY AGENCIES IN THE STATE OF OHIO&amp;quot;&quot;/&gt;&lt;property id=&quot;20307&quot; value=&quot;260&quot;/&gt;&lt;/object&gt;&lt;object type=&quot;3&quot; unique_id=&quot;10008&quot;&gt;&lt;property id=&quot;20148&quot; value=&quot;5&quot;/&gt;&lt;property id=&quot;20300&quot; value=&quot;Slide 5 - &amp;quot;SAFETY AGENCIES IN THE STATE OF OHIO&amp;quot;&quot;/&gt;&lt;property id=&quot;20307&quot; value=&quot;261&quot;/&gt;&lt;/object&gt;&lt;object type=&quot;3&quot; unique_id=&quot;10009&quot;&gt;&lt;property id=&quot;20148&quot; value=&quot;5&quot;/&gt;&lt;property id=&quot;20300&quot; value=&quot;Slide 6&quot;/&gt;&lt;property id=&quot;20307&quot; value=&quot;262&quot;/&gt;&lt;/object&gt;&lt;object type=&quot;3&quot; unique_id=&quot;10010&quot;&gt;&lt;property id=&quot;20148&quot; value=&quot;5&quot;/&gt;&lt;property id=&quot;20300&quot; value=&quot;Slide 7 - &amp;quot;SAFETY AGENCIES IN THE STATE OF OHIO&amp;quot;&quot;/&gt;&lt;property id=&quot;20307&quot; value=&quot;263&quot;/&gt;&lt;/object&gt;&lt;object type=&quot;3&quot; unique_id=&quot;10011&quot;&gt;&lt;property id=&quot;20148&quot; value=&quot;5&quot;/&gt;&lt;property id=&quot;20300&quot; value=&quot;Slide 8 - &amp;quot;SAFETY AGENCIES IN THE STATE OF OHIO&amp;quot;&quot;/&gt;&lt;property id=&quot;20307&quot; value=&quot;264&quot;/&gt;&lt;/object&gt;&lt;object type=&quot;3&quot; unique_id=&quot;10012&quot;&gt;&lt;property id=&quot;20148&quot; value=&quot;5&quot;/&gt;&lt;property id=&quot;20300&quot; value=&quot;Slide 9 - &amp;quot;OSHA TRENDS&amp;quot;&quot;/&gt;&lt;property id=&quot;20307&quot; value=&quot;265&quot;/&gt;&lt;/object&gt;&lt;object type=&quot;3&quot; unique_id=&quot;10013&quot;&gt;&lt;property id=&quot;20148&quot; value=&quot;5&quot;/&gt;&lt;property id=&quot;20300&quot; value=&quot;Slide 10 - &amp;quot;OSHA PENALTIES&amp;quot;&quot;/&gt;&lt;property id=&quot;20307&quot; value=&quot;266&quot;/&gt;&lt;/object&gt;&lt;object type=&quot;3&quot; unique_id=&quot;10014&quot;&gt;&lt;property id=&quot;20148&quot; value=&quot;5&quot;/&gt;&lt;property id=&quot;20300&quot; value=&quot;Slide 11 - &amp;quot;OSHA REGULATIONS PART 1903&amp;quot;&quot;/&gt;&lt;property id=&quot;20307&quot; value=&quot;267&quot;/&gt;&lt;/object&gt;&lt;object type=&quot;3&quot; unique_id=&quot;10015&quot;&gt;&lt;property id=&quot;20148&quot; value=&quot;5&quot;/&gt;&lt;property id=&quot;20300&quot; value=&quot;Slide 12&quot;/&gt;&lt;property id=&quot;20307&quot; value=&quot;268&quot;/&gt;&lt;/object&gt;&lt;object type=&quot;3&quot; unique_id=&quot;10016&quot;&gt;&lt;property id=&quot;20148&quot; value=&quot;5&quot;/&gt;&lt;property id=&quot;20300&quot; value=&quot;Slide 13&quot;/&gt;&lt;property id=&quot;20307&quot; value=&quot;269&quot;/&gt;&lt;/object&gt;&lt;object type=&quot;3&quot; unique_id=&quot;10017&quot;&gt;&lt;property id=&quot;20148&quot; value=&quot;5&quot;/&gt;&lt;property id=&quot;20300&quot; value=&quot;Slide 14&quot;/&gt;&lt;property id=&quot;20307&quot; value=&quot;270&quot;/&gt;&lt;/object&gt;&lt;object type=&quot;3&quot; unique_id=&quot;10018&quot;&gt;&lt;property id=&quot;20148&quot; value=&quot;5&quot;/&gt;&lt;property id=&quot;20300&quot; value=&quot;Slide 15&quot;/&gt;&lt;property id=&quot;20307&quot; value=&quot;271&quot;/&gt;&lt;/object&gt;&lt;object type=&quot;3&quot; unique_id=&quot;10019&quot;&gt;&lt;property id=&quot;20148&quot; value=&quot;5&quot;/&gt;&lt;property id=&quot;20300&quot; value=&quot;Slide 16 - &amp;quot;The OSHA ACT&amp;quot;&quot;/&gt;&lt;property id=&quot;20307&quot; value=&quot;272&quot;/&gt;&lt;/object&gt;&lt;object type=&quot;3&quot; unique_id=&quot;10020&quot;&gt;&lt;property id=&quot;20148&quot; value=&quot;5&quot;/&gt;&lt;property id=&quot;20300&quot; value=&quot;Slide 17&quot;/&gt;&lt;property id=&quot;20307&quot; value=&quot;273&quot;/&gt;&lt;/object&gt;&lt;object type=&quot;3&quot; unique_id=&quot;10021&quot;&gt;&lt;property id=&quot;20148&quot; value=&quot;5&quot;/&gt;&lt;property id=&quot;20300&quot; value=&quot;Slide 18&quot;/&gt;&lt;property id=&quot;20307&quot; value=&quot;274&quot;/&gt;&lt;/object&gt;&lt;object type=&quot;3&quot; unique_id=&quot;10022&quot;&gt;&lt;property id=&quot;20148&quot; value=&quot;5&quot;/&gt;&lt;property id=&quot;20300&quot; value=&quot;Slide 19&quot;/&gt;&lt;property id=&quot;20307&quot; value=&quot;275&quot;/&gt;&lt;/object&gt;&lt;object type=&quot;3&quot; unique_id=&quot;10023&quot;&gt;&lt;property id=&quot;20148&quot; value=&quot;5&quot;/&gt;&lt;property id=&quot;20300&quot; value=&quot;Slide 20&quot;/&gt;&lt;property id=&quot;20307&quot; value=&quot;276&quot;/&gt;&lt;/object&gt;&lt;object type=&quot;3&quot; unique_id=&quot;10024&quot;&gt;&lt;property id=&quot;20148&quot; value=&quot;5&quot;/&gt;&lt;property id=&quot;20300&quot; value=&quot;Slide 21&quot;/&gt;&lt;property id=&quot;20307&quot; value=&quot;277&quot;/&gt;&lt;/object&gt;&lt;object type=&quot;3&quot; unique_id=&quot;10025&quot;&gt;&lt;property id=&quot;20148&quot; value=&quot;5&quot;/&gt;&lt;property id=&quot;20300&quot; value=&quot;Slide 22&quot;/&gt;&lt;property id=&quot;20307&quot; value=&quot;278&quot;/&gt;&lt;/object&gt;&lt;object type=&quot;3&quot; unique_id=&quot;10026&quot;&gt;&lt;property id=&quot;20148&quot; value=&quot;5&quot;/&gt;&lt;property id=&quot;20300&quot; value=&quot;Slide 23 - &amp;quot;Recordkeeping Quiz&amp;quot;&quot;/&gt;&lt;property id=&quot;20307&quot; value=&quot;279&quot;/&gt;&lt;/object&gt;&lt;object type=&quot;3&quot; unique_id=&quot;10027&quot;&gt;&lt;property id=&quot;20148&quot; value=&quot;5&quot;/&gt;&lt;property id=&quot;20300&quot; value=&quot;Slide 24&quot;/&gt;&lt;property id=&quot;20307&quot; value=&quot;280&quot;/&gt;&lt;/object&gt;&lt;object type=&quot;3&quot; unique_id=&quot;10028&quot;&gt;&lt;property id=&quot;20148&quot; value=&quot;5&quot;/&gt;&lt;property id=&quot;20300&quot; value=&quot;Slide 25&quot;/&gt;&lt;property id=&quot;20307&quot; value=&quot;281&quot;/&gt;&lt;/object&gt;&lt;object type=&quot;3&quot; unique_id=&quot;10029&quot;&gt;&lt;property id=&quot;20148&quot; value=&quot;5&quot;/&gt;&lt;property id=&quot;20300&quot; value=&quot;Slide 26&quot;/&gt;&lt;property id=&quot;20307&quot; value=&quot;282&quot;/&gt;&lt;/object&gt;&lt;object type=&quot;3&quot; unique_id=&quot;10030&quot;&gt;&lt;property id=&quot;20148&quot; value=&quot;5&quot;/&gt;&lt;property id=&quot;20300&quot; value=&quot;Slide 27&quot;/&gt;&lt;property id=&quot;20307&quot; value=&quot;283&quot;/&gt;&lt;/object&gt;&lt;object type=&quot;3&quot; unique_id=&quot;10031&quot;&gt;&lt;property id=&quot;20148&quot; value=&quot;5&quot;/&gt;&lt;property id=&quot;20300&quot; value=&quot;Slide 28 - &amp;quot;OSHA Injury/Illness Recordkeeping Exercise&amp;quot;&quot;/&gt;&lt;property id=&quot;20307&quot; value=&quot;284&quot;/&gt;&lt;/object&gt;&lt;object type=&quot;3&quot; unique_id=&quot;10032&quot;&gt;&lt;property id=&quot;20148&quot; value=&quot;5&quot;/&gt;&lt;property id=&quot;20300&quot; value=&quot;Slide 29 - &amp;quot;OSHA Injury/Illness Recordkeeping Exercise&amp;quot;&quot;/&gt;&lt;property id=&quot;20307&quot; value=&quot;285&quot;/&gt;&lt;/object&gt;&lt;object type=&quot;3&quot; unique_id=&quot;10033&quot;&gt;&lt;property id=&quot;20148&quot; value=&quot;5&quot;/&gt;&lt;property id=&quot;20300&quot; value=&quot;Slide 30 - &amp;quot;OSHA Injury/Illness Recordkeeping Exercise&amp;quot;&quot;/&gt;&lt;property id=&quot;20307&quot; value=&quot;286&quot;/&gt;&lt;/object&gt;&lt;object type=&quot;3&quot; unique_id=&quot;10034&quot;&gt;&lt;property id=&quot;20148&quot; value=&quot;5&quot;/&gt;&lt;property id=&quot;20300&quot; value=&quot;Slide 31 - &amp;quot;OSHA Injury/Illness Recordkeeping Exercise&amp;quot;&quot;/&gt;&lt;property id=&quot;20307&quot; value=&quot;287&quot;/&gt;&lt;/object&gt;&lt;object type=&quot;3&quot; unique_id=&quot;10035&quot;&gt;&lt;property id=&quot;20148&quot; value=&quot;5&quot;/&gt;&lt;property id=&quot;20300&quot; value=&quot;Slide 32 - &amp;quot;OSHA Injury/Illness Recordkeeping Exercise&amp;quot;&quot;/&gt;&lt;property id=&quot;20307&quot; value=&quot;288&quot;/&gt;&lt;/object&gt;&lt;object type=&quot;3&quot; unique_id=&quot;10036&quot;&gt;&lt;property id=&quot;20148&quot; value=&quot;5&quot;/&gt;&lt;property id=&quot;20300&quot; value=&quot;Slide 33 - &amp;quot;OSHA Injury/Illness Recordkeeping Exercise&amp;quot;&quot;/&gt;&lt;property id=&quot;20307&quot; value=&quot;289&quot;/&gt;&lt;/object&gt;&lt;object type=&quot;3&quot; unique_id=&quot;10037&quot;&gt;&lt;property id=&quot;20148&quot; value=&quot;5&quot;/&gt;&lt;property id=&quot;20300&quot; value=&quot;Slide 34 - &amp;quot;OSHA Injury/Illness Recordkeeping Exercise&amp;quot;&quot;/&gt;&lt;property id=&quot;20307&quot; value=&quot;290&quot;/&gt;&lt;/object&gt;&lt;object type=&quot;3&quot; unique_id=&quot;10038&quot;&gt;&lt;property id=&quot;20148&quot; value=&quot;5&quot;/&gt;&lt;property id=&quot;20300&quot; value=&quot;Slide 35 - &amp;quot;OSHA Injury/Illness Recordkeeping Exercise&amp;quot;&quot;/&gt;&lt;property id=&quot;20307&quot; value=&quot;291&quot;/&gt;&lt;/object&gt;&lt;object type=&quot;3&quot; unique_id=&quot;10039&quot;&gt;&lt;property id=&quot;20148&quot; value=&quot;5&quot;/&gt;&lt;property id=&quot;20300&quot; value=&quot;Slide 36 - &amp;quot;OSHA Injury/Illness Recordkeeping Exercise&amp;quot;&quot;/&gt;&lt;property id=&quot;20307&quot; value=&quot;292&quot;/&gt;&lt;/object&gt;&lt;object type=&quot;3&quot; unique_id=&quot;10040&quot;&gt;&lt;property id=&quot;20148&quot; value=&quot;5&quot;/&gt;&lt;property id=&quot;20300&quot; value=&quot;Slide 37 - &amp;quot;OSHA Injury/Illness Recordkeeping Exercise&amp;quot;&quot;/&gt;&lt;property id=&quot;20307&quot; value=&quot;293&quot;/&gt;&lt;/object&gt;&lt;object type=&quot;3&quot; unique_id=&quot;10041&quot;&gt;&lt;property id=&quot;20148&quot; value=&quot;5&quot;/&gt;&lt;property id=&quot;20300&quot; value=&quot;Slide 38 - &amp;quot;OSHA Injury/Illness Recordkeeping Exercise&amp;quot;&quot;/&gt;&lt;property id=&quot;20307&quot; value=&quot;294&quot;/&gt;&lt;/object&gt;&lt;object type=&quot;3&quot; unique_id=&quot;10042&quot;&gt;&lt;property id=&quot;20148&quot; value=&quot;5&quot;/&gt;&lt;property id=&quot;20300&quot; value=&quot;Slide 39&quot;/&gt;&lt;property id=&quot;20307&quot; value=&quot;295&quot;/&gt;&lt;/object&gt;&lt;object type=&quot;3&quot; unique_id=&quot;10043&quot;&gt;&lt;property id=&quot;20148&quot; value=&quot;5&quot;/&gt;&lt;property id=&quot;20300&quot; value=&quot;Slide 40 - &amp;quot;Recordable/Reportable Definitions&amp;quot;&quot;/&gt;&lt;property id=&quot;20307&quot; value=&quot;296&quot;/&gt;&lt;/object&gt;&lt;object type=&quot;3&quot; unique_id=&quot;10044&quot;&gt;&lt;property id=&quot;20148&quot; value=&quot;5&quot;/&gt;&lt;property id=&quot;20300&quot; value=&quot;Slide 41 - &amp;quot;OSHA REGULATION PART 1904&amp;quot;&quot;/&gt;&lt;property id=&quot;20307&quot; value=&quot;297&quot;/&gt;&lt;/object&gt;&lt;object type=&quot;3&quot; unique_id=&quot;10045&quot;&gt;&lt;property id=&quot;20148&quot; value=&quot;5&quot;/&gt;&lt;property id=&quot;20300&quot; value=&quot;Slide 42&quot;/&gt;&lt;property id=&quot;20307&quot; value=&quot;298&quot;/&gt;&lt;/object&gt;&lt;object type=&quot;3&quot; unique_id=&quot;10046&quot;&gt;&lt;property id=&quot;20148&quot; value=&quot;5&quot;/&gt;&lt;property id=&quot;20300&quot; value=&quot;Slide 43 - &amp;quot;OSHA REGULATION PART 1904&amp;quot;&quot;/&gt;&lt;property id=&quot;20307&quot; value=&quot;299&quot;/&gt;&lt;/object&gt;&lt;object type=&quot;3&quot; unique_id=&quot;10047&quot;&gt;&lt;property id=&quot;20148&quot; value=&quot;5&quot;/&gt;&lt;property id=&quot;20300&quot; value=&quot;Slide 44 - &amp;quot;Medical Treatment&amp;quot;&quot;/&gt;&lt;property id=&quot;20307&quot; value=&quot;300&quot;/&gt;&lt;/object&gt;&lt;object type=&quot;3&quot; unique_id=&quot;10048&quot;&gt;&lt;property id=&quot;20148&quot; value=&quot;5&quot;/&gt;&lt;property id=&quot;20300&quot; value=&quot;Slide 45 - &amp;quot;First-Aid Treatment&amp;quot;&quot;/&gt;&lt;property id=&quot;20307&quot; value=&quot;301&quot;/&gt;&lt;/object&gt;&lt;object type=&quot;3&quot; unique_id=&quot;10049&quot;&gt;&lt;property id=&quot;20148&quot; value=&quot;5&quot;/&gt;&lt;property id=&quot;20300&quot; value=&quot;Slide 46 - &amp;quot;First-Aid Treatment&amp;quot;&quot;/&gt;&lt;property id=&quot;20307&quot; value=&quot;302&quot;/&gt;&lt;/object&gt;&lt;object type=&quot;3&quot; unique_id=&quot;10050&quot;&gt;&lt;property id=&quot;20148&quot; value=&quot;5&quot;/&gt;&lt;property id=&quot;20300&quot; value=&quot;Slide 47 - &amp;quot;First-Aid Treatment&amp;quot;&quot;/&gt;&lt;property id=&quot;20307&quot; value=&quot;303&quot;/&gt;&lt;/object&gt;&lt;object type=&quot;3&quot; unique_id=&quot;10051&quot;&gt;&lt;property id=&quot;20148&quot; value=&quot;5&quot;/&gt;&lt;property id=&quot;20300&quot; value=&quot;Slide 48 - &amp;quot;First-Aid Treatment&amp;quot;&quot;/&gt;&lt;property id=&quot;20307&quot; value=&quot;304&quot;/&gt;&lt;/object&gt;&lt;object type=&quot;3&quot; unique_id=&quot;10052&quot;&gt;&lt;property id=&quot;20148&quot; value=&quot;5&quot;/&gt;&lt;property id=&quot;20300&quot; value=&quot;Slide 49&quot;/&gt;&lt;property id=&quot;20307&quot; value=&quot;305&quot;/&gt;&lt;/object&gt;&lt;object type=&quot;3&quot; unique_id=&quot;10053&quot;&gt;&lt;property id=&quot;20148&quot; value=&quot;5&quot;/&gt;&lt;property id=&quot;20300&quot; value=&quot;Slide 50 - &amp;quot;OSHA REGULATION PART 1904&amp;quot;&quot;/&gt;&lt;property id=&quot;20307&quot; value=&quot;306&quot;/&gt;&lt;/object&gt;&lt;object type=&quot;3&quot; unique_id=&quot;10054&quot;&gt;&lt;property id=&quot;20148&quot; value=&quot;5&quot;/&gt;&lt;property id=&quot;20300&quot; value=&quot;Slide 51&quot;/&gt;&lt;property id=&quot;20307&quot; value=&quot;307&quot;/&gt;&lt;/object&gt;&lt;object type=&quot;3&quot; unique_id=&quot;10055&quot;&gt;&lt;property id=&quot;20148&quot; value=&quot;5&quot;/&gt;&lt;property id=&quot;20300&quot; value=&quot;Slide 52 - &amp;quot;OSHA REGULATION PART 1904&amp;quot;&quot;/&gt;&lt;property id=&quot;20307&quot; value=&quot;308&quot;/&gt;&lt;/object&gt;&lt;object type=&quot;3&quot; unique_id=&quot;10056&quot;&gt;&lt;property id=&quot;20148&quot; value=&quot;5&quot;/&gt;&lt;property id=&quot;20300&quot; value=&quot;Slide 53 - &amp;quot;OSHA REGULATION PART 1904&amp;quot;&quot;/&gt;&lt;property id=&quot;20307&quot; value=&quot;309&quot;/&gt;&lt;/object&gt;&lt;object type=&quot;3&quot; unique_id=&quot;10057&quot;&gt;&lt;property id=&quot;20148&quot; value=&quot;5&quot;/&gt;&lt;property id=&quot;20300&quot; value=&quot;Slide 54 - &amp;quot;OSHA REGULATION PART 1904&amp;quot;&quot;/&gt;&lt;property id=&quot;20307&quot; value=&quot;310&quot;/&gt;&lt;/object&gt;&lt;object type=&quot;3&quot; unique_id=&quot;10058&quot;&gt;&lt;property id=&quot;20148&quot; value=&quot;5&quot;/&gt;&lt;property id=&quot;20300&quot; value=&quot;Slide 55 - &amp;quot;OSHA REGULATION PART 1904&amp;quot;&quot;/&gt;&lt;property id=&quot;20307&quot; value=&quot;311&quot;/&gt;&lt;/object&gt;&lt;object type=&quot;3&quot; unique_id=&quot;10059&quot;&gt;&lt;property id=&quot;20148&quot; value=&quot;5&quot;/&gt;&lt;property id=&quot;20300&quot; value=&quot;Slide 56&quot;/&gt;&lt;property id=&quot;20307&quot; value=&quot;312&quot;/&gt;&lt;/object&gt;&lt;object type=&quot;3&quot; unique_id=&quot;10060&quot;&gt;&lt;property id=&quot;20148&quot; value=&quot;5&quot;/&gt;&lt;property id=&quot;20300&quot; value=&quot;Slide 57&quot;/&gt;&lt;property id=&quot;20307&quot; value=&quot;313&quot;/&gt;&lt;/object&gt;&lt;object type=&quot;3&quot; unique_id=&quot;10061&quot;&gt;&lt;property id=&quot;20148&quot; value=&quot;5&quot;/&gt;&lt;property id=&quot;20300&quot; value=&quot;Slide 58&quot;/&gt;&lt;property id=&quot;20307&quot; value=&quot;314&quot;/&gt;&lt;/object&gt;&lt;object type=&quot;3&quot; unique_id=&quot;10062&quot;&gt;&lt;property id=&quot;20148&quot; value=&quot;5&quot;/&gt;&lt;property id=&quot;20300&quot; value=&quot;Slide 59&quot;/&gt;&lt;property id=&quot;20307&quot; value=&quot;315&quot;/&gt;&lt;/object&gt;&lt;object type=&quot;3&quot; unique_id=&quot;10063&quot;&gt;&lt;property id=&quot;20148&quot; value=&quot;5&quot;/&gt;&lt;property id=&quot;20300&quot; value=&quot;Slide 60&quot;/&gt;&lt;property id=&quot;20307&quot; value=&quot;316&quot;/&gt;&lt;/object&gt;&lt;object type=&quot;3&quot; unique_id=&quot;10064&quot;&gt;&lt;property id=&quot;20148&quot; value=&quot;5&quot;/&gt;&lt;property id=&quot;20300&quot; value=&quot;Slide 61&quot;/&gt;&lt;property id=&quot;20307&quot; value=&quot;317&quot;/&gt;&lt;/object&gt;&lt;object type=&quot;3&quot; unique_id=&quot;10065&quot;&gt;&lt;property id=&quot;20148&quot; value=&quot;5&quot;/&gt;&lt;property id=&quot;20300&quot; value=&quot;Slide 62&quot;/&gt;&lt;property id=&quot;20307&quot; value=&quot;318&quot;/&gt;&lt;/object&gt;&lt;object type=&quot;3&quot; unique_id=&quot;10066&quot;&gt;&lt;property id=&quot;20148&quot; value=&quot;5&quot;/&gt;&lt;property id=&quot;20300&quot; value=&quot;Slide 63&quot;/&gt;&lt;property id=&quot;20307&quot; value=&quot;319&quot;/&gt;&lt;/object&gt;&lt;object type=&quot;3&quot; unique_id=&quot;10067&quot;&gt;&lt;property id=&quot;20148&quot; value=&quot;5&quot;/&gt;&lt;property id=&quot;20300&quot; value=&quot;Slide 64&quot;/&gt;&lt;property id=&quot;20307&quot; value=&quot;320&quot;/&gt;&lt;/object&gt;&lt;object type=&quot;3&quot; unique_id=&quot;10068&quot;&gt;&lt;property id=&quot;20148&quot; value=&quot;5&quot;/&gt;&lt;property id=&quot;20300&quot; value=&quot;Slide 65&quot;/&gt;&lt;property id=&quot;20307&quot; value=&quot;321&quot;/&gt;&lt;/object&gt;&lt;object type=&quot;3&quot; unique_id=&quot;10069&quot;&gt;&lt;property id=&quot;20148&quot; value=&quot;5&quot;/&gt;&lt;property id=&quot;20300&quot; value=&quot;Slide 66&quot;/&gt;&lt;property id=&quot;20307&quot; value=&quot;322&quot;/&gt;&lt;/object&gt;&lt;/object&gt;&lt;/object&gt;&lt;/database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60DE5EE841D44AE7A123160E70465" ma:contentTypeVersion="1" ma:contentTypeDescription="Create a new document." ma:contentTypeScope="" ma:versionID="1ed009826606ae5cbbc05cb301624412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949202dcc3c1780e91e58fb2af340b1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56C2CBE-6B1E-4411-9A20-DDE665EA20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A01E328E-7E5A-430D-A853-C36A018A95DF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F6B5F88D-4B8A-4FBA-92ED-6E1D657E84E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64757A4-2EE2-4A91-9899-22193C033218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dcmitype/"/>
    <ds:schemaRef ds:uri="http://purl.org/dc/elements/1.1/"/>
    <ds:schemaRef ds:uri="http://purl.org/dc/terms/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3</Words>
  <Application>Microsoft Office PowerPoint</Application>
  <PresentationFormat>On-screen Show (4:3)</PresentationFormat>
  <Paragraphs>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Injury Tracking Application  Electronic Submission of Injury and Illness Records to OSHA https://www.osha.gov/injuryreporting/   https://preview.osha.gov/injuryreporting/ita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Ohio Bureau of Workers' Compensation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A77948</dc:creator>
  <cp:lastModifiedBy>Ghezzi, Sarah</cp:lastModifiedBy>
  <cp:revision>72</cp:revision>
  <dcterms:created xsi:type="dcterms:W3CDTF">2009-10-28T14:11:53Z</dcterms:created>
  <dcterms:modified xsi:type="dcterms:W3CDTF">2018-01-04T14:34:00Z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