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8"/>
    <p:restoredTop sz="94648"/>
  </p:normalViewPr>
  <p:slideViewPr>
    <p:cSldViewPr snapToGrid="0">
      <p:cViewPr varScale="1">
        <p:scale>
          <a:sx n="117" d="100"/>
          <a:sy n="117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DC9F8-D004-A647-A613-B96168120F46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803D0-A214-6E43-BF8C-8601C9340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803D0-A214-6E43-BF8C-8601C9340C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803D0-A214-6E43-BF8C-8601C9340C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6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803D0-A214-6E43-BF8C-8601C9340C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7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3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0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4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sites/default/files/appendix_b_to_subpart_e_of_part_1904.pdf" TargetMode="External"/><Relationship Id="rId2" Type="http://schemas.openxmlformats.org/officeDocument/2006/relationships/hyperlink" Target="https://www.osha.gov/injuryreporting/final-rul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sterofohio.state.oh.us/pdfs/5160/0/44/5160-44-32_PH_RV_N_RU_20231117_1203.pdf" TargetMode="External"/><Relationship Id="rId2" Type="http://schemas.openxmlformats.org/officeDocument/2006/relationships/hyperlink" Target="https://medicaid.ohio.gov/static/Stakeholders%2C+Partners/Unwinding/DD+Appendix+K+Direct+Care+Worker+Rule+Training_December+2023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nowflake Ornaments">
            <a:extLst>
              <a:ext uri="{FF2B5EF4-FFF2-40B4-BE49-F238E27FC236}">
                <a16:creationId xmlns:a16="http://schemas.microsoft.com/office/drawing/2014/main" id="{60F3D592-3FA6-926F-8432-8C590C7F0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B75148-2791-4D20-8938-D7554D86B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0343"/>
            <a:ext cx="12192000" cy="1937657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3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7AE517-196F-00F0-F3B1-3CBCCA541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841" y="5670550"/>
            <a:ext cx="7446131" cy="685800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HR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7B861-E968-AB5B-46FD-6F0A86DFA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400" y="5670548"/>
            <a:ext cx="3498772" cy="685801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12/12/23</a:t>
            </a:r>
          </a:p>
        </p:txBody>
      </p:sp>
    </p:spTree>
    <p:extLst>
      <p:ext uri="{BB962C8B-B14F-4D97-AF65-F5344CB8AC3E}">
        <p14:creationId xmlns:p14="http://schemas.microsoft.com/office/powerpoint/2010/main" val="7312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Compensation and Benefits Survey</a:t>
            </a:r>
          </a:p>
          <a:p>
            <a:r>
              <a:rPr lang="en-US" dirty="0"/>
              <a:t>What’s in Store for 2024</a:t>
            </a:r>
          </a:p>
          <a:p>
            <a:r>
              <a:rPr lang="en-US" dirty="0"/>
              <a:t>HR Round Table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4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Compensation and Benefits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Thank you to the small group who continues to meet!</a:t>
            </a:r>
          </a:p>
          <a:p>
            <a:pPr lvl="1"/>
            <a:r>
              <a:rPr lang="en-US" dirty="0"/>
              <a:t>Worked through revising most of the benefits section</a:t>
            </a:r>
          </a:p>
          <a:p>
            <a:pPr lvl="1"/>
            <a:r>
              <a:rPr lang="en-US" dirty="0"/>
              <a:t>Deleted irrelevant questions, added a few new questions, and are attempting to break out data in new ways to better serve your needs</a:t>
            </a:r>
          </a:p>
          <a:p>
            <a:r>
              <a:rPr lang="en-US" dirty="0"/>
              <a:t>Working with a new vendor: Compensation Resources</a:t>
            </a:r>
          </a:p>
          <a:p>
            <a:r>
              <a:rPr lang="en-US" dirty="0"/>
              <a:t>Anticipated Q2 data collection</a:t>
            </a:r>
          </a:p>
          <a:p>
            <a:pPr lvl="1"/>
            <a:r>
              <a:rPr lang="en-US" dirty="0"/>
              <a:t>Limits data collection to Q1 </a:t>
            </a:r>
          </a:p>
          <a:p>
            <a:pPr lvl="1"/>
            <a:r>
              <a:rPr lang="en-US" dirty="0"/>
              <a:t>BUT we will have a report for year end-budgets going into 2025</a:t>
            </a:r>
          </a:p>
          <a:p>
            <a:pPr lvl="1"/>
            <a:r>
              <a:rPr lang="en-US" dirty="0"/>
              <a:t>Open to conducting a smaller survey in 2025 to capture the rest of the increases and impact on employee 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4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What’s in store for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>
            <a:normAutofit/>
          </a:bodyPr>
          <a:lstStyle/>
          <a:p>
            <a:r>
              <a:rPr lang="en-US" dirty="0"/>
              <a:t>Expanded OSHA reporting requirements for workplace injuries for employers with 100+ employees</a:t>
            </a:r>
          </a:p>
          <a:p>
            <a:pPr lvl="1"/>
            <a:r>
              <a:rPr lang="en-US" dirty="0"/>
              <a:t>New electronic </a:t>
            </a:r>
          </a:p>
          <a:p>
            <a:pPr lvl="1"/>
            <a:r>
              <a:rPr lang="en-US" dirty="0">
                <a:hlinkClick r:id="rId2"/>
              </a:rPr>
              <a:t>https://www.osha.gov/injuryreporting/final-rule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https://www.osha.gov/sites/default/files/appendix_b_to_subpart_e_of_part_1904.pdf</a:t>
            </a:r>
            <a:r>
              <a:rPr lang="en-US" dirty="0"/>
              <a:t> </a:t>
            </a:r>
          </a:p>
          <a:p>
            <a:r>
              <a:rPr lang="en-US" dirty="0"/>
              <a:t>Department of Labor Overtime Threshold Final Rule?</a:t>
            </a:r>
          </a:p>
          <a:p>
            <a:pPr lvl="1"/>
            <a:r>
              <a:rPr lang="en-US" dirty="0"/>
              <a:t>Where will DOL end with the salary test- we don’t know yet! </a:t>
            </a:r>
          </a:p>
        </p:txBody>
      </p:sp>
    </p:spTree>
    <p:extLst>
      <p:ext uri="{BB962C8B-B14F-4D97-AF65-F5344CB8AC3E}">
        <p14:creationId xmlns:p14="http://schemas.microsoft.com/office/powerpoint/2010/main" val="168658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What’s in store for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6257"/>
            <a:ext cx="9486901" cy="3540642"/>
          </a:xfrm>
        </p:spPr>
        <p:txBody>
          <a:bodyPr>
            <a:normAutofit/>
          </a:bodyPr>
          <a:lstStyle/>
          <a:p>
            <a:r>
              <a:rPr lang="en-US" dirty="0"/>
              <a:t>Parents of minors and spouses as DSPs (starting 1/1/24)</a:t>
            </a:r>
          </a:p>
          <a:p>
            <a:pPr lvl="1"/>
            <a:r>
              <a:rPr lang="en-US" dirty="0">
                <a:hlinkClick r:id="rId2"/>
              </a:rPr>
              <a:t>https://medicaid.ohio.gov/static/Stakeholders%2C+Partners/Unwinding/DD+Appendix+K+Direct+Care+Worker+Rule+Training_December+2023.pdf</a:t>
            </a:r>
            <a:r>
              <a:rPr lang="en-US" dirty="0"/>
              <a:t> (training)</a:t>
            </a:r>
          </a:p>
          <a:p>
            <a:pPr lvl="1"/>
            <a:r>
              <a:rPr lang="en-US" dirty="0">
                <a:hlinkClick r:id="rId3"/>
              </a:rPr>
              <a:t>https://www.registerofohio.state.oh.us/pdfs/5160/0/44/5160-44-32_PH_RV_N_RU_20231117_1203.pdf</a:t>
            </a:r>
            <a:r>
              <a:rPr lang="en-US" dirty="0"/>
              <a:t> (proposed rule)</a:t>
            </a:r>
          </a:p>
          <a:p>
            <a:pPr lvl="1"/>
            <a:r>
              <a:rPr lang="en-US" dirty="0"/>
              <a:t>Per paragraph (E)(2)(a)of the rule, the parent of a minor child or spouse must be employed through an agency provider or provide an eligible participant-directed service through a Financial Management Service (FMS).</a:t>
            </a:r>
          </a:p>
          <a:p>
            <a:pPr lvl="1"/>
            <a:r>
              <a:rPr lang="en-US" dirty="0"/>
              <a:t>There are certain requirements/restrictions on this flexibility so PLEASE read the rule carefully </a:t>
            </a:r>
          </a:p>
        </p:txBody>
      </p:sp>
    </p:spTree>
    <p:extLst>
      <p:ext uri="{BB962C8B-B14F-4D97-AF65-F5344CB8AC3E}">
        <p14:creationId xmlns:p14="http://schemas.microsoft.com/office/powerpoint/2010/main" val="25637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770859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What’s in store for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0956"/>
            <a:ext cx="9486901" cy="42940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Rate Increases!!!</a:t>
            </a:r>
          </a:p>
          <a:p>
            <a:pPr lvl="1"/>
            <a:r>
              <a:rPr lang="en-US" dirty="0"/>
              <a:t>Expanded DODD DSP wage verification- day array of services</a:t>
            </a:r>
          </a:p>
          <a:p>
            <a:pPr lvl="1"/>
            <a:r>
              <a:rPr lang="en-US" dirty="0"/>
              <a:t>Impact on employer-sponsored health insurance for 2025</a:t>
            </a:r>
          </a:p>
          <a:p>
            <a:r>
              <a:rPr lang="en-US" dirty="0"/>
              <a:t>Compliance reviews</a:t>
            </a:r>
          </a:p>
          <a:p>
            <a:pPr lvl="1"/>
            <a:r>
              <a:rPr lang="en-US" dirty="0"/>
              <a:t>Office of Compliance is re-energized; please make sure your HR practices strictly follow the rules! </a:t>
            </a:r>
          </a:p>
          <a:p>
            <a:r>
              <a:rPr lang="en-US" dirty="0"/>
              <a:t>ADS Quality Pilot Staffing and Staff Training Requirements</a:t>
            </a:r>
          </a:p>
          <a:p>
            <a:r>
              <a:rPr lang="en-US" dirty="0"/>
              <a:t>Waiver modernization</a:t>
            </a:r>
          </a:p>
          <a:p>
            <a:r>
              <a:rPr lang="en-US" dirty="0"/>
              <a:t>MUI Rule Changes</a:t>
            </a:r>
          </a:p>
          <a:p>
            <a:pPr lvl="1"/>
            <a:r>
              <a:rPr lang="en-US" dirty="0"/>
              <a:t>State workgroup meetings on-going</a:t>
            </a:r>
          </a:p>
          <a:p>
            <a:r>
              <a:rPr lang="en-US" dirty="0"/>
              <a:t>Recreational marijuana</a:t>
            </a:r>
          </a:p>
          <a:p>
            <a:pPr lvl="1"/>
            <a:r>
              <a:rPr lang="en-US" dirty="0"/>
              <a:t>General Assembly working on revisions to Issue 2 language as we speak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8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770859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Roundtable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1352"/>
            <a:ext cx="9486901" cy="3865547"/>
          </a:xfrm>
        </p:spPr>
        <p:txBody>
          <a:bodyPr>
            <a:normAutofit/>
          </a:bodyPr>
          <a:lstStyle/>
          <a:p>
            <a:r>
              <a:rPr lang="en-US" dirty="0"/>
              <a:t>Topics you are interested in learning more about?</a:t>
            </a:r>
          </a:p>
          <a:p>
            <a:pPr lvl="1"/>
            <a:r>
              <a:rPr lang="en-US" dirty="0"/>
              <a:t>AI in HR</a:t>
            </a:r>
          </a:p>
          <a:p>
            <a:pPr lvl="1"/>
            <a:r>
              <a:rPr lang="en-US" dirty="0"/>
              <a:t>Unions</a:t>
            </a:r>
          </a:p>
          <a:p>
            <a:pPr lvl="1"/>
            <a:r>
              <a:rPr lang="en-US" dirty="0"/>
              <a:t>Alternative benefits</a:t>
            </a:r>
          </a:p>
          <a:p>
            <a:pPr lvl="1"/>
            <a:r>
              <a:rPr lang="en-US" dirty="0"/>
              <a:t>Others?</a:t>
            </a:r>
          </a:p>
          <a:p>
            <a:r>
              <a:rPr lang="en-US" dirty="0"/>
              <a:t>Ideas for speakers for 2024 committee meetings and conference 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9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77007-4A7B-4A3A-3092-4EE28650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010097"/>
            <a:ext cx="9486901" cy="770859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3DFE-8182-B4B4-048E-0EE5313E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81352"/>
            <a:ext cx="9486901" cy="3865547"/>
          </a:xfrm>
        </p:spPr>
        <p:txBody>
          <a:bodyPr>
            <a:normAutofit/>
          </a:bodyPr>
          <a:lstStyle/>
          <a:p>
            <a:r>
              <a:rPr lang="en-US" dirty="0"/>
              <a:t>Looking forward to seeing everyone in 2024!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58895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RegularSeedRightStep">
      <a:dk1>
        <a:srgbClr val="000000"/>
      </a:dk1>
      <a:lt1>
        <a:srgbClr val="FFFFFF"/>
      </a:lt1>
      <a:dk2>
        <a:srgbClr val="1B2830"/>
      </a:dk2>
      <a:lt2>
        <a:srgbClr val="F3F0F2"/>
      </a:lt2>
      <a:accent1>
        <a:srgbClr val="20B576"/>
      </a:accent1>
      <a:accent2>
        <a:srgbClr val="13B3B1"/>
      </a:accent2>
      <a:accent3>
        <a:srgbClr val="299AE7"/>
      </a:accent3>
      <a:accent4>
        <a:srgbClr val="2343D7"/>
      </a:accent4>
      <a:accent5>
        <a:srgbClr val="5729E7"/>
      </a:accent5>
      <a:accent6>
        <a:srgbClr val="9417D5"/>
      </a:accent6>
      <a:hlink>
        <a:srgbClr val="BF3F76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1458</TotalTime>
  <Words>461</Words>
  <Application>Microsoft Macintosh PowerPoint</Application>
  <PresentationFormat>Widescreen</PresentationFormat>
  <Paragraphs>53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Goudy Old Style</vt:lpstr>
      <vt:lpstr>ClassicFrameVTI</vt:lpstr>
      <vt:lpstr>HR Committee</vt:lpstr>
      <vt:lpstr>Agenda</vt:lpstr>
      <vt:lpstr>Compensation and Benefits Survey</vt:lpstr>
      <vt:lpstr>What’s in store for 2024</vt:lpstr>
      <vt:lpstr>What’s in store for 2024</vt:lpstr>
      <vt:lpstr>What’s in store for 2024</vt:lpstr>
      <vt:lpstr>Roundtable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 Committee</dc:title>
  <dc:creator>Touvelle, Christine</dc:creator>
  <cp:lastModifiedBy>Touvelle, Christine</cp:lastModifiedBy>
  <cp:revision>9</cp:revision>
  <dcterms:created xsi:type="dcterms:W3CDTF">2023-12-12T12:57:08Z</dcterms:created>
  <dcterms:modified xsi:type="dcterms:W3CDTF">2023-12-13T13:30:56Z</dcterms:modified>
</cp:coreProperties>
</file>