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66" r:id="rId2"/>
    <p:sldMasterId id="2147483648" r:id="rId3"/>
  </p:sldMasterIdLst>
  <p:notesMasterIdLst>
    <p:notesMasterId r:id="rId19"/>
  </p:notesMasterIdLst>
  <p:sldIdLst>
    <p:sldId id="262" r:id="rId4"/>
    <p:sldId id="292" r:id="rId5"/>
    <p:sldId id="293" r:id="rId6"/>
    <p:sldId id="414" r:id="rId7"/>
    <p:sldId id="308" r:id="rId8"/>
    <p:sldId id="416" r:id="rId9"/>
    <p:sldId id="419" r:id="rId10"/>
    <p:sldId id="421" r:id="rId11"/>
    <p:sldId id="417" r:id="rId12"/>
    <p:sldId id="415" r:id="rId13"/>
    <p:sldId id="295" r:id="rId14"/>
    <p:sldId id="301" r:id="rId15"/>
    <p:sldId id="298" r:id="rId16"/>
    <p:sldId id="279"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ites, Karen W." initials="WKW" lastIdx="5" clrIdx="0"/>
  <p:cmAuthor id="1" name="Read, Chris" initials="RC" lastIdx="2" clrIdx="1"/>
  <p:cmAuthor id="2" name="Chris Read" initials="" lastIdx="0" clrIdx="2"/>
  <p:cmAuthor id="3" name="Steadman, Courtney G." initials="SCG"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9ED1"/>
    <a:srgbClr val="118ACA"/>
    <a:srgbClr val="7996B4"/>
    <a:srgbClr val="F5841F"/>
    <a:srgbClr val="D74520"/>
    <a:srgbClr val="0070B1"/>
    <a:srgbClr val="69B454"/>
    <a:srgbClr val="592C4F"/>
    <a:srgbClr val="009DD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2161" autoAdjust="0"/>
  </p:normalViewPr>
  <p:slideViewPr>
    <p:cSldViewPr>
      <p:cViewPr varScale="1">
        <p:scale>
          <a:sx n="70" d="100"/>
          <a:sy n="70" d="100"/>
        </p:scale>
        <p:origin x="183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1F88D-8977-4614-A7BB-87BC71C086F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9DC3DB9C-22F3-4CCD-BF4A-FC197A5EF606}">
      <dgm:prSet phldrT="[Text]"/>
      <dgm:spPr>
        <a:solidFill>
          <a:srgbClr val="F5841F"/>
        </a:solidFill>
        <a:ln>
          <a:solidFill>
            <a:srgbClr val="F5841F"/>
          </a:solidFill>
        </a:ln>
      </dgm:spPr>
      <dgm:t>
        <a:bodyPr/>
        <a:lstStyle/>
        <a:p>
          <a:r>
            <a:rPr lang="en-US" dirty="0"/>
            <a:t>BWC</a:t>
          </a:r>
        </a:p>
      </dgm:t>
    </dgm:pt>
    <dgm:pt modelId="{39216B7A-552D-4830-BE22-3714A16656D8}" type="parTrans" cxnId="{D12E722D-8567-4FC3-88B6-1FA79E76E529}">
      <dgm:prSet/>
      <dgm:spPr/>
      <dgm:t>
        <a:bodyPr/>
        <a:lstStyle/>
        <a:p>
          <a:endParaRPr lang="en-US"/>
        </a:p>
      </dgm:t>
    </dgm:pt>
    <dgm:pt modelId="{B28280A9-8B46-4BE7-895E-87E61C1593E7}" type="sibTrans" cxnId="{D12E722D-8567-4FC3-88B6-1FA79E76E529}">
      <dgm:prSet>
        <dgm:style>
          <a:lnRef idx="1">
            <a:schemeClr val="accent6"/>
          </a:lnRef>
          <a:fillRef idx="0">
            <a:schemeClr val="accent6"/>
          </a:fillRef>
          <a:effectRef idx="0">
            <a:schemeClr val="accent6"/>
          </a:effectRef>
          <a:fontRef idx="minor">
            <a:schemeClr val="tx1"/>
          </a:fontRef>
        </dgm:style>
      </dgm:prSet>
      <dgm:spPr>
        <a:ln/>
      </dgm:spPr>
      <dgm:t>
        <a:bodyPr/>
        <a:lstStyle/>
        <a:p>
          <a:endParaRPr lang="en-US"/>
        </a:p>
      </dgm:t>
    </dgm:pt>
    <dgm:pt modelId="{7E7240BB-BBAA-499B-8EEF-FCE66C1CE537}">
      <dgm:prSet phldrT="[Text]"/>
      <dgm:spPr>
        <a:solidFill>
          <a:srgbClr val="F5841F"/>
        </a:solidFill>
        <a:ln>
          <a:solidFill>
            <a:srgbClr val="F5841F"/>
          </a:solidFill>
        </a:ln>
      </dgm:spPr>
      <dgm:t>
        <a:bodyPr/>
        <a:lstStyle/>
        <a:p>
          <a:r>
            <a:rPr lang="en-US" dirty="0"/>
            <a:t>Injured Worker</a:t>
          </a:r>
        </a:p>
      </dgm:t>
    </dgm:pt>
    <dgm:pt modelId="{EA709A38-CD2E-4299-8443-BA95A3A1AF41}" type="parTrans" cxnId="{708E4ECB-8D03-435E-8C67-45D9F881B0CA}">
      <dgm:prSet/>
      <dgm:spPr/>
      <dgm:t>
        <a:bodyPr/>
        <a:lstStyle/>
        <a:p>
          <a:endParaRPr lang="en-US"/>
        </a:p>
      </dgm:t>
    </dgm:pt>
    <dgm:pt modelId="{78959E36-2598-44E3-8309-B0DAF632EB51}" type="sibTrans" cxnId="{708E4ECB-8D03-435E-8C67-45D9F881B0CA}">
      <dgm:prSet>
        <dgm:style>
          <a:lnRef idx="1">
            <a:schemeClr val="accent6"/>
          </a:lnRef>
          <a:fillRef idx="0">
            <a:schemeClr val="accent6"/>
          </a:fillRef>
          <a:effectRef idx="0">
            <a:schemeClr val="accent6"/>
          </a:effectRef>
          <a:fontRef idx="minor">
            <a:schemeClr val="tx1"/>
          </a:fontRef>
        </dgm:style>
      </dgm:prSet>
      <dgm:spPr>
        <a:ln/>
      </dgm:spPr>
      <dgm:t>
        <a:bodyPr/>
        <a:lstStyle/>
        <a:p>
          <a:endParaRPr lang="en-US"/>
        </a:p>
      </dgm:t>
    </dgm:pt>
    <dgm:pt modelId="{053D1FBC-2303-416E-8DC5-EB54078D4BFE}">
      <dgm:prSet phldrT="[Text]"/>
      <dgm:spPr>
        <a:solidFill>
          <a:srgbClr val="F5841F"/>
        </a:solidFill>
        <a:ln>
          <a:solidFill>
            <a:srgbClr val="F5841F"/>
          </a:solidFill>
        </a:ln>
      </dgm:spPr>
      <dgm:t>
        <a:bodyPr/>
        <a:lstStyle/>
        <a:p>
          <a:r>
            <a:rPr lang="en-US" dirty="0"/>
            <a:t>MCO</a:t>
          </a:r>
        </a:p>
      </dgm:t>
    </dgm:pt>
    <dgm:pt modelId="{81D5D320-8D78-48C4-97C7-5D32B0C1A9CC}" type="parTrans" cxnId="{1DF3741C-A04C-493F-BB0A-A78F3926B189}">
      <dgm:prSet/>
      <dgm:spPr/>
      <dgm:t>
        <a:bodyPr/>
        <a:lstStyle/>
        <a:p>
          <a:endParaRPr lang="en-US"/>
        </a:p>
      </dgm:t>
    </dgm:pt>
    <dgm:pt modelId="{9E4FB14B-28DE-4191-ADEF-B9B83F5D3147}" type="sibTrans" cxnId="{1DF3741C-A04C-493F-BB0A-A78F3926B189}">
      <dgm:prSet>
        <dgm:style>
          <a:lnRef idx="1">
            <a:schemeClr val="accent6"/>
          </a:lnRef>
          <a:fillRef idx="0">
            <a:schemeClr val="accent6"/>
          </a:fillRef>
          <a:effectRef idx="0">
            <a:schemeClr val="accent6"/>
          </a:effectRef>
          <a:fontRef idx="minor">
            <a:schemeClr val="tx1"/>
          </a:fontRef>
        </dgm:style>
      </dgm:prSet>
      <dgm:spPr>
        <a:ln/>
      </dgm:spPr>
      <dgm:t>
        <a:bodyPr/>
        <a:lstStyle/>
        <a:p>
          <a:endParaRPr lang="en-US"/>
        </a:p>
      </dgm:t>
    </dgm:pt>
    <dgm:pt modelId="{393ED3F3-A9D5-4A4C-B934-B87F6DE08E29}">
      <dgm:prSet phldrT="[Text]"/>
      <dgm:spPr>
        <a:solidFill>
          <a:srgbClr val="F5841F"/>
        </a:solidFill>
        <a:ln>
          <a:solidFill>
            <a:srgbClr val="F5841F"/>
          </a:solidFill>
        </a:ln>
      </dgm:spPr>
      <dgm:t>
        <a:bodyPr/>
        <a:lstStyle/>
        <a:p>
          <a:r>
            <a:rPr lang="en-US" dirty="0"/>
            <a:t>TPA</a:t>
          </a:r>
        </a:p>
      </dgm:t>
    </dgm:pt>
    <dgm:pt modelId="{0AC43815-9CAF-4EDB-9786-BDDB1F9F0EF6}" type="parTrans" cxnId="{250B0F70-84EB-4C96-932F-579459A556F6}">
      <dgm:prSet/>
      <dgm:spPr/>
      <dgm:t>
        <a:bodyPr/>
        <a:lstStyle/>
        <a:p>
          <a:endParaRPr lang="en-US"/>
        </a:p>
      </dgm:t>
    </dgm:pt>
    <dgm:pt modelId="{0F5E93FF-32C9-44AB-B44D-26BF03D40FB4}" type="sibTrans" cxnId="{250B0F70-84EB-4C96-932F-579459A556F6}">
      <dgm:prSet>
        <dgm:style>
          <a:lnRef idx="1">
            <a:schemeClr val="accent6"/>
          </a:lnRef>
          <a:fillRef idx="0">
            <a:schemeClr val="accent6"/>
          </a:fillRef>
          <a:effectRef idx="0">
            <a:schemeClr val="accent6"/>
          </a:effectRef>
          <a:fontRef idx="minor">
            <a:schemeClr val="tx1"/>
          </a:fontRef>
        </dgm:style>
      </dgm:prSet>
      <dgm:spPr>
        <a:ln/>
      </dgm:spPr>
      <dgm:t>
        <a:bodyPr/>
        <a:lstStyle/>
        <a:p>
          <a:endParaRPr lang="en-US"/>
        </a:p>
      </dgm:t>
    </dgm:pt>
    <dgm:pt modelId="{4776B02E-4B80-4BC5-9912-7BE200E30FE3}">
      <dgm:prSet phldrT="[Text]"/>
      <dgm:spPr>
        <a:solidFill>
          <a:srgbClr val="F5841F"/>
        </a:solidFill>
        <a:ln>
          <a:solidFill>
            <a:srgbClr val="F5841F"/>
          </a:solidFill>
        </a:ln>
      </dgm:spPr>
      <dgm:t>
        <a:bodyPr/>
        <a:lstStyle/>
        <a:p>
          <a:r>
            <a:rPr lang="en-US" dirty="0"/>
            <a:t>Employer</a:t>
          </a:r>
        </a:p>
      </dgm:t>
    </dgm:pt>
    <dgm:pt modelId="{F3E0A576-0A71-429B-BB07-08D8463C0652}" type="parTrans" cxnId="{F2E96E2D-3669-4D2F-B7DD-F9F71A97DE88}">
      <dgm:prSet/>
      <dgm:spPr/>
      <dgm:t>
        <a:bodyPr/>
        <a:lstStyle/>
        <a:p>
          <a:endParaRPr lang="en-US"/>
        </a:p>
      </dgm:t>
    </dgm:pt>
    <dgm:pt modelId="{F7E602D4-46FF-4533-8F8A-C0625E0A8565}" type="sibTrans" cxnId="{F2E96E2D-3669-4D2F-B7DD-F9F71A97DE88}">
      <dgm:prSet>
        <dgm:style>
          <a:lnRef idx="1">
            <a:schemeClr val="accent6"/>
          </a:lnRef>
          <a:fillRef idx="0">
            <a:schemeClr val="accent6"/>
          </a:fillRef>
          <a:effectRef idx="0">
            <a:schemeClr val="accent6"/>
          </a:effectRef>
          <a:fontRef idx="minor">
            <a:schemeClr val="tx1"/>
          </a:fontRef>
        </dgm:style>
      </dgm:prSet>
      <dgm:spPr>
        <a:ln/>
      </dgm:spPr>
      <dgm:t>
        <a:bodyPr/>
        <a:lstStyle/>
        <a:p>
          <a:endParaRPr lang="en-US"/>
        </a:p>
      </dgm:t>
    </dgm:pt>
    <dgm:pt modelId="{6194D1ED-CB6A-42F9-9186-8CC78EC598A5}" type="pres">
      <dgm:prSet presAssocID="{83D1F88D-8977-4614-A7BB-87BC71C086F6}" presName="cycle" presStyleCnt="0">
        <dgm:presLayoutVars>
          <dgm:dir/>
          <dgm:resizeHandles val="exact"/>
        </dgm:presLayoutVars>
      </dgm:prSet>
      <dgm:spPr/>
    </dgm:pt>
    <dgm:pt modelId="{F0D31490-2FBE-4517-BD6F-DBF424B88BE2}" type="pres">
      <dgm:prSet presAssocID="{9DC3DB9C-22F3-4CCD-BF4A-FC197A5EF606}" presName="node" presStyleLbl="node1" presStyleIdx="0" presStyleCnt="5">
        <dgm:presLayoutVars>
          <dgm:bulletEnabled val="1"/>
        </dgm:presLayoutVars>
      </dgm:prSet>
      <dgm:spPr/>
    </dgm:pt>
    <dgm:pt modelId="{D6B93A52-ABA4-44DA-B380-ECBD2B236929}" type="pres">
      <dgm:prSet presAssocID="{9DC3DB9C-22F3-4CCD-BF4A-FC197A5EF606}" presName="spNode" presStyleCnt="0"/>
      <dgm:spPr/>
    </dgm:pt>
    <dgm:pt modelId="{072DDF81-8971-4925-A75F-063125B7DFBE}" type="pres">
      <dgm:prSet presAssocID="{B28280A9-8B46-4BE7-895E-87E61C1593E7}" presName="sibTrans" presStyleLbl="sibTrans1D1" presStyleIdx="0" presStyleCnt="5"/>
      <dgm:spPr/>
    </dgm:pt>
    <dgm:pt modelId="{7370EEAF-D49F-4336-92B1-63BE9D1AE7DD}" type="pres">
      <dgm:prSet presAssocID="{7E7240BB-BBAA-499B-8EEF-FCE66C1CE537}" presName="node" presStyleLbl="node1" presStyleIdx="1" presStyleCnt="5">
        <dgm:presLayoutVars>
          <dgm:bulletEnabled val="1"/>
        </dgm:presLayoutVars>
      </dgm:prSet>
      <dgm:spPr/>
    </dgm:pt>
    <dgm:pt modelId="{3AA9FF83-22D5-4A2D-A12E-DFD399B5B64A}" type="pres">
      <dgm:prSet presAssocID="{7E7240BB-BBAA-499B-8EEF-FCE66C1CE537}" presName="spNode" presStyleCnt="0"/>
      <dgm:spPr/>
    </dgm:pt>
    <dgm:pt modelId="{CCE2E7AD-B0E9-488F-B926-0E3B021551BD}" type="pres">
      <dgm:prSet presAssocID="{78959E36-2598-44E3-8309-B0DAF632EB51}" presName="sibTrans" presStyleLbl="sibTrans1D1" presStyleIdx="1" presStyleCnt="5"/>
      <dgm:spPr/>
    </dgm:pt>
    <dgm:pt modelId="{310C68E2-273B-4D0D-84C0-BD30F29993A1}" type="pres">
      <dgm:prSet presAssocID="{053D1FBC-2303-416E-8DC5-EB54078D4BFE}" presName="node" presStyleLbl="node1" presStyleIdx="2" presStyleCnt="5">
        <dgm:presLayoutVars>
          <dgm:bulletEnabled val="1"/>
        </dgm:presLayoutVars>
      </dgm:prSet>
      <dgm:spPr/>
    </dgm:pt>
    <dgm:pt modelId="{ECEA16C4-CDF6-4C89-B69B-CF4F1CE21209}" type="pres">
      <dgm:prSet presAssocID="{053D1FBC-2303-416E-8DC5-EB54078D4BFE}" presName="spNode" presStyleCnt="0"/>
      <dgm:spPr/>
    </dgm:pt>
    <dgm:pt modelId="{AB0CE21F-7EED-411E-A5DF-9F865DC543F5}" type="pres">
      <dgm:prSet presAssocID="{9E4FB14B-28DE-4191-ADEF-B9B83F5D3147}" presName="sibTrans" presStyleLbl="sibTrans1D1" presStyleIdx="2" presStyleCnt="5"/>
      <dgm:spPr/>
    </dgm:pt>
    <dgm:pt modelId="{832837FC-9767-4630-9B5F-2E9F59786587}" type="pres">
      <dgm:prSet presAssocID="{393ED3F3-A9D5-4A4C-B934-B87F6DE08E29}" presName="node" presStyleLbl="node1" presStyleIdx="3" presStyleCnt="5">
        <dgm:presLayoutVars>
          <dgm:bulletEnabled val="1"/>
        </dgm:presLayoutVars>
      </dgm:prSet>
      <dgm:spPr/>
    </dgm:pt>
    <dgm:pt modelId="{91025118-6695-4A18-A0E0-535582609071}" type="pres">
      <dgm:prSet presAssocID="{393ED3F3-A9D5-4A4C-B934-B87F6DE08E29}" presName="spNode" presStyleCnt="0"/>
      <dgm:spPr/>
    </dgm:pt>
    <dgm:pt modelId="{0A11A3A8-1223-40E2-B763-6A37FD002F00}" type="pres">
      <dgm:prSet presAssocID="{0F5E93FF-32C9-44AB-B44D-26BF03D40FB4}" presName="sibTrans" presStyleLbl="sibTrans1D1" presStyleIdx="3" presStyleCnt="5"/>
      <dgm:spPr/>
    </dgm:pt>
    <dgm:pt modelId="{545B5B36-2AD0-4D56-9F72-11D5DE3313E6}" type="pres">
      <dgm:prSet presAssocID="{4776B02E-4B80-4BC5-9912-7BE200E30FE3}" presName="node" presStyleLbl="node1" presStyleIdx="4" presStyleCnt="5">
        <dgm:presLayoutVars>
          <dgm:bulletEnabled val="1"/>
        </dgm:presLayoutVars>
      </dgm:prSet>
      <dgm:spPr/>
    </dgm:pt>
    <dgm:pt modelId="{E1C27092-1242-4FD1-98A1-D21230801CAE}" type="pres">
      <dgm:prSet presAssocID="{4776B02E-4B80-4BC5-9912-7BE200E30FE3}" presName="spNode" presStyleCnt="0"/>
      <dgm:spPr/>
    </dgm:pt>
    <dgm:pt modelId="{37E418B8-3D62-4966-8610-4BD00C098B9D}" type="pres">
      <dgm:prSet presAssocID="{F7E602D4-46FF-4533-8F8A-C0625E0A8565}" presName="sibTrans" presStyleLbl="sibTrans1D1" presStyleIdx="4" presStyleCnt="5"/>
      <dgm:spPr/>
    </dgm:pt>
  </dgm:ptLst>
  <dgm:cxnLst>
    <dgm:cxn modelId="{CB958804-3C34-46B4-AAA1-A1420B3409F4}" type="presOf" srcId="{83D1F88D-8977-4614-A7BB-87BC71C086F6}" destId="{6194D1ED-CB6A-42F9-9186-8CC78EC598A5}" srcOrd="0" destOrd="0" presId="urn:microsoft.com/office/officeart/2005/8/layout/cycle6"/>
    <dgm:cxn modelId="{B523EC07-C288-4715-8893-6B3B4F8D65B1}" type="presOf" srcId="{9E4FB14B-28DE-4191-ADEF-B9B83F5D3147}" destId="{AB0CE21F-7EED-411E-A5DF-9F865DC543F5}" srcOrd="0" destOrd="0" presId="urn:microsoft.com/office/officeart/2005/8/layout/cycle6"/>
    <dgm:cxn modelId="{E2AE3C10-7E9A-4360-841E-60EA7E9D66E8}" type="presOf" srcId="{393ED3F3-A9D5-4A4C-B934-B87F6DE08E29}" destId="{832837FC-9767-4630-9B5F-2E9F59786587}" srcOrd="0" destOrd="0" presId="urn:microsoft.com/office/officeart/2005/8/layout/cycle6"/>
    <dgm:cxn modelId="{5C911518-4127-45FC-88D6-7F8DA53BE8AA}" type="presOf" srcId="{4776B02E-4B80-4BC5-9912-7BE200E30FE3}" destId="{545B5B36-2AD0-4D56-9F72-11D5DE3313E6}" srcOrd="0" destOrd="0" presId="urn:microsoft.com/office/officeart/2005/8/layout/cycle6"/>
    <dgm:cxn modelId="{1DF3741C-A04C-493F-BB0A-A78F3926B189}" srcId="{83D1F88D-8977-4614-A7BB-87BC71C086F6}" destId="{053D1FBC-2303-416E-8DC5-EB54078D4BFE}" srcOrd="2" destOrd="0" parTransId="{81D5D320-8D78-48C4-97C7-5D32B0C1A9CC}" sibTransId="{9E4FB14B-28DE-4191-ADEF-B9B83F5D3147}"/>
    <dgm:cxn modelId="{B1E6B72B-004D-46EA-9C6E-CE99E59E307C}" type="presOf" srcId="{B28280A9-8B46-4BE7-895E-87E61C1593E7}" destId="{072DDF81-8971-4925-A75F-063125B7DFBE}" srcOrd="0" destOrd="0" presId="urn:microsoft.com/office/officeart/2005/8/layout/cycle6"/>
    <dgm:cxn modelId="{F2E96E2D-3669-4D2F-B7DD-F9F71A97DE88}" srcId="{83D1F88D-8977-4614-A7BB-87BC71C086F6}" destId="{4776B02E-4B80-4BC5-9912-7BE200E30FE3}" srcOrd="4" destOrd="0" parTransId="{F3E0A576-0A71-429B-BB07-08D8463C0652}" sibTransId="{F7E602D4-46FF-4533-8F8A-C0625E0A8565}"/>
    <dgm:cxn modelId="{D12E722D-8567-4FC3-88B6-1FA79E76E529}" srcId="{83D1F88D-8977-4614-A7BB-87BC71C086F6}" destId="{9DC3DB9C-22F3-4CCD-BF4A-FC197A5EF606}" srcOrd="0" destOrd="0" parTransId="{39216B7A-552D-4830-BE22-3714A16656D8}" sibTransId="{B28280A9-8B46-4BE7-895E-87E61C1593E7}"/>
    <dgm:cxn modelId="{64A2B94F-9E97-45A4-A909-982B4708E4BA}" type="presOf" srcId="{78959E36-2598-44E3-8309-B0DAF632EB51}" destId="{CCE2E7AD-B0E9-488F-B926-0E3B021551BD}" srcOrd="0" destOrd="0" presId="urn:microsoft.com/office/officeart/2005/8/layout/cycle6"/>
    <dgm:cxn modelId="{250B0F70-84EB-4C96-932F-579459A556F6}" srcId="{83D1F88D-8977-4614-A7BB-87BC71C086F6}" destId="{393ED3F3-A9D5-4A4C-B934-B87F6DE08E29}" srcOrd="3" destOrd="0" parTransId="{0AC43815-9CAF-4EDB-9786-BDDB1F9F0EF6}" sibTransId="{0F5E93FF-32C9-44AB-B44D-26BF03D40FB4}"/>
    <dgm:cxn modelId="{708E4ECB-8D03-435E-8C67-45D9F881B0CA}" srcId="{83D1F88D-8977-4614-A7BB-87BC71C086F6}" destId="{7E7240BB-BBAA-499B-8EEF-FCE66C1CE537}" srcOrd="1" destOrd="0" parTransId="{EA709A38-CD2E-4299-8443-BA95A3A1AF41}" sibTransId="{78959E36-2598-44E3-8309-B0DAF632EB51}"/>
    <dgm:cxn modelId="{336EDDD7-E385-4393-9654-6B751E6CFAAA}" type="presOf" srcId="{053D1FBC-2303-416E-8DC5-EB54078D4BFE}" destId="{310C68E2-273B-4D0D-84C0-BD30F29993A1}" srcOrd="0" destOrd="0" presId="urn:microsoft.com/office/officeart/2005/8/layout/cycle6"/>
    <dgm:cxn modelId="{BBD50AE5-2C80-46C1-8096-870082F6A057}" type="presOf" srcId="{0F5E93FF-32C9-44AB-B44D-26BF03D40FB4}" destId="{0A11A3A8-1223-40E2-B763-6A37FD002F00}" srcOrd="0" destOrd="0" presId="urn:microsoft.com/office/officeart/2005/8/layout/cycle6"/>
    <dgm:cxn modelId="{71A329ED-FF20-442A-A6FD-0771F546DC94}" type="presOf" srcId="{F7E602D4-46FF-4533-8F8A-C0625E0A8565}" destId="{37E418B8-3D62-4966-8610-4BD00C098B9D}" srcOrd="0" destOrd="0" presId="urn:microsoft.com/office/officeart/2005/8/layout/cycle6"/>
    <dgm:cxn modelId="{00614EED-C8C9-44F8-B1F1-BBC02E63BD24}" type="presOf" srcId="{9DC3DB9C-22F3-4CCD-BF4A-FC197A5EF606}" destId="{F0D31490-2FBE-4517-BD6F-DBF424B88BE2}" srcOrd="0" destOrd="0" presId="urn:microsoft.com/office/officeart/2005/8/layout/cycle6"/>
    <dgm:cxn modelId="{67C988FE-9935-4BD9-9BB6-8410AE0B2CBF}" type="presOf" srcId="{7E7240BB-BBAA-499B-8EEF-FCE66C1CE537}" destId="{7370EEAF-D49F-4336-92B1-63BE9D1AE7DD}" srcOrd="0" destOrd="0" presId="urn:microsoft.com/office/officeart/2005/8/layout/cycle6"/>
    <dgm:cxn modelId="{C992541B-6D61-46BB-9355-FBA4F1C9EC09}" type="presParOf" srcId="{6194D1ED-CB6A-42F9-9186-8CC78EC598A5}" destId="{F0D31490-2FBE-4517-BD6F-DBF424B88BE2}" srcOrd="0" destOrd="0" presId="urn:microsoft.com/office/officeart/2005/8/layout/cycle6"/>
    <dgm:cxn modelId="{25F8D5D7-E807-490C-B42B-4C660905F7B2}" type="presParOf" srcId="{6194D1ED-CB6A-42F9-9186-8CC78EC598A5}" destId="{D6B93A52-ABA4-44DA-B380-ECBD2B236929}" srcOrd="1" destOrd="0" presId="urn:microsoft.com/office/officeart/2005/8/layout/cycle6"/>
    <dgm:cxn modelId="{B384D92E-18A5-420E-BDFF-0AD6D91BAC26}" type="presParOf" srcId="{6194D1ED-CB6A-42F9-9186-8CC78EC598A5}" destId="{072DDF81-8971-4925-A75F-063125B7DFBE}" srcOrd="2" destOrd="0" presId="urn:microsoft.com/office/officeart/2005/8/layout/cycle6"/>
    <dgm:cxn modelId="{85BFF771-6208-4710-9DCB-73FF89BFDF39}" type="presParOf" srcId="{6194D1ED-CB6A-42F9-9186-8CC78EC598A5}" destId="{7370EEAF-D49F-4336-92B1-63BE9D1AE7DD}" srcOrd="3" destOrd="0" presId="urn:microsoft.com/office/officeart/2005/8/layout/cycle6"/>
    <dgm:cxn modelId="{074ACAA6-B146-4103-A90C-1F1BC48CF8F8}" type="presParOf" srcId="{6194D1ED-CB6A-42F9-9186-8CC78EC598A5}" destId="{3AA9FF83-22D5-4A2D-A12E-DFD399B5B64A}" srcOrd="4" destOrd="0" presId="urn:microsoft.com/office/officeart/2005/8/layout/cycle6"/>
    <dgm:cxn modelId="{1FE51F14-41BD-496E-B9DB-563F3E819938}" type="presParOf" srcId="{6194D1ED-CB6A-42F9-9186-8CC78EC598A5}" destId="{CCE2E7AD-B0E9-488F-B926-0E3B021551BD}" srcOrd="5" destOrd="0" presId="urn:microsoft.com/office/officeart/2005/8/layout/cycle6"/>
    <dgm:cxn modelId="{C638398A-F21D-4A6F-8412-FB4C741C9428}" type="presParOf" srcId="{6194D1ED-CB6A-42F9-9186-8CC78EC598A5}" destId="{310C68E2-273B-4D0D-84C0-BD30F29993A1}" srcOrd="6" destOrd="0" presId="urn:microsoft.com/office/officeart/2005/8/layout/cycle6"/>
    <dgm:cxn modelId="{63DE4F45-E57F-4A6B-9EE8-3F5C8D352258}" type="presParOf" srcId="{6194D1ED-CB6A-42F9-9186-8CC78EC598A5}" destId="{ECEA16C4-CDF6-4C89-B69B-CF4F1CE21209}" srcOrd="7" destOrd="0" presId="urn:microsoft.com/office/officeart/2005/8/layout/cycle6"/>
    <dgm:cxn modelId="{F8D1F6BB-EA9A-4C06-981F-9105AC197C7E}" type="presParOf" srcId="{6194D1ED-CB6A-42F9-9186-8CC78EC598A5}" destId="{AB0CE21F-7EED-411E-A5DF-9F865DC543F5}" srcOrd="8" destOrd="0" presId="urn:microsoft.com/office/officeart/2005/8/layout/cycle6"/>
    <dgm:cxn modelId="{210C0116-CAF5-4CFE-A605-387F1A04B2E8}" type="presParOf" srcId="{6194D1ED-CB6A-42F9-9186-8CC78EC598A5}" destId="{832837FC-9767-4630-9B5F-2E9F59786587}" srcOrd="9" destOrd="0" presId="urn:microsoft.com/office/officeart/2005/8/layout/cycle6"/>
    <dgm:cxn modelId="{9DA9BC61-60EE-4F1F-8DD3-189F297E18FF}" type="presParOf" srcId="{6194D1ED-CB6A-42F9-9186-8CC78EC598A5}" destId="{91025118-6695-4A18-A0E0-535582609071}" srcOrd="10" destOrd="0" presId="urn:microsoft.com/office/officeart/2005/8/layout/cycle6"/>
    <dgm:cxn modelId="{B5429DE7-A74A-409B-A176-FBB8D1C2E01F}" type="presParOf" srcId="{6194D1ED-CB6A-42F9-9186-8CC78EC598A5}" destId="{0A11A3A8-1223-40E2-B763-6A37FD002F00}" srcOrd="11" destOrd="0" presId="urn:microsoft.com/office/officeart/2005/8/layout/cycle6"/>
    <dgm:cxn modelId="{F0D14424-0D02-442B-8FCB-00941E583397}" type="presParOf" srcId="{6194D1ED-CB6A-42F9-9186-8CC78EC598A5}" destId="{545B5B36-2AD0-4D56-9F72-11D5DE3313E6}" srcOrd="12" destOrd="0" presId="urn:microsoft.com/office/officeart/2005/8/layout/cycle6"/>
    <dgm:cxn modelId="{459AC2D4-2177-4B62-A59B-08B39F5D0886}" type="presParOf" srcId="{6194D1ED-CB6A-42F9-9186-8CC78EC598A5}" destId="{E1C27092-1242-4FD1-98A1-D21230801CAE}" srcOrd="13" destOrd="0" presId="urn:microsoft.com/office/officeart/2005/8/layout/cycle6"/>
    <dgm:cxn modelId="{F62322E4-ACC0-424D-B251-A7C4D1F7D506}" type="presParOf" srcId="{6194D1ED-CB6A-42F9-9186-8CC78EC598A5}" destId="{37E418B8-3D62-4966-8610-4BD00C098B9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31490-2FBE-4517-BD6F-DBF424B88BE2}">
      <dsp:nvSpPr>
        <dsp:cNvPr id="0" name=""/>
        <dsp:cNvSpPr/>
      </dsp:nvSpPr>
      <dsp:spPr>
        <a:xfrm>
          <a:off x="3167637" y="1454"/>
          <a:ext cx="1346574" cy="875273"/>
        </a:xfrm>
        <a:prstGeom prst="roundRect">
          <a:avLst/>
        </a:prstGeom>
        <a:solidFill>
          <a:srgbClr val="F5841F"/>
        </a:solidFill>
        <a:ln w="25400" cap="flat" cmpd="sng" algn="ctr">
          <a:solidFill>
            <a:srgbClr val="F5841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BWC</a:t>
          </a:r>
        </a:p>
      </dsp:txBody>
      <dsp:txXfrm>
        <a:off x="3210364" y="44181"/>
        <a:ext cx="1261120" cy="789819"/>
      </dsp:txXfrm>
    </dsp:sp>
    <dsp:sp modelId="{072DDF81-8971-4925-A75F-063125B7DFBE}">
      <dsp:nvSpPr>
        <dsp:cNvPr id="0" name=""/>
        <dsp:cNvSpPr/>
      </dsp:nvSpPr>
      <dsp:spPr>
        <a:xfrm>
          <a:off x="2091166" y="439091"/>
          <a:ext cx="3499516" cy="3499516"/>
        </a:xfrm>
        <a:custGeom>
          <a:avLst/>
          <a:gdLst/>
          <a:ahLst/>
          <a:cxnLst/>
          <a:rect l="0" t="0" r="0" b="0"/>
          <a:pathLst>
            <a:path>
              <a:moveTo>
                <a:pt x="2432308" y="138616"/>
              </a:moveTo>
              <a:arcTo wR="1749758" hR="1749758" stAng="17577580" swAng="1962940"/>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7370EEAF-D49F-4336-92B1-63BE9D1AE7DD}">
      <dsp:nvSpPr>
        <dsp:cNvPr id="0" name=""/>
        <dsp:cNvSpPr/>
      </dsp:nvSpPr>
      <dsp:spPr>
        <a:xfrm>
          <a:off x="4831756" y="1210507"/>
          <a:ext cx="1346574" cy="875273"/>
        </a:xfrm>
        <a:prstGeom prst="roundRect">
          <a:avLst/>
        </a:prstGeom>
        <a:solidFill>
          <a:srgbClr val="F5841F"/>
        </a:solidFill>
        <a:ln w="25400" cap="flat" cmpd="sng" algn="ctr">
          <a:solidFill>
            <a:srgbClr val="F5841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Injured Worker</a:t>
          </a:r>
        </a:p>
      </dsp:txBody>
      <dsp:txXfrm>
        <a:off x="4874483" y="1253234"/>
        <a:ext cx="1261120" cy="789819"/>
      </dsp:txXfrm>
    </dsp:sp>
    <dsp:sp modelId="{CCE2E7AD-B0E9-488F-B926-0E3B021551BD}">
      <dsp:nvSpPr>
        <dsp:cNvPr id="0" name=""/>
        <dsp:cNvSpPr/>
      </dsp:nvSpPr>
      <dsp:spPr>
        <a:xfrm>
          <a:off x="2091166" y="439091"/>
          <a:ext cx="3499516" cy="3499516"/>
        </a:xfrm>
        <a:custGeom>
          <a:avLst/>
          <a:gdLst/>
          <a:ahLst/>
          <a:cxnLst/>
          <a:rect l="0" t="0" r="0" b="0"/>
          <a:pathLst>
            <a:path>
              <a:moveTo>
                <a:pt x="3497102" y="1657879"/>
              </a:moveTo>
              <a:arcTo wR="1749758" hR="1749758" stAng="21419404" swAng="2197381"/>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310C68E2-273B-4D0D-84C0-BD30F29993A1}">
      <dsp:nvSpPr>
        <dsp:cNvPr id="0" name=""/>
        <dsp:cNvSpPr/>
      </dsp:nvSpPr>
      <dsp:spPr>
        <a:xfrm>
          <a:off x="4196119" y="3166796"/>
          <a:ext cx="1346574" cy="875273"/>
        </a:xfrm>
        <a:prstGeom prst="roundRect">
          <a:avLst/>
        </a:prstGeom>
        <a:solidFill>
          <a:srgbClr val="F5841F"/>
        </a:solidFill>
        <a:ln w="25400" cap="flat" cmpd="sng" algn="ctr">
          <a:solidFill>
            <a:srgbClr val="F5841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MCO</a:t>
          </a:r>
        </a:p>
      </dsp:txBody>
      <dsp:txXfrm>
        <a:off x="4238846" y="3209523"/>
        <a:ext cx="1261120" cy="789819"/>
      </dsp:txXfrm>
    </dsp:sp>
    <dsp:sp modelId="{AB0CE21F-7EED-411E-A5DF-9F865DC543F5}">
      <dsp:nvSpPr>
        <dsp:cNvPr id="0" name=""/>
        <dsp:cNvSpPr/>
      </dsp:nvSpPr>
      <dsp:spPr>
        <a:xfrm>
          <a:off x="2091166" y="439091"/>
          <a:ext cx="3499516" cy="3499516"/>
        </a:xfrm>
        <a:custGeom>
          <a:avLst/>
          <a:gdLst/>
          <a:ahLst/>
          <a:cxnLst/>
          <a:rect l="0" t="0" r="0" b="0"/>
          <a:pathLst>
            <a:path>
              <a:moveTo>
                <a:pt x="2097994" y="3464513"/>
              </a:moveTo>
              <a:arcTo wR="1749758" hR="1749758" stAng="4711222" swAng="1377555"/>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832837FC-9767-4630-9B5F-2E9F59786587}">
      <dsp:nvSpPr>
        <dsp:cNvPr id="0" name=""/>
        <dsp:cNvSpPr/>
      </dsp:nvSpPr>
      <dsp:spPr>
        <a:xfrm>
          <a:off x="2139155" y="3166796"/>
          <a:ext cx="1346574" cy="875273"/>
        </a:xfrm>
        <a:prstGeom prst="roundRect">
          <a:avLst/>
        </a:prstGeom>
        <a:solidFill>
          <a:srgbClr val="F5841F"/>
        </a:solidFill>
        <a:ln w="25400" cap="flat" cmpd="sng" algn="ctr">
          <a:solidFill>
            <a:srgbClr val="F5841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TPA</a:t>
          </a:r>
        </a:p>
      </dsp:txBody>
      <dsp:txXfrm>
        <a:off x="2181882" y="3209523"/>
        <a:ext cx="1261120" cy="789819"/>
      </dsp:txXfrm>
    </dsp:sp>
    <dsp:sp modelId="{0A11A3A8-1223-40E2-B763-6A37FD002F00}">
      <dsp:nvSpPr>
        <dsp:cNvPr id="0" name=""/>
        <dsp:cNvSpPr/>
      </dsp:nvSpPr>
      <dsp:spPr>
        <a:xfrm>
          <a:off x="2091166" y="439091"/>
          <a:ext cx="3499516" cy="3499516"/>
        </a:xfrm>
        <a:custGeom>
          <a:avLst/>
          <a:gdLst/>
          <a:ahLst/>
          <a:cxnLst/>
          <a:rect l="0" t="0" r="0" b="0"/>
          <a:pathLst>
            <a:path>
              <a:moveTo>
                <a:pt x="292568" y="2718391"/>
              </a:moveTo>
              <a:arcTo wR="1749758" hR="1749758" stAng="8783216" swAng="2197381"/>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545B5B36-2AD0-4D56-9F72-11D5DE3313E6}">
      <dsp:nvSpPr>
        <dsp:cNvPr id="0" name=""/>
        <dsp:cNvSpPr/>
      </dsp:nvSpPr>
      <dsp:spPr>
        <a:xfrm>
          <a:off x="1503518" y="1210507"/>
          <a:ext cx="1346574" cy="875273"/>
        </a:xfrm>
        <a:prstGeom prst="roundRect">
          <a:avLst/>
        </a:prstGeom>
        <a:solidFill>
          <a:srgbClr val="F5841F"/>
        </a:solidFill>
        <a:ln w="25400" cap="flat" cmpd="sng" algn="ctr">
          <a:solidFill>
            <a:srgbClr val="F5841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Employer</a:t>
          </a:r>
        </a:p>
      </dsp:txBody>
      <dsp:txXfrm>
        <a:off x="1546245" y="1253234"/>
        <a:ext cx="1261120" cy="789819"/>
      </dsp:txXfrm>
    </dsp:sp>
    <dsp:sp modelId="{37E418B8-3D62-4966-8610-4BD00C098B9D}">
      <dsp:nvSpPr>
        <dsp:cNvPr id="0" name=""/>
        <dsp:cNvSpPr/>
      </dsp:nvSpPr>
      <dsp:spPr>
        <a:xfrm>
          <a:off x="2091166" y="439091"/>
          <a:ext cx="3499516" cy="3499516"/>
        </a:xfrm>
        <a:custGeom>
          <a:avLst/>
          <a:gdLst/>
          <a:ahLst/>
          <a:cxnLst/>
          <a:rect l="0" t="0" r="0" b="0"/>
          <a:pathLst>
            <a:path>
              <a:moveTo>
                <a:pt x="304710" y="763101"/>
              </a:moveTo>
              <a:arcTo wR="1749758" hR="1749758" stAng="12859480" swAng="1962940"/>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9534A2-1AE0-45C6-8F5F-E557B54E8A2D}" type="datetimeFigureOut">
              <a:rPr lang="en-US" smtClean="0"/>
              <a:t>4/11/2023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83FDD2-B172-463C-9963-3BE310A23570}" type="slidenum">
              <a:rPr lang="en-US" smtClean="0"/>
              <a:t>‹#›</a:t>
            </a:fld>
            <a:endParaRPr lang="en-US" dirty="0"/>
          </a:p>
        </p:txBody>
      </p:sp>
    </p:spTree>
    <p:extLst>
      <p:ext uri="{BB962C8B-B14F-4D97-AF65-F5344CB8AC3E}">
        <p14:creationId xmlns:p14="http://schemas.microsoft.com/office/powerpoint/2010/main" val="118475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F83FDD2-B172-463C-9963-3BE310A23570}" type="slidenum">
              <a:rPr lang="en-US" smtClean="0"/>
              <a:t>1</a:t>
            </a:fld>
            <a:endParaRPr lang="en-US" dirty="0"/>
          </a:p>
        </p:txBody>
      </p:sp>
    </p:spTree>
    <p:extLst>
      <p:ext uri="{BB962C8B-B14F-4D97-AF65-F5344CB8AC3E}">
        <p14:creationId xmlns:p14="http://schemas.microsoft.com/office/powerpoint/2010/main" val="154610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83FDD2-B172-463C-9963-3BE310A23570}" type="slidenum">
              <a:rPr lang="en-US" smtClean="0"/>
              <a:t>10</a:t>
            </a:fld>
            <a:endParaRPr lang="en-US" dirty="0"/>
          </a:p>
        </p:txBody>
      </p:sp>
    </p:spTree>
    <p:extLst>
      <p:ext uri="{BB962C8B-B14F-4D97-AF65-F5344CB8AC3E}">
        <p14:creationId xmlns:p14="http://schemas.microsoft.com/office/powerpoint/2010/main" val="3382609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83FDD2-B172-463C-9963-3BE310A23570}" type="slidenum">
              <a:rPr lang="en-US" smtClean="0"/>
              <a:t>11</a:t>
            </a:fld>
            <a:endParaRPr lang="en-US" dirty="0"/>
          </a:p>
        </p:txBody>
      </p:sp>
    </p:spTree>
    <p:extLst>
      <p:ext uri="{BB962C8B-B14F-4D97-AF65-F5344CB8AC3E}">
        <p14:creationId xmlns:p14="http://schemas.microsoft.com/office/powerpoint/2010/main" val="44321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83FDD2-B172-463C-9963-3BE310A23570}" type="slidenum">
              <a:rPr lang="en-US" smtClean="0"/>
              <a:t>12</a:t>
            </a:fld>
            <a:endParaRPr lang="en-US" dirty="0"/>
          </a:p>
        </p:txBody>
      </p:sp>
    </p:spTree>
    <p:extLst>
      <p:ext uri="{BB962C8B-B14F-4D97-AF65-F5344CB8AC3E}">
        <p14:creationId xmlns:p14="http://schemas.microsoft.com/office/powerpoint/2010/main" val="954083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83FDD2-B172-463C-9963-3BE310A23570}" type="slidenum">
              <a:rPr lang="en-US" smtClean="0"/>
              <a:t>13</a:t>
            </a:fld>
            <a:endParaRPr lang="en-US" dirty="0"/>
          </a:p>
        </p:txBody>
      </p:sp>
    </p:spTree>
    <p:extLst>
      <p:ext uri="{BB962C8B-B14F-4D97-AF65-F5344CB8AC3E}">
        <p14:creationId xmlns:p14="http://schemas.microsoft.com/office/powerpoint/2010/main" val="1454192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f7f624e44_0_340: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f7f624e44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83FDD2-B172-463C-9963-3BE310A23570}" type="slidenum">
              <a:rPr lang="en-US" smtClean="0"/>
              <a:t>15</a:t>
            </a:fld>
            <a:endParaRPr lang="en-US" dirty="0"/>
          </a:p>
        </p:txBody>
      </p:sp>
    </p:spTree>
    <p:extLst>
      <p:ext uri="{BB962C8B-B14F-4D97-AF65-F5344CB8AC3E}">
        <p14:creationId xmlns:p14="http://schemas.microsoft.com/office/powerpoint/2010/main" val="225901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83FDD2-B172-463C-9963-3BE310A23570}" type="slidenum">
              <a:rPr lang="en-US" smtClean="0"/>
              <a:t>2</a:t>
            </a:fld>
            <a:endParaRPr lang="en-US" dirty="0"/>
          </a:p>
        </p:txBody>
      </p:sp>
    </p:spTree>
    <p:extLst>
      <p:ext uri="{BB962C8B-B14F-4D97-AF65-F5344CB8AC3E}">
        <p14:creationId xmlns:p14="http://schemas.microsoft.com/office/powerpoint/2010/main" val="306272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F83FDD2-B172-463C-9963-3BE310A23570}" type="slidenum">
              <a:rPr lang="en-US" smtClean="0"/>
              <a:t>3</a:t>
            </a:fld>
            <a:endParaRPr lang="en-US" dirty="0"/>
          </a:p>
        </p:txBody>
      </p:sp>
    </p:spTree>
    <p:extLst>
      <p:ext uri="{BB962C8B-B14F-4D97-AF65-F5344CB8AC3E}">
        <p14:creationId xmlns:p14="http://schemas.microsoft.com/office/powerpoint/2010/main" val="375679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BF83FDD2-B172-463C-9963-3BE310A23570}" type="slidenum">
              <a:rPr lang="en-US" smtClean="0"/>
              <a:t>4</a:t>
            </a:fld>
            <a:endParaRPr lang="en-US" dirty="0"/>
          </a:p>
        </p:txBody>
      </p:sp>
    </p:spTree>
    <p:extLst>
      <p:ext uri="{BB962C8B-B14F-4D97-AF65-F5344CB8AC3E}">
        <p14:creationId xmlns:p14="http://schemas.microsoft.com/office/powerpoint/2010/main" val="356822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ADM 4303, FROI-1 or internal accident/illness intake </a:t>
            </a:r>
            <a:r>
              <a:rPr lang="en-US" sz="1600" dirty="0"/>
              <a:t>– often comes from the medical provider.  Back in 1997 when the MCO’s took over the Med Mgt/Injury Reporting intake from BWC, the Bureau required BWC Certified Providers to report injuries to the MCO.  This reduced the average lag time (injury reporting time) from over 60 days to just 6 days.  Give BWC credit since they required this of the Certified Providers.</a:t>
            </a:r>
          </a:p>
          <a:p>
            <a:r>
              <a:rPr lang="en-US" sz="1600" b="1" dirty="0"/>
              <a:t>Medical case Management </a:t>
            </a:r>
            <a:r>
              <a:rPr lang="en-US" sz="1600" dirty="0"/>
              <a:t>– If the claim is LT or looks more serious it will be assigned to a Sedgwick MCO Nurse. If MO, then it is assigned to a Case Coordinator.  75-80% of claims are normally Medical Only but it’s still very important to monitor those and successfully medically manage them.  One of our primary roles is if the IW is even written off for just a few days, that we follow-up to obtain the Medco-14 and release to RTW so we can avoid the claim going to LT or at lease minimize the number of Lost Days, if possible, by working with the medical provider to obtain restrictions.</a:t>
            </a:r>
          </a:p>
          <a:p>
            <a:r>
              <a:rPr lang="en-US" sz="1600" b="1" dirty="0"/>
              <a:t>Payment of bills </a:t>
            </a:r>
            <a:r>
              <a:rPr lang="en-US" sz="1600" b="0" dirty="0"/>
              <a:t>– The MCO pays the workers’ compensation medical bills.  We reduce the bills down to the BWC fee schedule, which is the primary “savings” for the employer.  But we also catch practices that providers often use such as bundling services together or unbundling them, to try to obtain the highest payment possible.  We have software that automatically catches this and reprices the bill to the appropriate or lowest amount.  This can really make a difference in cost and reduces the charges to your claims, which ultimately can reduce the agencies premium.  Nothing taken from the IW.  We are following BWC rules and standards.</a:t>
            </a:r>
          </a:p>
          <a:p>
            <a:r>
              <a:rPr lang="en-US" sz="1600" b="1" dirty="0"/>
              <a:t>Treatment Authorization </a:t>
            </a:r>
            <a:r>
              <a:rPr lang="en-US" sz="1600" b="0" dirty="0"/>
              <a:t>– We have treatment guidelines that we follow called ODG or Official Disability Guidelines that we use to determine whether or not certain treatment is authorized or denied.  Often, as in the case of Physical Therapy, a number of treatments are allowed without authorization (I believe it’s 12 PT sessions), but in the case of surgeries, diagnostics such as MRI’s, CT Scans, etc., then the medical providers must request these services.  As an MCO, we very much want to ensure that there is not excessive treatment, early in the claim we often want to move quickly with treatment or diagnostics because it is so important to get the IW treatment early to help ensure they recover.  This is a case by case basis depending upon the injury, but getting the IW’s back to work safely and timely is our main goal.  Compensation is usually the largest cost in the claim so we want to avoid the claim going LT or the IW being out of work for an extended period.</a:t>
            </a:r>
          </a:p>
          <a:p>
            <a:r>
              <a:rPr lang="en-US" sz="1600" b="1" dirty="0"/>
              <a:t>Return to work coordination </a:t>
            </a:r>
            <a:r>
              <a:rPr lang="en-US" sz="1600" b="0" dirty="0"/>
              <a:t>– The MCO team is very involved with obtaining that Medco-14 and the modified duty restrictions from the medical provider.  Obviously, we communicate with you at the employer to notify you about restrictions so that you can hopefully provide transitional work duties/tasks for the injured worker.  We also look at other options such as physical therapy, onsite therapy or even </a:t>
            </a:r>
            <a:r>
              <a:rPr lang="en-US" sz="1600" b="0" dirty="0" err="1"/>
              <a:t>voc</a:t>
            </a:r>
            <a:r>
              <a:rPr lang="en-US" sz="1600" b="0" dirty="0"/>
              <a:t> rehab services on occasion to help assist with the RTW. This is one of the most important roles we play at the MCO.</a:t>
            </a:r>
          </a:p>
          <a:p>
            <a:r>
              <a:rPr lang="en-US" sz="1600" b="1" dirty="0"/>
              <a:t>Provider Partnerships and education </a:t>
            </a:r>
            <a:r>
              <a:rPr lang="en-US" sz="1600" b="0" dirty="0"/>
              <a:t>– There are several different ways that we educate providers and form partnerships with them.  One way is in the day to day contact from the MCO Medical Management teams.  They assist with the proper completion of the Medco-14 and forms, as well as explaining the special nature of the state agencies related to TW, OIL, SC, etc.  The other way is through our Sedgwick MCO Provider Services Representatives and Account Executives. We regularly schedule meetings with usually the larger employers or institutions and individual occupational health facilities or provider practices, to help solve problems or improve communication.  This can often make a difference in helping the providers understand the employers better and to realize how much they “have it together” with safety and their workers compensation programs.</a:t>
            </a:r>
          </a:p>
          <a:p>
            <a:r>
              <a:rPr lang="en-US" sz="1600" b="1" dirty="0"/>
              <a:t>Education and training </a:t>
            </a:r>
            <a:r>
              <a:rPr lang="en-US" sz="1600" b="0" dirty="0"/>
              <a:t>– This has changed quite a bit with COVID as much of the training is online now, but we regularly do claims staffings and trainings for many employers.  Sedgwick MCO also does trainings that are offered to all employers on topics such as </a:t>
            </a:r>
            <a:r>
              <a:rPr lang="en-US" sz="1600" b="0" dirty="0" err="1"/>
              <a:t>viaOne</a:t>
            </a:r>
            <a:r>
              <a:rPr lang="en-US" sz="1600" b="0" dirty="0"/>
              <a:t> (online access program), Transitional Work Services, etc.  Whatever you need and we often partner with the TPA like we are doing today.</a:t>
            </a:r>
            <a:endParaRPr lang="en-US" sz="1600" b="1" dirty="0"/>
          </a:p>
          <a:p>
            <a:endParaRPr lang="en-US" b="1" dirty="0"/>
          </a:p>
        </p:txBody>
      </p:sp>
      <p:sp>
        <p:nvSpPr>
          <p:cNvPr id="4" name="Slide Number Placeholder 3"/>
          <p:cNvSpPr>
            <a:spLocks noGrp="1"/>
          </p:cNvSpPr>
          <p:nvPr>
            <p:ph type="sldNum" sz="quarter" idx="5"/>
          </p:nvPr>
        </p:nvSpPr>
        <p:spPr/>
        <p:txBody>
          <a:bodyPr/>
          <a:lstStyle/>
          <a:p>
            <a:fld id="{BF83FDD2-B172-463C-9963-3BE310A23570}" type="slidenum">
              <a:rPr lang="en-US" smtClean="0"/>
              <a:t>5</a:t>
            </a:fld>
            <a:endParaRPr lang="en-US" dirty="0"/>
          </a:p>
        </p:txBody>
      </p:sp>
    </p:spTree>
    <p:extLst>
      <p:ext uri="{BB962C8B-B14F-4D97-AF65-F5344CB8AC3E}">
        <p14:creationId xmlns:p14="http://schemas.microsoft.com/office/powerpoint/2010/main" val="212831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83FDD2-B172-463C-9963-3BE310A23570}" type="slidenum">
              <a:rPr lang="en-US" smtClean="0"/>
              <a:t>6</a:t>
            </a:fld>
            <a:endParaRPr lang="en-US" dirty="0"/>
          </a:p>
        </p:txBody>
      </p:sp>
    </p:spTree>
    <p:extLst>
      <p:ext uri="{BB962C8B-B14F-4D97-AF65-F5344CB8AC3E}">
        <p14:creationId xmlns:p14="http://schemas.microsoft.com/office/powerpoint/2010/main" val="28106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600" dirty="0"/>
              <a:t>Personalized with the WC Coordinator Key Contacts and additional information. MCO phone, fax, address. Prescription questions plus Ohio BWC. We also add two Medical Provider options, almost always either an Occupational Health Facility or an Urgent Care.  Suggestions for the IW’s but they can still treat with any BWC Certified Provider, but the occ </a:t>
            </a:r>
            <a:r>
              <a:rPr lang="en-US" sz="1600" dirty="0" err="1"/>
              <a:t>healths</a:t>
            </a:r>
            <a:r>
              <a:rPr lang="en-US" sz="1600" dirty="0"/>
              <a:t> and urgent cares understand the types of injuries your facility sees, know how to complete the paperwork, often more included to provide restrictions for the IW and so on. </a:t>
            </a:r>
            <a:endParaRPr sz="16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83FDD2-B172-463C-9963-3BE310A23570}" type="slidenum">
              <a:rPr lang="en-US" smtClean="0"/>
              <a:t>9</a:t>
            </a:fld>
            <a:endParaRPr lang="en-US" dirty="0"/>
          </a:p>
        </p:txBody>
      </p:sp>
    </p:spTree>
    <p:extLst>
      <p:ext uri="{BB962C8B-B14F-4D97-AF65-F5344CB8AC3E}">
        <p14:creationId xmlns:p14="http://schemas.microsoft.com/office/powerpoint/2010/main" val="2035417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1" y="5105400"/>
            <a:ext cx="6781799" cy="533400"/>
          </a:xfrm>
          <a:prstGeom prst="rect">
            <a:avLst/>
          </a:prstGeom>
        </p:spPr>
        <p:txBody>
          <a:bodyPr anchor="ctr"/>
          <a:lstStyle>
            <a:lvl1pPr algn="l">
              <a:defRPr sz="4000" b="0">
                <a:solidFill>
                  <a:srgbClr val="118ACA"/>
                </a:solidFill>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57201" y="5715000"/>
            <a:ext cx="6858000" cy="457200"/>
          </a:xfrm>
          <a:prstGeom prst="rect">
            <a:avLst/>
          </a:prstGeom>
        </p:spPr>
        <p:txBody>
          <a:bodyPr/>
          <a:lstStyle>
            <a:lvl1pPr marL="0" indent="0">
              <a:buFont typeface="Arial" panose="020B0604020202020204" pitchFamily="34" charset="0"/>
              <a:buNone/>
              <a:defRPr sz="2000">
                <a:solidFill>
                  <a:schemeClr val="tx1">
                    <a:lumMod val="65000"/>
                    <a:lumOff val="35000"/>
                  </a:schemeClr>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29969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lor Usage">
  <p:cSld name="Color Usage">
    <p:spTree>
      <p:nvGrpSpPr>
        <p:cNvPr id="1" name="Shape 29"/>
        <p:cNvGrpSpPr/>
        <p:nvPr/>
      </p:nvGrpSpPr>
      <p:grpSpPr>
        <a:xfrm>
          <a:off x="0" y="0"/>
          <a:ext cx="0" cy="0"/>
          <a:chOff x="0" y="0"/>
          <a:chExt cx="0" cy="0"/>
        </a:xfrm>
      </p:grpSpPr>
      <p:sp>
        <p:nvSpPr>
          <p:cNvPr id="30" name="Google Shape;30;p8"/>
          <p:cNvSpPr txBox="1">
            <a:spLocks noGrp="1"/>
          </p:cNvSpPr>
          <p:nvPr>
            <p:ph type="sldNum" idx="12"/>
          </p:nvPr>
        </p:nvSpPr>
        <p:spPr>
          <a:xfrm>
            <a:off x="8283588" y="6331144"/>
            <a:ext cx="548727" cy="200647"/>
          </a:xfrm>
          <a:prstGeom prst="rect">
            <a:avLst/>
          </a:prstGeom>
        </p:spPr>
        <p:txBody>
          <a:bodyPr spcFirstLastPara="1" wrap="square" lIns="0" tIns="0" rIns="0" bIns="0" anchor="b" anchorCtr="0">
            <a:noAutofit/>
          </a:bodyPr>
          <a:lstStyle>
            <a:lvl1pPr lvl="0" rtl="0">
              <a:buNone/>
              <a:defRPr b="1" i="0"/>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cxnSp>
        <p:nvCxnSpPr>
          <p:cNvPr id="31" name="Google Shape;31;p8"/>
          <p:cNvCxnSpPr/>
          <p:nvPr/>
        </p:nvCxnSpPr>
        <p:spPr>
          <a:xfrm rot="10800000" flipH="1">
            <a:off x="134471" y="1124006"/>
            <a:ext cx="385091" cy="3176"/>
          </a:xfrm>
          <a:prstGeom prst="straightConnector1">
            <a:avLst/>
          </a:prstGeom>
          <a:noFill/>
          <a:ln w="28575" cap="flat" cmpd="sng">
            <a:solidFill>
              <a:srgbClr val="018FC8"/>
            </a:solidFill>
            <a:prstDash val="solid"/>
            <a:round/>
            <a:headEnd type="none" w="med" len="med"/>
            <a:tailEnd type="none" w="med" len="med"/>
          </a:ln>
        </p:spPr>
      </p:cxnSp>
      <p:sp>
        <p:nvSpPr>
          <p:cNvPr id="32" name="Google Shape;32;p8"/>
          <p:cNvSpPr/>
          <p:nvPr/>
        </p:nvSpPr>
        <p:spPr>
          <a:xfrm>
            <a:off x="660177" y="2008159"/>
            <a:ext cx="1282636" cy="389912"/>
          </a:xfrm>
          <a:prstGeom prst="rect">
            <a:avLst/>
          </a:prstGeom>
          <a:solidFill>
            <a:srgbClr val="018FC8"/>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33" name="Google Shape;33;p8"/>
          <p:cNvSpPr txBox="1"/>
          <p:nvPr/>
        </p:nvSpPr>
        <p:spPr>
          <a:xfrm>
            <a:off x="678894" y="2480096"/>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#018fc8</a:t>
            </a:r>
            <a:endParaRPr sz="706">
              <a:solidFill>
                <a:srgbClr val="383D4B"/>
              </a:solidFill>
              <a:latin typeface="Calibri" panose="020F0502020204030204" pitchFamily="34" charset="0"/>
              <a:cs typeface="Calibri" panose="020F0502020204030204" pitchFamily="34" charset="0"/>
            </a:endParaRPr>
          </a:p>
        </p:txBody>
      </p:sp>
      <p:sp>
        <p:nvSpPr>
          <p:cNvPr id="34" name="Google Shape;34;p8"/>
          <p:cNvSpPr txBox="1"/>
          <p:nvPr/>
        </p:nvSpPr>
        <p:spPr>
          <a:xfrm>
            <a:off x="678894" y="1636568"/>
            <a:ext cx="1282636" cy="31288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059" b="1" i="0" dirty="0">
                <a:solidFill>
                  <a:srgbClr val="383D4B"/>
                </a:solidFill>
                <a:latin typeface="Calibri Bold"/>
                <a:ea typeface="Source Sans Pro"/>
                <a:cs typeface="Source Sans Pro"/>
                <a:sym typeface="Source Sans Pro"/>
              </a:rPr>
              <a:t>Typography</a:t>
            </a:r>
            <a:endParaRPr sz="1059" b="1" i="0" dirty="0">
              <a:solidFill>
                <a:srgbClr val="383D4B"/>
              </a:solidFill>
              <a:latin typeface="Calibri Bold"/>
              <a:ea typeface="Source Sans Pro"/>
              <a:cs typeface="Source Sans Pro"/>
              <a:sym typeface="Source Sans Pro"/>
            </a:endParaRPr>
          </a:p>
        </p:txBody>
      </p:sp>
      <p:sp>
        <p:nvSpPr>
          <p:cNvPr id="35" name="Google Shape;35;p8"/>
          <p:cNvSpPr/>
          <p:nvPr/>
        </p:nvSpPr>
        <p:spPr>
          <a:xfrm>
            <a:off x="660177" y="2754955"/>
            <a:ext cx="1282636" cy="389912"/>
          </a:xfrm>
          <a:prstGeom prst="rect">
            <a:avLst/>
          </a:prstGeom>
          <a:solidFill>
            <a:srgbClr val="181D21"/>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36" name="Google Shape;36;p8"/>
          <p:cNvSpPr txBox="1"/>
          <p:nvPr/>
        </p:nvSpPr>
        <p:spPr>
          <a:xfrm>
            <a:off x="678894" y="3226892"/>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#181d21</a:t>
            </a:r>
            <a:endParaRPr sz="706">
              <a:solidFill>
                <a:srgbClr val="383D4B"/>
              </a:solidFill>
              <a:latin typeface="Calibri" panose="020F0502020204030204" pitchFamily="34" charset="0"/>
              <a:cs typeface="Calibri" panose="020F0502020204030204" pitchFamily="34" charset="0"/>
            </a:endParaRPr>
          </a:p>
        </p:txBody>
      </p:sp>
      <p:sp>
        <p:nvSpPr>
          <p:cNvPr id="37" name="Google Shape;37;p8"/>
          <p:cNvSpPr/>
          <p:nvPr/>
        </p:nvSpPr>
        <p:spPr>
          <a:xfrm>
            <a:off x="660177" y="3501750"/>
            <a:ext cx="1282636" cy="389912"/>
          </a:xfrm>
          <a:prstGeom prst="rect">
            <a:avLst/>
          </a:prstGeom>
          <a:solidFill>
            <a:srgbClr val="676F7D"/>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38" name="Google Shape;38;p8"/>
          <p:cNvSpPr txBox="1"/>
          <p:nvPr/>
        </p:nvSpPr>
        <p:spPr>
          <a:xfrm>
            <a:off x="678894" y="3973688"/>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#676f7d</a:t>
            </a:r>
            <a:endParaRPr sz="706">
              <a:solidFill>
                <a:srgbClr val="383D4B"/>
              </a:solidFill>
              <a:latin typeface="Calibri" panose="020F0502020204030204" pitchFamily="34" charset="0"/>
              <a:cs typeface="Calibri" panose="020F0502020204030204" pitchFamily="34" charset="0"/>
            </a:endParaRPr>
          </a:p>
        </p:txBody>
      </p:sp>
      <p:sp>
        <p:nvSpPr>
          <p:cNvPr id="39" name="Google Shape;39;p8"/>
          <p:cNvSpPr/>
          <p:nvPr/>
        </p:nvSpPr>
        <p:spPr>
          <a:xfrm>
            <a:off x="660177" y="4248545"/>
            <a:ext cx="1282636" cy="389912"/>
          </a:xfrm>
          <a:prstGeom prst="rect">
            <a:avLst/>
          </a:prstGeom>
          <a:solidFill>
            <a:srgbClr val="FFFFFF"/>
          </a:solidFill>
          <a:ln w="9525" cap="flat" cmpd="sng">
            <a:solidFill>
              <a:srgbClr val="676F7D"/>
            </a:solidFill>
            <a:prstDash val="solid"/>
            <a:round/>
            <a:headEnd type="none" w="sm" len="sm"/>
            <a:tailEnd type="none" w="sm" len="sm"/>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40" name="Google Shape;40;p8"/>
          <p:cNvSpPr txBox="1"/>
          <p:nvPr/>
        </p:nvSpPr>
        <p:spPr>
          <a:xfrm>
            <a:off x="678894" y="4720483"/>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#ffffff</a:t>
            </a:r>
            <a:endParaRPr sz="706">
              <a:solidFill>
                <a:srgbClr val="383D4B"/>
              </a:solidFill>
              <a:latin typeface="Calibri" panose="020F0502020204030204" pitchFamily="34" charset="0"/>
              <a:cs typeface="Calibri" panose="020F0502020204030204" pitchFamily="34" charset="0"/>
            </a:endParaRPr>
          </a:p>
        </p:txBody>
      </p:sp>
      <p:sp>
        <p:nvSpPr>
          <p:cNvPr id="41" name="Google Shape;41;p8"/>
          <p:cNvSpPr txBox="1"/>
          <p:nvPr/>
        </p:nvSpPr>
        <p:spPr>
          <a:xfrm>
            <a:off x="2306385" y="1636568"/>
            <a:ext cx="1282636" cy="31288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059" b="1" i="0" dirty="0">
                <a:solidFill>
                  <a:srgbClr val="383D4B"/>
                </a:solidFill>
                <a:latin typeface="Calibri Bold"/>
                <a:ea typeface="Source Sans Pro"/>
                <a:cs typeface="Source Sans Pro"/>
                <a:sym typeface="Source Sans Pro"/>
              </a:rPr>
              <a:t>Background</a:t>
            </a:r>
            <a:endParaRPr sz="1059" b="1" i="0" dirty="0">
              <a:solidFill>
                <a:srgbClr val="383D4B"/>
              </a:solidFill>
              <a:latin typeface="Calibri Bold"/>
              <a:ea typeface="Source Sans Pro"/>
              <a:cs typeface="Source Sans Pro"/>
              <a:sym typeface="Source Sans Pro"/>
            </a:endParaRPr>
          </a:p>
        </p:txBody>
      </p:sp>
      <p:sp>
        <p:nvSpPr>
          <p:cNvPr id="42" name="Google Shape;42;p8"/>
          <p:cNvSpPr/>
          <p:nvPr/>
        </p:nvSpPr>
        <p:spPr>
          <a:xfrm>
            <a:off x="2287668" y="2008175"/>
            <a:ext cx="1282636" cy="389912"/>
          </a:xfrm>
          <a:prstGeom prst="rect">
            <a:avLst/>
          </a:prstGeom>
          <a:solidFill>
            <a:srgbClr val="0B5E80"/>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43" name="Google Shape;43;p8"/>
          <p:cNvSpPr txBox="1"/>
          <p:nvPr/>
        </p:nvSpPr>
        <p:spPr>
          <a:xfrm>
            <a:off x="2306385" y="2480112"/>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dirty="0">
                <a:solidFill>
                  <a:srgbClr val="383D4B"/>
                </a:solidFill>
                <a:latin typeface="Calibri" panose="020F0502020204030204" pitchFamily="34" charset="0"/>
                <a:cs typeface="Calibri" panose="020F0502020204030204" pitchFamily="34" charset="0"/>
              </a:rPr>
              <a:t>#045e82</a:t>
            </a:r>
            <a:endParaRPr sz="706" dirty="0">
              <a:solidFill>
                <a:srgbClr val="383D4B"/>
              </a:solidFill>
              <a:latin typeface="Calibri" panose="020F0502020204030204" pitchFamily="34" charset="0"/>
              <a:cs typeface="Calibri" panose="020F0502020204030204" pitchFamily="34" charset="0"/>
            </a:endParaRPr>
          </a:p>
        </p:txBody>
      </p:sp>
      <p:sp>
        <p:nvSpPr>
          <p:cNvPr id="44" name="Google Shape;44;p8"/>
          <p:cNvSpPr/>
          <p:nvPr/>
        </p:nvSpPr>
        <p:spPr>
          <a:xfrm>
            <a:off x="2287668" y="2754970"/>
            <a:ext cx="1282636" cy="389912"/>
          </a:xfrm>
          <a:prstGeom prst="rect">
            <a:avLst/>
          </a:prstGeom>
          <a:solidFill>
            <a:srgbClr val="A1D2ED"/>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45" name="Google Shape;45;p8"/>
          <p:cNvSpPr txBox="1"/>
          <p:nvPr/>
        </p:nvSpPr>
        <p:spPr>
          <a:xfrm>
            <a:off x="2306385" y="3226908"/>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#a1d2ed</a:t>
            </a:r>
            <a:endParaRPr sz="706">
              <a:solidFill>
                <a:srgbClr val="383D4B"/>
              </a:solidFill>
              <a:latin typeface="Calibri" panose="020F0502020204030204" pitchFamily="34" charset="0"/>
              <a:cs typeface="Calibri" panose="020F0502020204030204" pitchFamily="34" charset="0"/>
            </a:endParaRPr>
          </a:p>
        </p:txBody>
      </p:sp>
      <p:sp>
        <p:nvSpPr>
          <p:cNvPr id="46" name="Google Shape;46;p8"/>
          <p:cNvSpPr/>
          <p:nvPr/>
        </p:nvSpPr>
        <p:spPr>
          <a:xfrm>
            <a:off x="2287668" y="3501766"/>
            <a:ext cx="1282636" cy="389912"/>
          </a:xfrm>
          <a:prstGeom prst="rect">
            <a:avLst/>
          </a:prstGeom>
          <a:solidFill>
            <a:srgbClr val="EAEFF3"/>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47" name="Google Shape;47;p8"/>
          <p:cNvSpPr txBox="1"/>
          <p:nvPr/>
        </p:nvSpPr>
        <p:spPr>
          <a:xfrm>
            <a:off x="2306385" y="3973704"/>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#e2edf6</a:t>
            </a:r>
            <a:endParaRPr sz="706">
              <a:solidFill>
                <a:srgbClr val="383D4B"/>
              </a:solidFill>
              <a:latin typeface="Calibri" panose="020F0502020204030204" pitchFamily="34" charset="0"/>
              <a:cs typeface="Calibri" panose="020F0502020204030204" pitchFamily="34" charset="0"/>
            </a:endParaRPr>
          </a:p>
        </p:txBody>
      </p:sp>
      <p:sp>
        <p:nvSpPr>
          <p:cNvPr id="48" name="Google Shape;48;p8"/>
          <p:cNvSpPr/>
          <p:nvPr/>
        </p:nvSpPr>
        <p:spPr>
          <a:xfrm>
            <a:off x="3915159" y="2008159"/>
            <a:ext cx="1282636" cy="389912"/>
          </a:xfrm>
          <a:prstGeom prst="rect">
            <a:avLst/>
          </a:prstGeom>
          <a:solidFill>
            <a:srgbClr val="A1D2ED"/>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49" name="Google Shape;49;p8"/>
          <p:cNvSpPr txBox="1"/>
          <p:nvPr/>
        </p:nvSpPr>
        <p:spPr>
          <a:xfrm>
            <a:off x="3933877" y="2480096"/>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#a1d2ed</a:t>
            </a:r>
            <a:endParaRPr sz="706">
              <a:solidFill>
                <a:srgbClr val="383D4B"/>
              </a:solidFill>
              <a:latin typeface="Calibri" panose="020F0502020204030204" pitchFamily="34" charset="0"/>
              <a:cs typeface="Calibri" panose="020F0502020204030204" pitchFamily="34" charset="0"/>
            </a:endParaRPr>
          </a:p>
        </p:txBody>
      </p:sp>
      <p:sp>
        <p:nvSpPr>
          <p:cNvPr id="50" name="Google Shape;50;p8"/>
          <p:cNvSpPr txBox="1"/>
          <p:nvPr/>
        </p:nvSpPr>
        <p:spPr>
          <a:xfrm>
            <a:off x="3933877" y="1636568"/>
            <a:ext cx="1282636" cy="31288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059" b="1" i="0" dirty="0">
                <a:solidFill>
                  <a:srgbClr val="383D4B"/>
                </a:solidFill>
                <a:latin typeface="Calibri Bold"/>
                <a:ea typeface="Source Sans Pro"/>
                <a:cs typeface="Source Sans Pro"/>
                <a:sym typeface="Source Sans Pro"/>
              </a:rPr>
              <a:t>Highlights</a:t>
            </a:r>
            <a:endParaRPr sz="1059" b="1" i="0" dirty="0">
              <a:solidFill>
                <a:srgbClr val="383D4B"/>
              </a:solidFill>
              <a:latin typeface="Calibri Bold"/>
              <a:ea typeface="Source Sans Pro"/>
              <a:cs typeface="Source Sans Pro"/>
              <a:sym typeface="Source Sans Pro"/>
            </a:endParaRPr>
          </a:p>
        </p:txBody>
      </p:sp>
      <p:sp>
        <p:nvSpPr>
          <p:cNvPr id="51" name="Google Shape;51;p8"/>
          <p:cNvSpPr/>
          <p:nvPr/>
        </p:nvSpPr>
        <p:spPr>
          <a:xfrm>
            <a:off x="3915159" y="2754955"/>
            <a:ext cx="1282636" cy="389912"/>
          </a:xfrm>
          <a:prstGeom prst="rect">
            <a:avLst/>
          </a:prstGeom>
          <a:solidFill>
            <a:srgbClr val="FCBD90"/>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52" name="Google Shape;52;p8"/>
          <p:cNvSpPr txBox="1"/>
          <p:nvPr/>
        </p:nvSpPr>
        <p:spPr>
          <a:xfrm>
            <a:off x="3933877" y="3226892"/>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#fcbd90</a:t>
            </a:r>
            <a:endParaRPr sz="706">
              <a:solidFill>
                <a:srgbClr val="383D4B"/>
              </a:solidFill>
              <a:latin typeface="Calibri" panose="020F0502020204030204" pitchFamily="34" charset="0"/>
              <a:cs typeface="Calibri" panose="020F0502020204030204" pitchFamily="34" charset="0"/>
            </a:endParaRPr>
          </a:p>
        </p:txBody>
      </p:sp>
      <p:sp>
        <p:nvSpPr>
          <p:cNvPr id="53" name="Google Shape;53;p8"/>
          <p:cNvSpPr/>
          <p:nvPr/>
        </p:nvSpPr>
        <p:spPr>
          <a:xfrm>
            <a:off x="3915159" y="3501750"/>
            <a:ext cx="1282636" cy="389912"/>
          </a:xfrm>
          <a:prstGeom prst="rect">
            <a:avLst/>
          </a:prstGeom>
          <a:solidFill>
            <a:srgbClr val="F6EFB5"/>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54" name="Google Shape;54;p8"/>
          <p:cNvSpPr txBox="1"/>
          <p:nvPr/>
        </p:nvSpPr>
        <p:spPr>
          <a:xfrm>
            <a:off x="3933877" y="3973688"/>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#f6efb5</a:t>
            </a:r>
            <a:endParaRPr sz="706">
              <a:solidFill>
                <a:srgbClr val="383D4B"/>
              </a:solidFill>
              <a:latin typeface="Calibri" panose="020F0502020204030204" pitchFamily="34" charset="0"/>
              <a:cs typeface="Calibri" panose="020F0502020204030204" pitchFamily="34" charset="0"/>
            </a:endParaRPr>
          </a:p>
        </p:txBody>
      </p:sp>
      <p:sp>
        <p:nvSpPr>
          <p:cNvPr id="55" name="Google Shape;55;p8"/>
          <p:cNvSpPr/>
          <p:nvPr/>
        </p:nvSpPr>
        <p:spPr>
          <a:xfrm>
            <a:off x="3915159" y="4248545"/>
            <a:ext cx="1282636" cy="389912"/>
          </a:xfrm>
          <a:prstGeom prst="rect">
            <a:avLst/>
          </a:prstGeom>
          <a:solidFill>
            <a:srgbClr val="E1EDBB"/>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56" name="Google Shape;56;p8"/>
          <p:cNvSpPr txBox="1"/>
          <p:nvPr/>
        </p:nvSpPr>
        <p:spPr>
          <a:xfrm>
            <a:off x="3933877" y="4720483"/>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#e1edbb</a:t>
            </a:r>
            <a:endParaRPr sz="706">
              <a:solidFill>
                <a:srgbClr val="383D4B"/>
              </a:solidFill>
              <a:latin typeface="Calibri" panose="020F0502020204030204" pitchFamily="34" charset="0"/>
              <a:cs typeface="Calibri" panose="020F0502020204030204" pitchFamily="34" charset="0"/>
            </a:endParaRPr>
          </a:p>
        </p:txBody>
      </p:sp>
      <p:sp>
        <p:nvSpPr>
          <p:cNvPr id="57" name="Google Shape;57;p8"/>
          <p:cNvSpPr/>
          <p:nvPr/>
        </p:nvSpPr>
        <p:spPr>
          <a:xfrm>
            <a:off x="3915159" y="4995340"/>
            <a:ext cx="1282636" cy="389912"/>
          </a:xfrm>
          <a:prstGeom prst="rect">
            <a:avLst/>
          </a:prstGeom>
          <a:solidFill>
            <a:srgbClr val="F2BCC8"/>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58" name="Google Shape;58;p8"/>
          <p:cNvSpPr txBox="1"/>
          <p:nvPr/>
        </p:nvSpPr>
        <p:spPr>
          <a:xfrm>
            <a:off x="3933877" y="5467278"/>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#f2bcc8</a:t>
            </a:r>
            <a:endParaRPr sz="706">
              <a:solidFill>
                <a:srgbClr val="383D4B"/>
              </a:solidFill>
              <a:latin typeface="Calibri" panose="020F0502020204030204" pitchFamily="34" charset="0"/>
              <a:cs typeface="Calibri" panose="020F0502020204030204" pitchFamily="34" charset="0"/>
            </a:endParaRPr>
          </a:p>
        </p:txBody>
      </p:sp>
      <p:sp>
        <p:nvSpPr>
          <p:cNvPr id="59" name="Google Shape;59;p8"/>
          <p:cNvSpPr/>
          <p:nvPr/>
        </p:nvSpPr>
        <p:spPr>
          <a:xfrm>
            <a:off x="3915159" y="5742137"/>
            <a:ext cx="1282636" cy="389912"/>
          </a:xfrm>
          <a:prstGeom prst="rect">
            <a:avLst/>
          </a:prstGeom>
          <a:solidFill>
            <a:srgbClr val="D4C5D6"/>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60" name="Google Shape;60;p8"/>
          <p:cNvSpPr txBox="1"/>
          <p:nvPr/>
        </p:nvSpPr>
        <p:spPr>
          <a:xfrm>
            <a:off x="3933877" y="6214074"/>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#d4c5d6</a:t>
            </a:r>
            <a:endParaRPr sz="706">
              <a:solidFill>
                <a:srgbClr val="383D4B"/>
              </a:solidFill>
              <a:latin typeface="Calibri" panose="020F0502020204030204" pitchFamily="34" charset="0"/>
              <a:cs typeface="Calibri" panose="020F0502020204030204" pitchFamily="34" charset="0"/>
            </a:endParaRPr>
          </a:p>
        </p:txBody>
      </p:sp>
      <p:sp>
        <p:nvSpPr>
          <p:cNvPr id="61" name="Google Shape;61;p8"/>
          <p:cNvSpPr/>
          <p:nvPr/>
        </p:nvSpPr>
        <p:spPr>
          <a:xfrm>
            <a:off x="5542651" y="2008159"/>
            <a:ext cx="1282636" cy="389912"/>
          </a:xfrm>
          <a:prstGeom prst="rect">
            <a:avLst/>
          </a:prstGeom>
          <a:solidFill>
            <a:srgbClr val="F5841F"/>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62" name="Google Shape;62;p8"/>
          <p:cNvSpPr txBox="1"/>
          <p:nvPr/>
        </p:nvSpPr>
        <p:spPr>
          <a:xfrm>
            <a:off x="5561367" y="2480096"/>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#f5841f</a:t>
            </a:r>
            <a:endParaRPr sz="706">
              <a:solidFill>
                <a:srgbClr val="383D4B"/>
              </a:solidFill>
              <a:latin typeface="Calibri" panose="020F0502020204030204" pitchFamily="34" charset="0"/>
              <a:cs typeface="Calibri" panose="020F0502020204030204" pitchFamily="34" charset="0"/>
            </a:endParaRPr>
          </a:p>
        </p:txBody>
      </p:sp>
      <p:sp>
        <p:nvSpPr>
          <p:cNvPr id="63" name="Google Shape;63;p8"/>
          <p:cNvSpPr txBox="1"/>
          <p:nvPr/>
        </p:nvSpPr>
        <p:spPr>
          <a:xfrm>
            <a:off x="5570644" y="1695370"/>
            <a:ext cx="1264091" cy="143471"/>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059" b="1" i="0" dirty="0">
                <a:solidFill>
                  <a:srgbClr val="383D4B"/>
                </a:solidFill>
                <a:latin typeface="Calibri Bold"/>
                <a:ea typeface="Source Sans Pro"/>
                <a:cs typeface="Source Sans Pro"/>
                <a:sym typeface="Source Sans Pro"/>
              </a:rPr>
              <a:t>Secondary colors</a:t>
            </a:r>
            <a:endParaRPr sz="1059" b="1" i="0" dirty="0">
              <a:solidFill>
                <a:srgbClr val="383D4B"/>
              </a:solidFill>
              <a:latin typeface="Calibri Bold"/>
              <a:ea typeface="Source Sans Pro"/>
              <a:cs typeface="Source Sans Pro"/>
              <a:sym typeface="Source Sans Pro"/>
            </a:endParaRPr>
          </a:p>
        </p:txBody>
      </p:sp>
      <p:sp>
        <p:nvSpPr>
          <p:cNvPr id="64" name="Google Shape;64;p8"/>
          <p:cNvSpPr/>
          <p:nvPr/>
        </p:nvSpPr>
        <p:spPr>
          <a:xfrm>
            <a:off x="5542651" y="2754955"/>
            <a:ext cx="1282636" cy="389912"/>
          </a:xfrm>
          <a:prstGeom prst="rect">
            <a:avLst/>
          </a:prstGeom>
          <a:solidFill>
            <a:srgbClr val="FAE109"/>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65" name="Google Shape;65;p8"/>
          <p:cNvSpPr txBox="1"/>
          <p:nvPr/>
        </p:nvSpPr>
        <p:spPr>
          <a:xfrm>
            <a:off x="5561367" y="3226892"/>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#fae109</a:t>
            </a:r>
            <a:endParaRPr sz="706">
              <a:solidFill>
                <a:srgbClr val="383D4B"/>
              </a:solidFill>
              <a:latin typeface="Calibri" panose="020F0502020204030204" pitchFamily="34" charset="0"/>
              <a:cs typeface="Calibri" panose="020F0502020204030204" pitchFamily="34" charset="0"/>
            </a:endParaRPr>
          </a:p>
        </p:txBody>
      </p:sp>
      <p:sp>
        <p:nvSpPr>
          <p:cNvPr id="66" name="Google Shape;66;p8"/>
          <p:cNvSpPr/>
          <p:nvPr/>
        </p:nvSpPr>
        <p:spPr>
          <a:xfrm>
            <a:off x="5542651" y="3501750"/>
            <a:ext cx="1282636" cy="389912"/>
          </a:xfrm>
          <a:prstGeom prst="rect">
            <a:avLst/>
          </a:prstGeom>
          <a:solidFill>
            <a:srgbClr val="A4CB46"/>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67" name="Google Shape;67;p8"/>
          <p:cNvSpPr txBox="1"/>
          <p:nvPr/>
        </p:nvSpPr>
        <p:spPr>
          <a:xfrm>
            <a:off x="5561367" y="3973688"/>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#a4cb46</a:t>
            </a:r>
            <a:endParaRPr sz="706">
              <a:solidFill>
                <a:srgbClr val="383D4B"/>
              </a:solidFill>
              <a:latin typeface="Calibri" panose="020F0502020204030204" pitchFamily="34" charset="0"/>
              <a:cs typeface="Calibri" panose="020F0502020204030204" pitchFamily="34" charset="0"/>
            </a:endParaRPr>
          </a:p>
        </p:txBody>
      </p:sp>
      <p:sp>
        <p:nvSpPr>
          <p:cNvPr id="68" name="Google Shape;68;p8"/>
          <p:cNvSpPr/>
          <p:nvPr/>
        </p:nvSpPr>
        <p:spPr>
          <a:xfrm>
            <a:off x="5542651" y="4248545"/>
            <a:ext cx="1282636" cy="389912"/>
          </a:xfrm>
          <a:prstGeom prst="rect">
            <a:avLst/>
          </a:prstGeom>
          <a:solidFill>
            <a:srgbClr val="D34892"/>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69" name="Google Shape;69;p8"/>
          <p:cNvSpPr txBox="1"/>
          <p:nvPr/>
        </p:nvSpPr>
        <p:spPr>
          <a:xfrm>
            <a:off x="5561367" y="4720483"/>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#d34892</a:t>
            </a:r>
            <a:endParaRPr sz="706">
              <a:solidFill>
                <a:srgbClr val="383D4B"/>
              </a:solidFill>
              <a:latin typeface="Calibri" panose="020F0502020204030204" pitchFamily="34" charset="0"/>
              <a:cs typeface="Calibri" panose="020F0502020204030204" pitchFamily="34" charset="0"/>
            </a:endParaRPr>
          </a:p>
        </p:txBody>
      </p:sp>
      <p:sp>
        <p:nvSpPr>
          <p:cNvPr id="70" name="Google Shape;70;p8"/>
          <p:cNvSpPr/>
          <p:nvPr/>
        </p:nvSpPr>
        <p:spPr>
          <a:xfrm>
            <a:off x="5542651" y="4995340"/>
            <a:ext cx="1282636" cy="389912"/>
          </a:xfrm>
          <a:prstGeom prst="rect">
            <a:avLst/>
          </a:prstGeom>
          <a:solidFill>
            <a:srgbClr val="963E8F"/>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71" name="Google Shape;71;p8"/>
          <p:cNvSpPr txBox="1"/>
          <p:nvPr/>
        </p:nvSpPr>
        <p:spPr>
          <a:xfrm>
            <a:off x="5561367" y="5467278"/>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#963e8f</a:t>
            </a:r>
            <a:endParaRPr sz="706">
              <a:solidFill>
                <a:srgbClr val="383D4B"/>
              </a:solidFill>
              <a:latin typeface="Calibri" panose="020F0502020204030204" pitchFamily="34" charset="0"/>
              <a:cs typeface="Calibri" panose="020F0502020204030204" pitchFamily="34" charset="0"/>
            </a:endParaRPr>
          </a:p>
        </p:txBody>
      </p:sp>
      <p:sp>
        <p:nvSpPr>
          <p:cNvPr id="72" name="Google Shape;72;p8"/>
          <p:cNvSpPr/>
          <p:nvPr/>
        </p:nvSpPr>
        <p:spPr>
          <a:xfrm>
            <a:off x="7170142" y="2008159"/>
            <a:ext cx="1282636" cy="389912"/>
          </a:xfrm>
          <a:prstGeom prst="rect">
            <a:avLst/>
          </a:prstGeom>
          <a:solidFill>
            <a:srgbClr val="181D21"/>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73" name="Google Shape;73;p8"/>
          <p:cNvSpPr txBox="1"/>
          <p:nvPr/>
        </p:nvSpPr>
        <p:spPr>
          <a:xfrm>
            <a:off x="7188859" y="2480096"/>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#181d21</a:t>
            </a:r>
            <a:endParaRPr sz="706">
              <a:solidFill>
                <a:srgbClr val="383D4B"/>
              </a:solidFill>
              <a:latin typeface="Calibri" panose="020F0502020204030204" pitchFamily="34" charset="0"/>
              <a:cs typeface="Calibri" panose="020F0502020204030204" pitchFamily="34" charset="0"/>
            </a:endParaRPr>
          </a:p>
        </p:txBody>
      </p:sp>
      <p:sp>
        <p:nvSpPr>
          <p:cNvPr id="74" name="Google Shape;74;p8"/>
          <p:cNvSpPr/>
          <p:nvPr/>
        </p:nvSpPr>
        <p:spPr>
          <a:xfrm>
            <a:off x="7170142" y="2754955"/>
            <a:ext cx="1282636" cy="389912"/>
          </a:xfrm>
          <a:prstGeom prst="rect">
            <a:avLst/>
          </a:prstGeom>
          <a:solidFill>
            <a:srgbClr val="383D4B"/>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75" name="Google Shape;75;p8"/>
          <p:cNvSpPr txBox="1"/>
          <p:nvPr/>
        </p:nvSpPr>
        <p:spPr>
          <a:xfrm>
            <a:off x="7188859" y="3226892"/>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#383d4b</a:t>
            </a:r>
            <a:endParaRPr sz="706">
              <a:solidFill>
                <a:srgbClr val="383D4B"/>
              </a:solidFill>
              <a:latin typeface="Calibri" panose="020F0502020204030204" pitchFamily="34" charset="0"/>
              <a:cs typeface="Calibri" panose="020F0502020204030204" pitchFamily="34" charset="0"/>
            </a:endParaRPr>
          </a:p>
        </p:txBody>
      </p:sp>
      <p:sp>
        <p:nvSpPr>
          <p:cNvPr id="76" name="Google Shape;76;p8"/>
          <p:cNvSpPr/>
          <p:nvPr/>
        </p:nvSpPr>
        <p:spPr>
          <a:xfrm>
            <a:off x="7188847" y="3501722"/>
            <a:ext cx="1282636" cy="389912"/>
          </a:xfrm>
          <a:prstGeom prst="rect">
            <a:avLst/>
          </a:prstGeom>
          <a:solidFill>
            <a:srgbClr val="A2AAB5"/>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77" name="Google Shape;77;p8"/>
          <p:cNvSpPr txBox="1"/>
          <p:nvPr/>
        </p:nvSpPr>
        <p:spPr>
          <a:xfrm>
            <a:off x="7207564" y="3973660"/>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#a2aab5</a:t>
            </a:r>
            <a:endParaRPr sz="706">
              <a:solidFill>
                <a:srgbClr val="383D4B"/>
              </a:solidFill>
              <a:latin typeface="Calibri" panose="020F0502020204030204" pitchFamily="34" charset="0"/>
              <a:cs typeface="Calibri" panose="020F0502020204030204" pitchFamily="34" charset="0"/>
            </a:endParaRPr>
          </a:p>
        </p:txBody>
      </p:sp>
      <p:sp>
        <p:nvSpPr>
          <p:cNvPr id="78" name="Google Shape;78;p8"/>
          <p:cNvSpPr txBox="1"/>
          <p:nvPr/>
        </p:nvSpPr>
        <p:spPr>
          <a:xfrm>
            <a:off x="7188859" y="1636568"/>
            <a:ext cx="1282636" cy="31288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059" b="1" i="0" dirty="0">
                <a:solidFill>
                  <a:srgbClr val="383D4B"/>
                </a:solidFill>
                <a:latin typeface="Calibri Bold"/>
                <a:ea typeface="Source Sans Pro"/>
                <a:cs typeface="Source Sans Pro"/>
                <a:sym typeface="Source Sans Pro"/>
              </a:rPr>
              <a:t>Grays</a:t>
            </a:r>
            <a:endParaRPr sz="1059" b="1" i="0" dirty="0">
              <a:solidFill>
                <a:srgbClr val="383D4B"/>
              </a:solidFill>
              <a:latin typeface="Calibri Bold"/>
              <a:ea typeface="Source Sans Pro"/>
              <a:cs typeface="Source Sans Pro"/>
              <a:sym typeface="Source Sans Pro"/>
            </a:endParaRPr>
          </a:p>
        </p:txBody>
      </p:sp>
      <p:sp>
        <p:nvSpPr>
          <p:cNvPr id="79" name="Google Shape;79;p8"/>
          <p:cNvSpPr txBox="1"/>
          <p:nvPr/>
        </p:nvSpPr>
        <p:spPr>
          <a:xfrm>
            <a:off x="672353" y="935182"/>
            <a:ext cx="5726455" cy="31288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206" b="0" i="0" dirty="0">
                <a:solidFill>
                  <a:srgbClr val="383D4B"/>
                </a:solidFill>
                <a:latin typeface="Calibri Light" panose="020F0302020204030204" pitchFamily="34" charset="0"/>
                <a:ea typeface="Source Sans Pro Light"/>
                <a:cs typeface="Calibri Light" panose="020F0302020204030204" pitchFamily="34" charset="0"/>
                <a:sym typeface="Source Sans Pro Light"/>
              </a:rPr>
              <a:t>Color usage</a:t>
            </a:r>
            <a:endParaRPr sz="2206" b="0" i="0" dirty="0">
              <a:solidFill>
                <a:srgbClr val="383D4B"/>
              </a:solidFill>
              <a:latin typeface="Calibri Light" panose="020F0302020204030204" pitchFamily="34" charset="0"/>
              <a:ea typeface="Source Sans Pro Light"/>
              <a:cs typeface="Calibri Light" panose="020F0302020204030204" pitchFamily="34" charset="0"/>
              <a:sym typeface="Source Sans Pro Light"/>
            </a:endParaRPr>
          </a:p>
        </p:txBody>
      </p:sp>
      <p:sp>
        <p:nvSpPr>
          <p:cNvPr id="80" name="Google Shape;80;p8"/>
          <p:cNvSpPr txBox="1"/>
          <p:nvPr/>
        </p:nvSpPr>
        <p:spPr>
          <a:xfrm>
            <a:off x="672353" y="635795"/>
            <a:ext cx="5726455" cy="143471"/>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71" b="1" i="0" dirty="0">
                <a:solidFill>
                  <a:srgbClr val="018FC8"/>
                </a:solidFill>
                <a:latin typeface="Calibri Bold"/>
                <a:ea typeface="Source Sans Pro"/>
                <a:cs typeface="Source Sans Pro"/>
                <a:sym typeface="Source Sans Pro"/>
              </a:rPr>
              <a:t>REMOVE THIS SLIDE</a:t>
            </a:r>
            <a:endParaRPr sz="971" b="1" i="0" dirty="0">
              <a:solidFill>
                <a:srgbClr val="018FC8"/>
              </a:solidFill>
              <a:latin typeface="Calibri Bold"/>
              <a:ea typeface="Source Sans Pro"/>
              <a:cs typeface="Source Sans Pro"/>
              <a:sym typeface="Source Sans Pro"/>
            </a:endParaRPr>
          </a:p>
        </p:txBody>
      </p:sp>
      <p:sp>
        <p:nvSpPr>
          <p:cNvPr id="81" name="Google Shape;81;p8"/>
          <p:cNvSpPr/>
          <p:nvPr/>
        </p:nvSpPr>
        <p:spPr>
          <a:xfrm>
            <a:off x="5542759" y="5742100"/>
            <a:ext cx="1282636" cy="389912"/>
          </a:xfrm>
          <a:prstGeom prst="rect">
            <a:avLst/>
          </a:prstGeom>
          <a:solidFill>
            <a:srgbClr val="01334D"/>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
        <p:nvSpPr>
          <p:cNvPr id="82" name="Google Shape;82;p8"/>
          <p:cNvSpPr txBox="1"/>
          <p:nvPr/>
        </p:nvSpPr>
        <p:spPr>
          <a:xfrm>
            <a:off x="5561476" y="6214038"/>
            <a:ext cx="1282636" cy="97412"/>
          </a:xfrm>
          <a:prstGeom prst="rect">
            <a:avLst/>
          </a:prstGeom>
          <a:noFill/>
          <a:ln>
            <a:noFill/>
          </a:ln>
        </p:spPr>
        <p:txBody>
          <a:bodyPr spcFirstLastPara="1" wrap="square" lIns="80669" tIns="80669" rIns="80669" bIns="80669" anchor="ctr" anchorCtr="0">
            <a:noAutofit/>
          </a:bodyPr>
          <a:lstStyle/>
          <a:p>
            <a:pPr marL="0" lvl="0" indent="0" algn="l" rtl="0">
              <a:spcBef>
                <a:spcPts val="0"/>
              </a:spcBef>
              <a:spcAft>
                <a:spcPts val="0"/>
              </a:spcAft>
              <a:buNone/>
            </a:pPr>
            <a:r>
              <a:rPr lang="en" sz="706">
                <a:solidFill>
                  <a:srgbClr val="383D4B"/>
                </a:solidFill>
                <a:latin typeface="Calibri" panose="020F0502020204030204" pitchFamily="34" charset="0"/>
                <a:cs typeface="Calibri" panose="020F0502020204030204" pitchFamily="34" charset="0"/>
              </a:rPr>
              <a:t>#01334d</a:t>
            </a:r>
            <a:endParaRPr sz="706">
              <a:solidFill>
                <a:srgbClr val="383D4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7291415"/>
      </p:ext>
    </p:extLst>
  </p:cSld>
  <p:clrMapOvr>
    <a:masterClrMapping/>
  </p:clrMapOvr>
  <p:extLst>
    <p:ext uri="{DCECCB84-F9BA-43D5-87BE-67443E8EF086}">
      <p15:sldGuideLst xmlns:p15="http://schemas.microsoft.com/office/powerpoint/2012/main">
        <p15:guide id="1" pos="466">
          <p15:clr>
            <a:srgbClr val="FA7B17"/>
          </p15:clr>
        </p15:guide>
        <p15:guide id="2" orient="horz" pos="556">
          <p15:clr>
            <a:srgbClr val="FA7B17"/>
          </p15:clr>
        </p15:guide>
        <p15:guide id="3" orient="horz" pos="4464">
          <p15:clr>
            <a:srgbClr val="FA7B17"/>
          </p15:clr>
        </p15:guide>
        <p15:guide id="4" pos="5870">
          <p15:clr>
            <a:srgbClr val="FA7B17"/>
          </p15:clr>
        </p15:guide>
        <p15:guide id="5" orient="horz" pos="668">
          <p15:clr>
            <a:srgbClr val="FA7B17"/>
          </p15:clr>
        </p15:guide>
        <p15:guide id="6" orient="horz" pos="1168">
          <p15:clr>
            <a:srgbClr val="FA7B17"/>
          </p15:clr>
        </p15:guide>
        <p15:guide id="7" orient="horz" pos="891">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 Light Grey ">
  <p:cSld name="Background - Light Grey ">
    <p:spTree>
      <p:nvGrpSpPr>
        <p:cNvPr id="1" name="Shape 83"/>
        <p:cNvGrpSpPr/>
        <p:nvPr/>
      </p:nvGrpSpPr>
      <p:grpSpPr>
        <a:xfrm>
          <a:off x="0" y="0"/>
          <a:ext cx="0" cy="0"/>
          <a:chOff x="0" y="0"/>
          <a:chExt cx="0" cy="0"/>
        </a:xfrm>
      </p:grpSpPr>
      <p:sp>
        <p:nvSpPr>
          <p:cNvPr id="84" name="Google Shape;84;p9"/>
          <p:cNvSpPr/>
          <p:nvPr/>
        </p:nvSpPr>
        <p:spPr>
          <a:xfrm>
            <a:off x="207818" y="201706"/>
            <a:ext cx="8728364" cy="6454588"/>
          </a:xfrm>
          <a:prstGeom prst="rect">
            <a:avLst/>
          </a:prstGeom>
          <a:solidFill>
            <a:srgbClr val="EAEFF3"/>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Tree>
    <p:extLst>
      <p:ext uri="{BB962C8B-B14F-4D97-AF65-F5344CB8AC3E}">
        <p14:creationId xmlns:p14="http://schemas.microsoft.com/office/powerpoint/2010/main" val="2817548473"/>
      </p:ext>
    </p:extLst>
  </p:cSld>
  <p:clrMapOvr>
    <a:masterClrMapping/>
  </p:clrMapOvr>
  <p:extLst>
    <p:ext uri="{DCECCB84-F9BA-43D5-87BE-67443E8EF086}">
      <p15:sldGuideLst xmlns:p15="http://schemas.microsoft.com/office/powerpoint/2012/main">
        <p15:guide id="1" pos="458">
          <p15:clr>
            <a:srgbClr val="FA7B17"/>
          </p15:clr>
        </p15:guide>
        <p15:guide id="2" orient="horz" pos="430">
          <p15:clr>
            <a:srgbClr val="FA7B17"/>
          </p15:clr>
        </p15:guide>
        <p15:guide id="3" orient="horz" pos="4466">
          <p15:clr>
            <a:srgbClr val="FA7B17"/>
          </p15:clr>
        </p15:guide>
        <p15:guide id="4" pos="5878">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Teal">
  <p:cSld name="Background Teal">
    <p:spTree>
      <p:nvGrpSpPr>
        <p:cNvPr id="1" name="Shape 85"/>
        <p:cNvGrpSpPr/>
        <p:nvPr/>
      </p:nvGrpSpPr>
      <p:grpSpPr>
        <a:xfrm>
          <a:off x="0" y="0"/>
          <a:ext cx="0" cy="0"/>
          <a:chOff x="0" y="0"/>
          <a:chExt cx="0" cy="0"/>
        </a:xfrm>
      </p:grpSpPr>
      <p:sp>
        <p:nvSpPr>
          <p:cNvPr id="86" name="Google Shape;86;p10"/>
          <p:cNvSpPr/>
          <p:nvPr/>
        </p:nvSpPr>
        <p:spPr>
          <a:xfrm>
            <a:off x="207818" y="201706"/>
            <a:ext cx="8728364" cy="6454588"/>
          </a:xfrm>
          <a:prstGeom prst="rect">
            <a:avLst/>
          </a:prstGeom>
          <a:solidFill>
            <a:srgbClr val="0B5E80"/>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Tree>
    <p:extLst>
      <p:ext uri="{BB962C8B-B14F-4D97-AF65-F5344CB8AC3E}">
        <p14:creationId xmlns:p14="http://schemas.microsoft.com/office/powerpoint/2010/main" val="2662360426"/>
      </p:ext>
    </p:extLst>
  </p:cSld>
  <p:clrMapOvr>
    <a:masterClrMapping/>
  </p:clrMapOvr>
  <p:extLst>
    <p:ext uri="{DCECCB84-F9BA-43D5-87BE-67443E8EF086}">
      <p15:sldGuideLst xmlns:p15="http://schemas.microsoft.com/office/powerpoint/2012/main">
        <p15:guide id="1" pos="458">
          <p15:clr>
            <a:srgbClr val="FA7B17"/>
          </p15:clr>
        </p15:guide>
        <p15:guide id="2" orient="horz" pos="430">
          <p15:clr>
            <a:srgbClr val="FA7B17"/>
          </p15:clr>
        </p15:guide>
        <p15:guide id="3" pos="5878">
          <p15:clr>
            <a:srgbClr val="FA7B17"/>
          </p15:clr>
        </p15:guide>
        <p15:guide id="4" orient="horz" pos="4466">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 Light Blue ">
  <p:cSld name="Background - Light Blue ">
    <p:spTree>
      <p:nvGrpSpPr>
        <p:cNvPr id="1" name="Shape 87"/>
        <p:cNvGrpSpPr/>
        <p:nvPr/>
      </p:nvGrpSpPr>
      <p:grpSpPr>
        <a:xfrm>
          <a:off x="0" y="0"/>
          <a:ext cx="0" cy="0"/>
          <a:chOff x="0" y="0"/>
          <a:chExt cx="0" cy="0"/>
        </a:xfrm>
      </p:grpSpPr>
      <p:sp>
        <p:nvSpPr>
          <p:cNvPr id="88" name="Google Shape;88;p11"/>
          <p:cNvSpPr/>
          <p:nvPr/>
        </p:nvSpPr>
        <p:spPr>
          <a:xfrm>
            <a:off x="207818" y="201706"/>
            <a:ext cx="8728364" cy="6454588"/>
          </a:xfrm>
          <a:prstGeom prst="rect">
            <a:avLst/>
          </a:prstGeom>
          <a:solidFill>
            <a:srgbClr val="A1D2ED"/>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Tree>
    <p:extLst>
      <p:ext uri="{BB962C8B-B14F-4D97-AF65-F5344CB8AC3E}">
        <p14:creationId xmlns:p14="http://schemas.microsoft.com/office/powerpoint/2010/main" val="3356395210"/>
      </p:ext>
    </p:extLst>
  </p:cSld>
  <p:clrMapOvr>
    <a:masterClrMapping/>
  </p:clrMapOvr>
  <p:extLst>
    <p:ext uri="{DCECCB84-F9BA-43D5-87BE-67443E8EF086}">
      <p15:sldGuideLst xmlns:p15="http://schemas.microsoft.com/office/powerpoint/2012/main">
        <p15:guide id="1" pos="458">
          <p15:clr>
            <a:srgbClr val="FA7B17"/>
          </p15:clr>
        </p15:guide>
        <p15:guide id="2" orient="horz" pos="430">
          <p15:clr>
            <a:srgbClr val="FA7B17"/>
          </p15:clr>
        </p15:guide>
        <p15:guide id="3" orient="horz" pos="4466">
          <p15:clr>
            <a:srgbClr val="FA7B17"/>
          </p15:clr>
        </p15:guide>
        <p15:guide id="4" pos="5878">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 Sedgwick Blue">
  <p:cSld name="Background - Sedgwick Blue">
    <p:spTree>
      <p:nvGrpSpPr>
        <p:cNvPr id="1" name="Shape 89"/>
        <p:cNvGrpSpPr/>
        <p:nvPr/>
      </p:nvGrpSpPr>
      <p:grpSpPr>
        <a:xfrm>
          <a:off x="0" y="0"/>
          <a:ext cx="0" cy="0"/>
          <a:chOff x="0" y="0"/>
          <a:chExt cx="0" cy="0"/>
        </a:xfrm>
      </p:grpSpPr>
      <p:sp>
        <p:nvSpPr>
          <p:cNvPr id="90" name="Google Shape;90;p12"/>
          <p:cNvSpPr/>
          <p:nvPr/>
        </p:nvSpPr>
        <p:spPr>
          <a:xfrm>
            <a:off x="207818" y="201706"/>
            <a:ext cx="8728364" cy="6454588"/>
          </a:xfrm>
          <a:prstGeom prst="rect">
            <a:avLst/>
          </a:prstGeom>
          <a:solidFill>
            <a:srgbClr val="018FC8"/>
          </a:solidFill>
          <a:ln>
            <a:noFill/>
          </a:ln>
        </p:spPr>
        <p:txBody>
          <a:bodyPr spcFirstLastPara="1" wrap="square" lIns="55566" tIns="55566" rIns="55566" bIns="55566" anchor="ctr" anchorCtr="0">
            <a:noAutofit/>
          </a:bodyPr>
          <a:lstStyle/>
          <a:p>
            <a:pPr marL="0" lvl="0" indent="0" algn="l" rtl="0">
              <a:spcBef>
                <a:spcPts val="0"/>
              </a:spcBef>
              <a:spcAft>
                <a:spcPts val="0"/>
              </a:spcAft>
              <a:buNone/>
            </a:pPr>
            <a:endParaRPr sz="1588"/>
          </a:p>
        </p:txBody>
      </p:sp>
    </p:spTree>
    <p:extLst>
      <p:ext uri="{BB962C8B-B14F-4D97-AF65-F5344CB8AC3E}">
        <p14:creationId xmlns:p14="http://schemas.microsoft.com/office/powerpoint/2010/main" val="1081536727"/>
      </p:ext>
    </p:extLst>
  </p:cSld>
  <p:clrMapOvr>
    <a:masterClrMapping/>
  </p:clrMapOvr>
  <p:extLst>
    <p:ext uri="{DCECCB84-F9BA-43D5-87BE-67443E8EF086}">
      <p15:sldGuideLst xmlns:p15="http://schemas.microsoft.com/office/powerpoint/2012/main">
        <p15:guide id="1" pos="458">
          <p15:clr>
            <a:srgbClr val="FA7B17"/>
          </p15:clr>
        </p15:guide>
        <p15:guide id="2" orient="horz" pos="430">
          <p15:clr>
            <a:srgbClr val="FA7B17"/>
          </p15:clr>
        </p15:guide>
        <p15:guide id="3" pos="5878">
          <p15:clr>
            <a:srgbClr val="FA7B17"/>
          </p15:clr>
        </p15:guide>
        <p15:guide id="4" orient="horz" pos="4466">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1"/>
        <p:cNvGrpSpPr/>
        <p:nvPr/>
      </p:nvGrpSpPr>
      <p:grpSpPr>
        <a:xfrm>
          <a:off x="0" y="0"/>
          <a:ext cx="0" cy="0"/>
          <a:chOff x="0" y="0"/>
          <a:chExt cx="0" cy="0"/>
        </a:xfrm>
      </p:grpSpPr>
      <p:sp>
        <p:nvSpPr>
          <p:cNvPr id="92" name="Google Shape;92;p13"/>
          <p:cNvSpPr txBox="1">
            <a:spLocks noGrp="1"/>
          </p:cNvSpPr>
          <p:nvPr>
            <p:ph type="sldNum" idx="12"/>
          </p:nvPr>
        </p:nvSpPr>
        <p:spPr>
          <a:xfrm>
            <a:off x="8556784" y="6333134"/>
            <a:ext cx="548727" cy="524912"/>
          </a:xfrm>
          <a:prstGeom prst="rect">
            <a:avLst/>
          </a:prstGeom>
        </p:spPr>
        <p:txBody>
          <a:bodyPr spcFirstLastPara="1" wrap="square" lIns="0" tIns="0" rIns="0" bIns="0" anchor="t" anchorCtr="0">
            <a:noAutofit/>
          </a:bodyPr>
          <a:lstStyle>
            <a:lvl1pPr lvl="0">
              <a:buNone/>
              <a:defRPr sz="1235" b="1" i="0">
                <a:solidFill>
                  <a:srgbClr val="181D21"/>
                </a:solidFill>
              </a:defRPr>
            </a:lvl1pPr>
            <a:lvl2pPr lvl="1">
              <a:buNone/>
              <a:defRPr sz="1235">
                <a:solidFill>
                  <a:srgbClr val="181D21"/>
                </a:solidFill>
              </a:defRPr>
            </a:lvl2pPr>
            <a:lvl3pPr lvl="2">
              <a:buNone/>
              <a:defRPr sz="1235">
                <a:solidFill>
                  <a:srgbClr val="181D21"/>
                </a:solidFill>
              </a:defRPr>
            </a:lvl3pPr>
            <a:lvl4pPr lvl="3">
              <a:buNone/>
              <a:defRPr sz="1235">
                <a:solidFill>
                  <a:srgbClr val="181D21"/>
                </a:solidFill>
              </a:defRPr>
            </a:lvl4pPr>
            <a:lvl5pPr lvl="4">
              <a:buNone/>
              <a:defRPr sz="1235">
                <a:solidFill>
                  <a:srgbClr val="181D21"/>
                </a:solidFill>
              </a:defRPr>
            </a:lvl5pPr>
            <a:lvl6pPr lvl="5">
              <a:buNone/>
              <a:defRPr sz="1235">
                <a:solidFill>
                  <a:srgbClr val="181D21"/>
                </a:solidFill>
              </a:defRPr>
            </a:lvl6pPr>
            <a:lvl7pPr lvl="6">
              <a:buNone/>
              <a:defRPr sz="1235">
                <a:solidFill>
                  <a:srgbClr val="181D21"/>
                </a:solidFill>
              </a:defRPr>
            </a:lvl7pPr>
            <a:lvl8pPr lvl="7">
              <a:buNone/>
              <a:defRPr sz="1235">
                <a:solidFill>
                  <a:srgbClr val="181D21"/>
                </a:solidFill>
              </a:defRPr>
            </a:lvl8pPr>
            <a:lvl9pPr lvl="8">
              <a:buNone/>
              <a:defRPr sz="1235">
                <a:solidFill>
                  <a:srgbClr val="181D21"/>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338715003"/>
      </p:ext>
    </p:extLst>
  </p:cSld>
  <p:clrMapOvr>
    <a:masterClrMapping/>
  </p:clrMapOvr>
  <p:extLst>
    <p:ext uri="{DCECCB84-F9BA-43D5-87BE-67443E8EF086}">
      <p15:sldGuideLst xmlns:p15="http://schemas.microsoft.com/office/powerpoint/2012/main">
        <p15:guide id="1" pos="458">
          <p15:clr>
            <a:srgbClr val="FA7B17"/>
          </p15:clr>
        </p15:guide>
        <p15:guide id="2" orient="horz" pos="430">
          <p15:clr>
            <a:srgbClr val="FA7B17"/>
          </p15:clr>
        </p15:guide>
        <p15:guide id="3" orient="horz" pos="4466">
          <p15:clr>
            <a:srgbClr val="FA7B17"/>
          </p15:clr>
        </p15:guide>
        <p15:guide id="4" pos="5878">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 you ">
  <p:cSld name="Thank you ">
    <p:bg>
      <p:bgPr>
        <a:blipFill>
          <a:blip r:embed="rId2">
            <a:alphaModFix/>
          </a:blip>
          <a:stretch>
            <a:fillRect/>
          </a:stretch>
        </a:blipFill>
        <a:effectLst/>
      </p:bgPr>
    </p:bg>
    <p:spTree>
      <p:nvGrpSpPr>
        <p:cNvPr id="1" name="Shape 93"/>
        <p:cNvGrpSpPr/>
        <p:nvPr/>
      </p:nvGrpSpPr>
      <p:grpSpPr>
        <a:xfrm>
          <a:off x="0" y="0"/>
          <a:ext cx="0" cy="0"/>
          <a:chOff x="0" y="0"/>
          <a:chExt cx="0" cy="0"/>
        </a:xfrm>
      </p:grpSpPr>
    </p:spTree>
    <p:extLst>
      <p:ext uri="{BB962C8B-B14F-4D97-AF65-F5344CB8AC3E}">
        <p14:creationId xmlns:p14="http://schemas.microsoft.com/office/powerpoint/2010/main" val="3759968639"/>
      </p:ext>
    </p:extLst>
  </p:cSld>
  <p:clrMapOvr>
    <a:masterClrMapping/>
  </p:clrMapOvr>
  <p:extLst>
    <p:ext uri="{DCECCB84-F9BA-43D5-87BE-67443E8EF086}">
      <p15:sldGuideLst xmlns:p15="http://schemas.microsoft.com/office/powerpoint/2012/main">
        <p15:guide id="1" pos="458">
          <p15:clr>
            <a:srgbClr val="FA7B17"/>
          </p15:clr>
        </p15:guide>
        <p15:guide id="2" orient="horz" pos="430">
          <p15:clr>
            <a:srgbClr val="FA7B17"/>
          </p15:clr>
        </p15:guide>
        <p15:guide id="3" orient="horz" pos="4466">
          <p15:clr>
            <a:srgbClr val="FA7B17"/>
          </p15:clr>
        </p15:guide>
        <p15:guide id="4" pos="5878">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16" b="1" i="0">
                <a:solidFill>
                  <a:srgbClr val="28A3D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7772400" cy="1233920"/>
          </a:xfrm>
          <a:custGeom>
            <a:avLst/>
            <a:gdLst/>
            <a:ahLst/>
            <a:cxnLst/>
            <a:rect l="l" t="t" r="r" b="b"/>
            <a:pathLst>
              <a:path w="7772400" h="1809750">
                <a:moveTo>
                  <a:pt x="0" y="1809153"/>
                </a:moveTo>
                <a:lnTo>
                  <a:pt x="7772400" y="1809153"/>
                </a:lnTo>
                <a:lnTo>
                  <a:pt x="7772400" y="0"/>
                </a:lnTo>
                <a:lnTo>
                  <a:pt x="0" y="0"/>
                </a:lnTo>
                <a:lnTo>
                  <a:pt x="0" y="1809153"/>
                </a:lnTo>
                <a:close/>
              </a:path>
            </a:pathLst>
          </a:custGeom>
          <a:solidFill>
            <a:srgbClr val="05334C"/>
          </a:solidFill>
        </p:spPr>
        <p:txBody>
          <a:bodyPr wrap="square" lIns="0" tIns="0" rIns="0" bIns="0" rtlCol="0"/>
          <a:lstStyle/>
          <a:p>
            <a:endParaRPr sz="1227"/>
          </a:p>
        </p:txBody>
      </p:sp>
      <p:sp>
        <p:nvSpPr>
          <p:cNvPr id="17" name="bk object 17"/>
          <p:cNvSpPr/>
          <p:nvPr/>
        </p:nvSpPr>
        <p:spPr>
          <a:xfrm>
            <a:off x="5604229" y="4330"/>
            <a:ext cx="1028700" cy="1225261"/>
          </a:xfrm>
          <a:custGeom>
            <a:avLst/>
            <a:gdLst/>
            <a:ahLst/>
            <a:cxnLst/>
            <a:rect l="l" t="t" r="r" b="b"/>
            <a:pathLst>
              <a:path w="1028700" h="1797050">
                <a:moveTo>
                  <a:pt x="0" y="1796453"/>
                </a:moveTo>
                <a:lnTo>
                  <a:pt x="20416" y="1628933"/>
                </a:lnTo>
                <a:lnTo>
                  <a:pt x="60572" y="1432593"/>
                </a:lnTo>
                <a:lnTo>
                  <a:pt x="115669" y="1242136"/>
                </a:lnTo>
                <a:lnTo>
                  <a:pt x="185059" y="1058210"/>
                </a:lnTo>
                <a:lnTo>
                  <a:pt x="268097" y="881462"/>
                </a:lnTo>
                <a:lnTo>
                  <a:pt x="364135" y="712539"/>
                </a:lnTo>
                <a:lnTo>
                  <a:pt x="472525" y="552087"/>
                </a:lnTo>
                <a:lnTo>
                  <a:pt x="592623" y="400754"/>
                </a:lnTo>
                <a:lnTo>
                  <a:pt x="723779" y="259186"/>
                </a:lnTo>
                <a:lnTo>
                  <a:pt x="865348" y="128031"/>
                </a:lnTo>
                <a:lnTo>
                  <a:pt x="1016682" y="7935"/>
                </a:lnTo>
                <a:lnTo>
                  <a:pt x="1028428" y="0"/>
                </a:lnTo>
              </a:path>
            </a:pathLst>
          </a:custGeom>
          <a:ln w="9524">
            <a:solidFill>
              <a:srgbClr val="439DD2"/>
            </a:solidFill>
          </a:ln>
        </p:spPr>
        <p:txBody>
          <a:bodyPr wrap="square" lIns="0" tIns="0" rIns="0" bIns="0" rtlCol="0"/>
          <a:lstStyle/>
          <a:p>
            <a:endParaRPr sz="1227"/>
          </a:p>
        </p:txBody>
      </p:sp>
      <p:sp>
        <p:nvSpPr>
          <p:cNvPr id="18" name="bk object 18"/>
          <p:cNvSpPr/>
          <p:nvPr/>
        </p:nvSpPr>
        <p:spPr>
          <a:xfrm>
            <a:off x="5702660" y="4330"/>
            <a:ext cx="1104900" cy="1225261"/>
          </a:xfrm>
          <a:custGeom>
            <a:avLst/>
            <a:gdLst/>
            <a:ahLst/>
            <a:cxnLst/>
            <a:rect l="l" t="t" r="r" b="b"/>
            <a:pathLst>
              <a:path w="1104900" h="1797050">
                <a:moveTo>
                  <a:pt x="0" y="1796453"/>
                </a:moveTo>
                <a:lnTo>
                  <a:pt x="18483" y="1644796"/>
                </a:lnTo>
                <a:lnTo>
                  <a:pt x="57077" y="1456094"/>
                </a:lnTo>
                <a:lnTo>
                  <a:pt x="110030" y="1273046"/>
                </a:lnTo>
                <a:lnTo>
                  <a:pt x="176722" y="1096275"/>
                </a:lnTo>
                <a:lnTo>
                  <a:pt x="256530" y="926402"/>
                </a:lnTo>
                <a:lnTo>
                  <a:pt x="348832" y="764049"/>
                </a:lnTo>
                <a:lnTo>
                  <a:pt x="453007" y="609839"/>
                </a:lnTo>
                <a:lnTo>
                  <a:pt x="568432" y="464391"/>
                </a:lnTo>
                <a:lnTo>
                  <a:pt x="694487" y="328330"/>
                </a:lnTo>
                <a:lnTo>
                  <a:pt x="830549" y="202275"/>
                </a:lnTo>
                <a:lnTo>
                  <a:pt x="975997" y="86850"/>
                </a:lnTo>
                <a:lnTo>
                  <a:pt x="1104563" y="0"/>
                </a:lnTo>
              </a:path>
            </a:pathLst>
          </a:custGeom>
          <a:ln w="9525">
            <a:solidFill>
              <a:srgbClr val="439DD2"/>
            </a:solidFill>
          </a:ln>
        </p:spPr>
        <p:txBody>
          <a:bodyPr wrap="square" lIns="0" tIns="0" rIns="0" bIns="0" rtlCol="0"/>
          <a:lstStyle/>
          <a:p>
            <a:endParaRPr sz="1227"/>
          </a:p>
        </p:txBody>
      </p:sp>
      <p:sp>
        <p:nvSpPr>
          <p:cNvPr id="19" name="bk object 19"/>
          <p:cNvSpPr/>
          <p:nvPr/>
        </p:nvSpPr>
        <p:spPr>
          <a:xfrm>
            <a:off x="5801091" y="4330"/>
            <a:ext cx="1199515" cy="1225261"/>
          </a:xfrm>
          <a:custGeom>
            <a:avLst/>
            <a:gdLst/>
            <a:ahLst/>
            <a:cxnLst/>
            <a:rect l="l" t="t" r="r" b="b"/>
            <a:pathLst>
              <a:path w="1199515" h="1797050">
                <a:moveTo>
                  <a:pt x="0" y="1796453"/>
                </a:moveTo>
                <a:lnTo>
                  <a:pt x="16550" y="1660653"/>
                </a:lnTo>
                <a:lnTo>
                  <a:pt x="53582" y="1479586"/>
                </a:lnTo>
                <a:lnTo>
                  <a:pt x="104393" y="1303946"/>
                </a:lnTo>
                <a:lnTo>
                  <a:pt x="168385" y="1134329"/>
                </a:lnTo>
                <a:lnTo>
                  <a:pt x="244963" y="971331"/>
                </a:lnTo>
                <a:lnTo>
                  <a:pt x="333529" y="815548"/>
                </a:lnTo>
                <a:lnTo>
                  <a:pt x="433488" y="667579"/>
                </a:lnTo>
                <a:lnTo>
                  <a:pt x="544242" y="528018"/>
                </a:lnTo>
                <a:lnTo>
                  <a:pt x="665196" y="397464"/>
                </a:lnTo>
                <a:lnTo>
                  <a:pt x="795751" y="276512"/>
                </a:lnTo>
                <a:lnTo>
                  <a:pt x="935312" y="165758"/>
                </a:lnTo>
                <a:lnTo>
                  <a:pt x="1083283" y="65800"/>
                </a:lnTo>
                <a:lnTo>
                  <a:pt x="1199023" y="0"/>
                </a:lnTo>
              </a:path>
            </a:pathLst>
          </a:custGeom>
          <a:ln w="9525">
            <a:solidFill>
              <a:srgbClr val="439DD2"/>
            </a:solidFill>
          </a:ln>
        </p:spPr>
        <p:txBody>
          <a:bodyPr wrap="square" lIns="0" tIns="0" rIns="0" bIns="0" rtlCol="0"/>
          <a:lstStyle/>
          <a:p>
            <a:endParaRPr sz="1227"/>
          </a:p>
        </p:txBody>
      </p:sp>
      <p:sp>
        <p:nvSpPr>
          <p:cNvPr id="20" name="bk object 20"/>
          <p:cNvSpPr/>
          <p:nvPr/>
        </p:nvSpPr>
        <p:spPr>
          <a:xfrm>
            <a:off x="5899520" y="4330"/>
            <a:ext cx="1322070" cy="1225261"/>
          </a:xfrm>
          <a:custGeom>
            <a:avLst/>
            <a:gdLst/>
            <a:ahLst/>
            <a:cxnLst/>
            <a:rect l="l" t="t" r="r" b="b"/>
            <a:pathLst>
              <a:path w="1322070" h="1797050">
                <a:moveTo>
                  <a:pt x="0" y="1796453"/>
                </a:moveTo>
                <a:lnTo>
                  <a:pt x="14617" y="1676516"/>
                </a:lnTo>
                <a:lnTo>
                  <a:pt x="50087" y="1503087"/>
                </a:lnTo>
                <a:lnTo>
                  <a:pt x="98754" y="1334856"/>
                </a:lnTo>
                <a:lnTo>
                  <a:pt x="160048" y="1172393"/>
                </a:lnTo>
                <a:lnTo>
                  <a:pt x="233395" y="1016270"/>
                </a:lnTo>
                <a:lnTo>
                  <a:pt x="318226" y="867059"/>
                </a:lnTo>
                <a:lnTo>
                  <a:pt x="413969" y="725330"/>
                </a:lnTo>
                <a:lnTo>
                  <a:pt x="520052" y="591656"/>
                </a:lnTo>
                <a:lnTo>
                  <a:pt x="635904" y="466607"/>
                </a:lnTo>
                <a:lnTo>
                  <a:pt x="760953" y="350756"/>
                </a:lnTo>
                <a:lnTo>
                  <a:pt x="894627" y="244674"/>
                </a:lnTo>
                <a:lnTo>
                  <a:pt x="1036357" y="148931"/>
                </a:lnTo>
                <a:lnTo>
                  <a:pt x="1185569" y="64101"/>
                </a:lnTo>
                <a:lnTo>
                  <a:pt x="1322011" y="0"/>
                </a:lnTo>
              </a:path>
            </a:pathLst>
          </a:custGeom>
          <a:ln w="9525">
            <a:solidFill>
              <a:srgbClr val="439DD2"/>
            </a:solidFill>
          </a:ln>
        </p:spPr>
        <p:txBody>
          <a:bodyPr wrap="square" lIns="0" tIns="0" rIns="0" bIns="0" rtlCol="0"/>
          <a:lstStyle/>
          <a:p>
            <a:endParaRPr sz="1227"/>
          </a:p>
        </p:txBody>
      </p:sp>
      <p:sp>
        <p:nvSpPr>
          <p:cNvPr id="21" name="bk object 21"/>
          <p:cNvSpPr/>
          <p:nvPr/>
        </p:nvSpPr>
        <p:spPr>
          <a:xfrm>
            <a:off x="5997951" y="4330"/>
            <a:ext cx="1513840" cy="1225261"/>
          </a:xfrm>
          <a:custGeom>
            <a:avLst/>
            <a:gdLst/>
            <a:ahLst/>
            <a:cxnLst/>
            <a:rect l="l" t="t" r="r" b="b"/>
            <a:pathLst>
              <a:path w="1513840" h="1797050">
                <a:moveTo>
                  <a:pt x="0" y="1796453"/>
                </a:moveTo>
                <a:lnTo>
                  <a:pt x="12684" y="1692376"/>
                </a:lnTo>
                <a:lnTo>
                  <a:pt x="46592" y="1526584"/>
                </a:lnTo>
                <a:lnTo>
                  <a:pt x="93116" y="1365761"/>
                </a:lnTo>
                <a:lnTo>
                  <a:pt x="151711" y="1210452"/>
                </a:lnTo>
                <a:lnTo>
                  <a:pt x="221828" y="1061204"/>
                </a:lnTo>
                <a:lnTo>
                  <a:pt x="302924" y="918563"/>
                </a:lnTo>
                <a:lnTo>
                  <a:pt x="394450" y="783076"/>
                </a:lnTo>
                <a:lnTo>
                  <a:pt x="495862" y="655288"/>
                </a:lnTo>
                <a:lnTo>
                  <a:pt x="606612" y="535746"/>
                </a:lnTo>
                <a:lnTo>
                  <a:pt x="726154" y="424997"/>
                </a:lnTo>
                <a:lnTo>
                  <a:pt x="853943" y="323586"/>
                </a:lnTo>
                <a:lnTo>
                  <a:pt x="989431" y="232059"/>
                </a:lnTo>
                <a:lnTo>
                  <a:pt x="1132073" y="150964"/>
                </a:lnTo>
                <a:lnTo>
                  <a:pt x="1281322" y="80846"/>
                </a:lnTo>
                <a:lnTo>
                  <a:pt x="1436631" y="22252"/>
                </a:lnTo>
                <a:lnTo>
                  <a:pt x="1513554" y="0"/>
                </a:lnTo>
              </a:path>
            </a:pathLst>
          </a:custGeom>
          <a:ln w="9525">
            <a:solidFill>
              <a:srgbClr val="439DD2"/>
            </a:solidFill>
          </a:ln>
        </p:spPr>
        <p:txBody>
          <a:bodyPr wrap="square" lIns="0" tIns="0" rIns="0" bIns="0" rtlCol="0"/>
          <a:lstStyle/>
          <a:p>
            <a:endParaRPr sz="1227"/>
          </a:p>
        </p:txBody>
      </p:sp>
      <p:sp>
        <p:nvSpPr>
          <p:cNvPr id="22" name="bk object 22"/>
          <p:cNvSpPr/>
          <p:nvPr/>
        </p:nvSpPr>
        <p:spPr>
          <a:xfrm>
            <a:off x="6096394" y="31991"/>
            <a:ext cx="1670050" cy="1197552"/>
          </a:xfrm>
          <a:custGeom>
            <a:avLst/>
            <a:gdLst/>
            <a:ahLst/>
            <a:cxnLst/>
            <a:rect l="l" t="t" r="r" b="b"/>
            <a:pathLst>
              <a:path w="1670050" h="1756410">
                <a:moveTo>
                  <a:pt x="0" y="1755882"/>
                </a:moveTo>
                <a:lnTo>
                  <a:pt x="10751" y="1667665"/>
                </a:lnTo>
                <a:lnTo>
                  <a:pt x="43097" y="1509511"/>
                </a:lnTo>
                <a:lnTo>
                  <a:pt x="87477" y="1356096"/>
                </a:lnTo>
                <a:lnTo>
                  <a:pt x="143372" y="1207941"/>
                </a:lnTo>
                <a:lnTo>
                  <a:pt x="210259" y="1065568"/>
                </a:lnTo>
                <a:lnTo>
                  <a:pt x="287618" y="929498"/>
                </a:lnTo>
                <a:lnTo>
                  <a:pt x="374927" y="800251"/>
                </a:lnTo>
                <a:lnTo>
                  <a:pt x="471666" y="678350"/>
                </a:lnTo>
                <a:lnTo>
                  <a:pt x="577314" y="564315"/>
                </a:lnTo>
                <a:lnTo>
                  <a:pt x="691349" y="458667"/>
                </a:lnTo>
                <a:lnTo>
                  <a:pt x="813250" y="361927"/>
                </a:lnTo>
                <a:lnTo>
                  <a:pt x="942496" y="274617"/>
                </a:lnTo>
                <a:lnTo>
                  <a:pt x="1078566" y="197257"/>
                </a:lnTo>
                <a:lnTo>
                  <a:pt x="1220940" y="130369"/>
                </a:lnTo>
                <a:lnTo>
                  <a:pt x="1369095" y="74474"/>
                </a:lnTo>
                <a:lnTo>
                  <a:pt x="1522511" y="30093"/>
                </a:lnTo>
                <a:lnTo>
                  <a:pt x="1669655" y="0"/>
                </a:lnTo>
              </a:path>
            </a:pathLst>
          </a:custGeom>
          <a:ln w="9524">
            <a:solidFill>
              <a:srgbClr val="439DD2"/>
            </a:solidFill>
          </a:ln>
        </p:spPr>
        <p:txBody>
          <a:bodyPr wrap="square" lIns="0" tIns="0" rIns="0" bIns="0" rtlCol="0"/>
          <a:lstStyle/>
          <a:p>
            <a:endParaRPr sz="1227"/>
          </a:p>
        </p:txBody>
      </p:sp>
      <p:sp>
        <p:nvSpPr>
          <p:cNvPr id="23" name="bk object 23"/>
          <p:cNvSpPr/>
          <p:nvPr/>
        </p:nvSpPr>
        <p:spPr>
          <a:xfrm>
            <a:off x="6194825" y="99996"/>
            <a:ext cx="1571625" cy="1129578"/>
          </a:xfrm>
          <a:custGeom>
            <a:avLst/>
            <a:gdLst/>
            <a:ahLst/>
            <a:cxnLst/>
            <a:rect l="l" t="t" r="r" b="b"/>
            <a:pathLst>
              <a:path w="1571625" h="1656714">
                <a:moveTo>
                  <a:pt x="0" y="1656141"/>
                </a:moveTo>
                <a:lnTo>
                  <a:pt x="8818" y="1583784"/>
                </a:lnTo>
                <a:lnTo>
                  <a:pt x="39602" y="1433266"/>
                </a:lnTo>
                <a:lnTo>
                  <a:pt x="81839" y="1287259"/>
                </a:lnTo>
                <a:lnTo>
                  <a:pt x="135035" y="1146259"/>
                </a:lnTo>
                <a:lnTo>
                  <a:pt x="198692" y="1010761"/>
                </a:lnTo>
                <a:lnTo>
                  <a:pt x="272315" y="881261"/>
                </a:lnTo>
                <a:lnTo>
                  <a:pt x="355409" y="758256"/>
                </a:lnTo>
                <a:lnTo>
                  <a:pt x="447476" y="642241"/>
                </a:lnTo>
                <a:lnTo>
                  <a:pt x="548022" y="533712"/>
                </a:lnTo>
                <a:lnTo>
                  <a:pt x="656550" y="433166"/>
                </a:lnTo>
                <a:lnTo>
                  <a:pt x="772565" y="341098"/>
                </a:lnTo>
                <a:lnTo>
                  <a:pt x="895570" y="258003"/>
                </a:lnTo>
                <a:lnTo>
                  <a:pt x="1025070" y="184380"/>
                </a:lnTo>
                <a:lnTo>
                  <a:pt x="1160568" y="120722"/>
                </a:lnTo>
                <a:lnTo>
                  <a:pt x="1301569" y="67526"/>
                </a:lnTo>
                <a:lnTo>
                  <a:pt x="1447577" y="25288"/>
                </a:lnTo>
                <a:lnTo>
                  <a:pt x="1571224" y="0"/>
                </a:lnTo>
              </a:path>
            </a:pathLst>
          </a:custGeom>
          <a:ln w="9524">
            <a:solidFill>
              <a:srgbClr val="439DD2"/>
            </a:solidFill>
          </a:ln>
        </p:spPr>
        <p:txBody>
          <a:bodyPr wrap="square" lIns="0" tIns="0" rIns="0" bIns="0" rtlCol="0"/>
          <a:lstStyle/>
          <a:p>
            <a:endParaRPr sz="1227"/>
          </a:p>
        </p:txBody>
      </p:sp>
      <p:sp>
        <p:nvSpPr>
          <p:cNvPr id="24" name="bk object 24"/>
          <p:cNvSpPr/>
          <p:nvPr/>
        </p:nvSpPr>
        <p:spPr>
          <a:xfrm>
            <a:off x="6293255" y="168002"/>
            <a:ext cx="1473200" cy="1061605"/>
          </a:xfrm>
          <a:custGeom>
            <a:avLst/>
            <a:gdLst/>
            <a:ahLst/>
            <a:cxnLst/>
            <a:rect l="l" t="t" r="r" b="b"/>
            <a:pathLst>
              <a:path w="1473200" h="1557020">
                <a:moveTo>
                  <a:pt x="0" y="1556399"/>
                </a:moveTo>
                <a:lnTo>
                  <a:pt x="6885" y="1499902"/>
                </a:lnTo>
                <a:lnTo>
                  <a:pt x="36107" y="1357021"/>
                </a:lnTo>
                <a:lnTo>
                  <a:pt x="76202" y="1218422"/>
                </a:lnTo>
                <a:lnTo>
                  <a:pt x="126699" y="1084576"/>
                </a:lnTo>
                <a:lnTo>
                  <a:pt x="187127" y="955953"/>
                </a:lnTo>
                <a:lnTo>
                  <a:pt x="257015" y="833024"/>
                </a:lnTo>
                <a:lnTo>
                  <a:pt x="335893" y="716260"/>
                </a:lnTo>
                <a:lnTo>
                  <a:pt x="423290" y="606131"/>
                </a:lnTo>
                <a:lnTo>
                  <a:pt x="518735" y="503109"/>
                </a:lnTo>
                <a:lnTo>
                  <a:pt x="621757" y="407664"/>
                </a:lnTo>
                <a:lnTo>
                  <a:pt x="731886" y="320268"/>
                </a:lnTo>
                <a:lnTo>
                  <a:pt x="848650" y="241390"/>
                </a:lnTo>
                <a:lnTo>
                  <a:pt x="971579" y="171501"/>
                </a:lnTo>
                <a:lnTo>
                  <a:pt x="1100202" y="111073"/>
                </a:lnTo>
                <a:lnTo>
                  <a:pt x="1234048" y="60576"/>
                </a:lnTo>
                <a:lnTo>
                  <a:pt x="1372647" y="20481"/>
                </a:lnTo>
                <a:lnTo>
                  <a:pt x="1472793" y="0"/>
                </a:lnTo>
              </a:path>
            </a:pathLst>
          </a:custGeom>
          <a:ln w="9525">
            <a:solidFill>
              <a:srgbClr val="439DD2"/>
            </a:solidFill>
          </a:ln>
        </p:spPr>
        <p:txBody>
          <a:bodyPr wrap="square" lIns="0" tIns="0" rIns="0" bIns="0" rtlCol="0"/>
          <a:lstStyle/>
          <a:p>
            <a:endParaRPr sz="1227"/>
          </a:p>
        </p:txBody>
      </p:sp>
      <p:sp>
        <p:nvSpPr>
          <p:cNvPr id="25" name="bk object 25"/>
          <p:cNvSpPr/>
          <p:nvPr/>
        </p:nvSpPr>
        <p:spPr>
          <a:xfrm>
            <a:off x="6391687" y="236007"/>
            <a:ext cx="1374775" cy="993198"/>
          </a:xfrm>
          <a:custGeom>
            <a:avLst/>
            <a:gdLst/>
            <a:ahLst/>
            <a:cxnLst/>
            <a:rect l="l" t="t" r="r" b="b"/>
            <a:pathLst>
              <a:path w="1374775" h="1456689">
                <a:moveTo>
                  <a:pt x="0" y="1456658"/>
                </a:moveTo>
                <a:lnTo>
                  <a:pt x="4952" y="1416021"/>
                </a:lnTo>
                <a:lnTo>
                  <a:pt x="32612" y="1280777"/>
                </a:lnTo>
                <a:lnTo>
                  <a:pt x="70564" y="1149586"/>
                </a:lnTo>
                <a:lnTo>
                  <a:pt x="118362" y="1022894"/>
                </a:lnTo>
                <a:lnTo>
                  <a:pt x="175560" y="901146"/>
                </a:lnTo>
                <a:lnTo>
                  <a:pt x="241713" y="784787"/>
                </a:lnTo>
                <a:lnTo>
                  <a:pt x="316375" y="674264"/>
                </a:lnTo>
                <a:lnTo>
                  <a:pt x="399100" y="570022"/>
                </a:lnTo>
                <a:lnTo>
                  <a:pt x="489443" y="472507"/>
                </a:lnTo>
                <a:lnTo>
                  <a:pt x="586959" y="382164"/>
                </a:lnTo>
                <a:lnTo>
                  <a:pt x="691201" y="299438"/>
                </a:lnTo>
                <a:lnTo>
                  <a:pt x="801724" y="224776"/>
                </a:lnTo>
                <a:lnTo>
                  <a:pt x="918082" y="158623"/>
                </a:lnTo>
                <a:lnTo>
                  <a:pt x="1039831" y="101425"/>
                </a:lnTo>
                <a:lnTo>
                  <a:pt x="1166523" y="53628"/>
                </a:lnTo>
                <a:lnTo>
                  <a:pt x="1297714" y="15676"/>
                </a:lnTo>
                <a:lnTo>
                  <a:pt x="1374363" y="0"/>
                </a:lnTo>
              </a:path>
            </a:pathLst>
          </a:custGeom>
          <a:ln w="9525">
            <a:solidFill>
              <a:srgbClr val="439DD2"/>
            </a:solidFill>
          </a:ln>
        </p:spPr>
        <p:txBody>
          <a:bodyPr wrap="square" lIns="0" tIns="0" rIns="0" bIns="0" rtlCol="0"/>
          <a:lstStyle/>
          <a:p>
            <a:endParaRPr sz="1227"/>
          </a:p>
        </p:txBody>
      </p:sp>
      <p:sp>
        <p:nvSpPr>
          <p:cNvPr id="26" name="bk object 26"/>
          <p:cNvSpPr/>
          <p:nvPr/>
        </p:nvSpPr>
        <p:spPr>
          <a:xfrm>
            <a:off x="6490117" y="304013"/>
            <a:ext cx="1276350" cy="925224"/>
          </a:xfrm>
          <a:custGeom>
            <a:avLst/>
            <a:gdLst/>
            <a:ahLst/>
            <a:cxnLst/>
            <a:rect l="l" t="t" r="r" b="b"/>
            <a:pathLst>
              <a:path w="1276350" h="1356995">
                <a:moveTo>
                  <a:pt x="0" y="1356917"/>
                </a:moveTo>
                <a:lnTo>
                  <a:pt x="29117" y="1204533"/>
                </a:lnTo>
                <a:lnTo>
                  <a:pt x="64926" y="1080750"/>
                </a:lnTo>
                <a:lnTo>
                  <a:pt x="110025" y="961212"/>
                </a:lnTo>
                <a:lnTo>
                  <a:pt x="163993" y="846339"/>
                </a:lnTo>
                <a:lnTo>
                  <a:pt x="226410" y="736551"/>
                </a:lnTo>
                <a:lnTo>
                  <a:pt x="296856" y="632269"/>
                </a:lnTo>
                <a:lnTo>
                  <a:pt x="374910" y="533913"/>
                </a:lnTo>
                <a:lnTo>
                  <a:pt x="460152" y="441904"/>
                </a:lnTo>
                <a:lnTo>
                  <a:pt x="552161" y="356663"/>
                </a:lnTo>
                <a:lnTo>
                  <a:pt x="650516" y="278609"/>
                </a:lnTo>
                <a:lnTo>
                  <a:pt x="754798" y="208163"/>
                </a:lnTo>
                <a:lnTo>
                  <a:pt x="864586" y="145746"/>
                </a:lnTo>
                <a:lnTo>
                  <a:pt x="979459" y="91777"/>
                </a:lnTo>
                <a:lnTo>
                  <a:pt x="1098997" y="46679"/>
                </a:lnTo>
                <a:lnTo>
                  <a:pt x="1222780" y="10870"/>
                </a:lnTo>
                <a:lnTo>
                  <a:pt x="1275932" y="0"/>
                </a:lnTo>
              </a:path>
            </a:pathLst>
          </a:custGeom>
          <a:ln w="9525">
            <a:solidFill>
              <a:srgbClr val="439DD2"/>
            </a:solidFill>
          </a:ln>
        </p:spPr>
        <p:txBody>
          <a:bodyPr wrap="square" lIns="0" tIns="0" rIns="0" bIns="0" rtlCol="0"/>
          <a:lstStyle/>
          <a:p>
            <a:endParaRPr sz="1227"/>
          </a:p>
        </p:txBody>
      </p:sp>
      <p:sp>
        <p:nvSpPr>
          <p:cNvPr id="27" name="bk object 27"/>
          <p:cNvSpPr/>
          <p:nvPr/>
        </p:nvSpPr>
        <p:spPr>
          <a:xfrm>
            <a:off x="6588548" y="372018"/>
            <a:ext cx="1177925" cy="857250"/>
          </a:xfrm>
          <a:custGeom>
            <a:avLst/>
            <a:gdLst/>
            <a:ahLst/>
            <a:cxnLst/>
            <a:rect l="l" t="t" r="r" b="b"/>
            <a:pathLst>
              <a:path w="1177925" h="1257300">
                <a:moveTo>
                  <a:pt x="0" y="1257176"/>
                </a:moveTo>
                <a:lnTo>
                  <a:pt x="25623" y="1128288"/>
                </a:lnTo>
                <a:lnTo>
                  <a:pt x="59288" y="1011914"/>
                </a:lnTo>
                <a:lnTo>
                  <a:pt x="101688" y="899530"/>
                </a:lnTo>
                <a:lnTo>
                  <a:pt x="152426" y="791532"/>
                </a:lnTo>
                <a:lnTo>
                  <a:pt x="211107" y="688314"/>
                </a:lnTo>
                <a:lnTo>
                  <a:pt x="277337" y="590274"/>
                </a:lnTo>
                <a:lnTo>
                  <a:pt x="350720" y="497804"/>
                </a:lnTo>
                <a:lnTo>
                  <a:pt x="430860" y="411302"/>
                </a:lnTo>
                <a:lnTo>
                  <a:pt x="517362" y="331162"/>
                </a:lnTo>
                <a:lnTo>
                  <a:pt x="609831" y="257779"/>
                </a:lnTo>
                <a:lnTo>
                  <a:pt x="707872" y="191550"/>
                </a:lnTo>
                <a:lnTo>
                  <a:pt x="811090" y="132868"/>
                </a:lnTo>
                <a:lnTo>
                  <a:pt x="919088" y="82130"/>
                </a:lnTo>
                <a:lnTo>
                  <a:pt x="1031472" y="39730"/>
                </a:lnTo>
                <a:lnTo>
                  <a:pt x="1147846" y="6065"/>
                </a:lnTo>
                <a:lnTo>
                  <a:pt x="1177502" y="0"/>
                </a:lnTo>
              </a:path>
            </a:pathLst>
          </a:custGeom>
          <a:ln w="9524">
            <a:solidFill>
              <a:srgbClr val="439DD2"/>
            </a:solidFill>
          </a:ln>
        </p:spPr>
        <p:txBody>
          <a:bodyPr wrap="square" lIns="0" tIns="0" rIns="0" bIns="0" rtlCol="0"/>
          <a:lstStyle/>
          <a:p>
            <a:endParaRPr sz="1227"/>
          </a:p>
        </p:txBody>
      </p:sp>
      <p:sp>
        <p:nvSpPr>
          <p:cNvPr id="28" name="bk object 28"/>
          <p:cNvSpPr/>
          <p:nvPr/>
        </p:nvSpPr>
        <p:spPr>
          <a:xfrm>
            <a:off x="6687552" y="440024"/>
            <a:ext cx="1078865" cy="789276"/>
          </a:xfrm>
          <a:custGeom>
            <a:avLst/>
            <a:gdLst/>
            <a:ahLst/>
            <a:cxnLst/>
            <a:rect l="l" t="t" r="r" b="b"/>
            <a:pathLst>
              <a:path w="1078865" h="1157605">
                <a:moveTo>
                  <a:pt x="0" y="1157434"/>
                </a:moveTo>
                <a:lnTo>
                  <a:pt x="21554" y="1052044"/>
                </a:lnTo>
                <a:lnTo>
                  <a:pt x="53076" y="943078"/>
                </a:lnTo>
                <a:lnTo>
                  <a:pt x="92777" y="837848"/>
                </a:lnTo>
                <a:lnTo>
                  <a:pt x="140285" y="736725"/>
                </a:lnTo>
                <a:lnTo>
                  <a:pt x="195231" y="640078"/>
                </a:lnTo>
                <a:lnTo>
                  <a:pt x="257245" y="548278"/>
                </a:lnTo>
                <a:lnTo>
                  <a:pt x="325956" y="461695"/>
                </a:lnTo>
                <a:lnTo>
                  <a:pt x="400994" y="380700"/>
                </a:lnTo>
                <a:lnTo>
                  <a:pt x="481990" y="305661"/>
                </a:lnTo>
                <a:lnTo>
                  <a:pt x="568573" y="236950"/>
                </a:lnTo>
                <a:lnTo>
                  <a:pt x="660373" y="174936"/>
                </a:lnTo>
                <a:lnTo>
                  <a:pt x="757019" y="119990"/>
                </a:lnTo>
                <a:lnTo>
                  <a:pt x="858143" y="72482"/>
                </a:lnTo>
                <a:lnTo>
                  <a:pt x="963373" y="32781"/>
                </a:lnTo>
                <a:lnTo>
                  <a:pt x="1072339" y="1259"/>
                </a:lnTo>
                <a:lnTo>
                  <a:pt x="1078498" y="0"/>
                </a:lnTo>
              </a:path>
            </a:pathLst>
          </a:custGeom>
          <a:ln w="9525">
            <a:solidFill>
              <a:srgbClr val="439DD2"/>
            </a:solidFill>
          </a:ln>
        </p:spPr>
        <p:txBody>
          <a:bodyPr wrap="square" lIns="0" tIns="0" rIns="0" bIns="0" rtlCol="0"/>
          <a:lstStyle/>
          <a:p>
            <a:endParaRPr sz="1227"/>
          </a:p>
        </p:txBody>
      </p:sp>
      <p:sp>
        <p:nvSpPr>
          <p:cNvPr id="29" name="bk object 29"/>
          <p:cNvSpPr/>
          <p:nvPr/>
        </p:nvSpPr>
        <p:spPr>
          <a:xfrm>
            <a:off x="6787293" y="509031"/>
            <a:ext cx="979169" cy="720436"/>
          </a:xfrm>
          <a:custGeom>
            <a:avLst/>
            <a:gdLst/>
            <a:ahLst/>
            <a:cxnLst/>
            <a:rect l="l" t="t" r="r" b="b"/>
            <a:pathLst>
              <a:path w="979170" h="1056639">
                <a:moveTo>
                  <a:pt x="0" y="1056224"/>
                </a:moveTo>
                <a:lnTo>
                  <a:pt x="16748" y="974330"/>
                </a:lnTo>
                <a:lnTo>
                  <a:pt x="46128" y="872772"/>
                </a:lnTo>
                <a:lnTo>
                  <a:pt x="83129" y="774696"/>
                </a:lnTo>
                <a:lnTo>
                  <a:pt x="127407" y="680448"/>
                </a:lnTo>
                <a:lnTo>
                  <a:pt x="178618" y="590372"/>
                </a:lnTo>
                <a:lnTo>
                  <a:pt x="236415" y="504813"/>
                </a:lnTo>
                <a:lnTo>
                  <a:pt x="300455" y="424117"/>
                </a:lnTo>
                <a:lnTo>
                  <a:pt x="370392" y="348628"/>
                </a:lnTo>
                <a:lnTo>
                  <a:pt x="445881" y="278691"/>
                </a:lnTo>
                <a:lnTo>
                  <a:pt x="526578" y="214651"/>
                </a:lnTo>
                <a:lnTo>
                  <a:pt x="612136" y="156853"/>
                </a:lnTo>
                <a:lnTo>
                  <a:pt x="702212" y="105643"/>
                </a:lnTo>
                <a:lnTo>
                  <a:pt x="796461" y="61364"/>
                </a:lnTo>
                <a:lnTo>
                  <a:pt x="894536" y="24363"/>
                </a:lnTo>
                <a:lnTo>
                  <a:pt x="978756" y="0"/>
                </a:lnTo>
              </a:path>
            </a:pathLst>
          </a:custGeom>
          <a:ln w="9525">
            <a:solidFill>
              <a:srgbClr val="439DD2"/>
            </a:solidFill>
          </a:ln>
        </p:spPr>
        <p:txBody>
          <a:bodyPr wrap="square" lIns="0" tIns="0" rIns="0" bIns="0" rtlCol="0"/>
          <a:lstStyle/>
          <a:p>
            <a:endParaRPr sz="1227"/>
          </a:p>
        </p:txBody>
      </p:sp>
      <p:sp>
        <p:nvSpPr>
          <p:cNvPr id="30" name="bk object 30"/>
          <p:cNvSpPr/>
          <p:nvPr/>
        </p:nvSpPr>
        <p:spPr>
          <a:xfrm>
            <a:off x="6887034" y="578402"/>
            <a:ext cx="879475" cy="651164"/>
          </a:xfrm>
          <a:custGeom>
            <a:avLst/>
            <a:gdLst/>
            <a:ahLst/>
            <a:cxnLst/>
            <a:rect l="l" t="t" r="r" b="b"/>
            <a:pathLst>
              <a:path w="879475" h="955039">
                <a:moveTo>
                  <a:pt x="0" y="954479"/>
                </a:moveTo>
                <a:lnTo>
                  <a:pt x="11943" y="896083"/>
                </a:lnTo>
                <a:lnTo>
                  <a:pt x="39179" y="801934"/>
                </a:lnTo>
                <a:lnTo>
                  <a:pt x="73481" y="711013"/>
                </a:lnTo>
                <a:lnTo>
                  <a:pt x="114530" y="623640"/>
                </a:lnTo>
                <a:lnTo>
                  <a:pt x="162004" y="540135"/>
                </a:lnTo>
                <a:lnTo>
                  <a:pt x="215586" y="460819"/>
                </a:lnTo>
                <a:lnTo>
                  <a:pt x="274954" y="386010"/>
                </a:lnTo>
                <a:lnTo>
                  <a:pt x="339790" y="316028"/>
                </a:lnTo>
                <a:lnTo>
                  <a:pt x="409772" y="251194"/>
                </a:lnTo>
                <a:lnTo>
                  <a:pt x="484582" y="191826"/>
                </a:lnTo>
                <a:lnTo>
                  <a:pt x="563900" y="138246"/>
                </a:lnTo>
                <a:lnTo>
                  <a:pt x="647405" y="90772"/>
                </a:lnTo>
                <a:lnTo>
                  <a:pt x="734778" y="49724"/>
                </a:lnTo>
                <a:lnTo>
                  <a:pt x="825700" y="15422"/>
                </a:lnTo>
                <a:lnTo>
                  <a:pt x="879015" y="0"/>
                </a:lnTo>
              </a:path>
            </a:pathLst>
          </a:custGeom>
          <a:ln w="9525">
            <a:solidFill>
              <a:srgbClr val="439DD2"/>
            </a:solidFill>
          </a:ln>
        </p:spPr>
        <p:txBody>
          <a:bodyPr wrap="square" lIns="0" tIns="0" rIns="0" bIns="0" rtlCol="0"/>
          <a:lstStyle/>
          <a:p>
            <a:endParaRPr sz="1227"/>
          </a:p>
        </p:txBody>
      </p:sp>
      <p:sp>
        <p:nvSpPr>
          <p:cNvPr id="31" name="bk object 31"/>
          <p:cNvSpPr/>
          <p:nvPr/>
        </p:nvSpPr>
        <p:spPr>
          <a:xfrm>
            <a:off x="6986775" y="647766"/>
            <a:ext cx="779780" cy="581458"/>
          </a:xfrm>
          <a:custGeom>
            <a:avLst/>
            <a:gdLst/>
            <a:ahLst/>
            <a:cxnLst/>
            <a:rect l="l" t="t" r="r" b="b"/>
            <a:pathLst>
              <a:path w="779779" h="852805">
                <a:moveTo>
                  <a:pt x="0" y="852746"/>
                </a:moveTo>
                <a:lnTo>
                  <a:pt x="32230" y="731106"/>
                </a:lnTo>
                <a:lnTo>
                  <a:pt x="63833" y="647339"/>
                </a:lnTo>
                <a:lnTo>
                  <a:pt x="101652" y="566841"/>
                </a:lnTo>
                <a:lnTo>
                  <a:pt x="145391" y="489907"/>
                </a:lnTo>
                <a:lnTo>
                  <a:pt x="194757" y="416832"/>
                </a:lnTo>
                <a:lnTo>
                  <a:pt x="249453" y="347909"/>
                </a:lnTo>
                <a:lnTo>
                  <a:pt x="309187" y="283434"/>
                </a:lnTo>
                <a:lnTo>
                  <a:pt x="373663" y="223701"/>
                </a:lnTo>
                <a:lnTo>
                  <a:pt x="442587" y="169005"/>
                </a:lnTo>
                <a:lnTo>
                  <a:pt x="515663" y="119641"/>
                </a:lnTo>
                <a:lnTo>
                  <a:pt x="592598" y="75902"/>
                </a:lnTo>
                <a:lnTo>
                  <a:pt x="673096" y="38085"/>
                </a:lnTo>
                <a:lnTo>
                  <a:pt x="756864" y="6482"/>
                </a:lnTo>
                <a:lnTo>
                  <a:pt x="779274" y="0"/>
                </a:lnTo>
              </a:path>
            </a:pathLst>
          </a:custGeom>
          <a:ln w="9525">
            <a:solidFill>
              <a:srgbClr val="439DD2"/>
            </a:solidFill>
          </a:ln>
        </p:spPr>
        <p:txBody>
          <a:bodyPr wrap="square" lIns="0" tIns="0" rIns="0" bIns="0" rtlCol="0"/>
          <a:lstStyle/>
          <a:p>
            <a:endParaRPr sz="1227"/>
          </a:p>
        </p:txBody>
      </p:sp>
      <p:sp>
        <p:nvSpPr>
          <p:cNvPr id="32" name="bk object 32"/>
          <p:cNvSpPr/>
          <p:nvPr/>
        </p:nvSpPr>
        <p:spPr>
          <a:xfrm>
            <a:off x="7086518" y="717639"/>
            <a:ext cx="680085" cy="511752"/>
          </a:xfrm>
          <a:custGeom>
            <a:avLst/>
            <a:gdLst/>
            <a:ahLst/>
            <a:cxnLst/>
            <a:rect l="l" t="t" r="r" b="b"/>
            <a:pathLst>
              <a:path w="680084" h="750569">
                <a:moveTo>
                  <a:pt x="0" y="750265"/>
                </a:moveTo>
                <a:lnTo>
                  <a:pt x="25281" y="659534"/>
                </a:lnTo>
                <a:lnTo>
                  <a:pt x="54185" y="582922"/>
                </a:lnTo>
                <a:lnTo>
                  <a:pt x="88773" y="509300"/>
                </a:lnTo>
                <a:lnTo>
                  <a:pt x="128777" y="438936"/>
                </a:lnTo>
                <a:lnTo>
                  <a:pt x="173926" y="372102"/>
                </a:lnTo>
                <a:lnTo>
                  <a:pt x="223952" y="309065"/>
                </a:lnTo>
                <a:lnTo>
                  <a:pt x="278584" y="250096"/>
                </a:lnTo>
                <a:lnTo>
                  <a:pt x="337553" y="195465"/>
                </a:lnTo>
                <a:lnTo>
                  <a:pt x="400590" y="145440"/>
                </a:lnTo>
                <a:lnTo>
                  <a:pt x="467426" y="100291"/>
                </a:lnTo>
                <a:lnTo>
                  <a:pt x="537790" y="60287"/>
                </a:lnTo>
                <a:lnTo>
                  <a:pt x="611413" y="25699"/>
                </a:lnTo>
                <a:lnTo>
                  <a:pt x="679532" y="0"/>
                </a:lnTo>
              </a:path>
            </a:pathLst>
          </a:custGeom>
          <a:ln w="9525">
            <a:solidFill>
              <a:srgbClr val="439DD2"/>
            </a:solidFill>
          </a:ln>
        </p:spPr>
        <p:txBody>
          <a:bodyPr wrap="square" lIns="0" tIns="0" rIns="0" bIns="0" rtlCol="0"/>
          <a:lstStyle/>
          <a:p>
            <a:endParaRPr sz="1227"/>
          </a:p>
        </p:txBody>
      </p:sp>
      <p:sp>
        <p:nvSpPr>
          <p:cNvPr id="33" name="bk object 33"/>
          <p:cNvSpPr/>
          <p:nvPr/>
        </p:nvSpPr>
        <p:spPr>
          <a:xfrm>
            <a:off x="7187283" y="788856"/>
            <a:ext cx="579120" cy="440748"/>
          </a:xfrm>
          <a:custGeom>
            <a:avLst/>
            <a:gdLst/>
            <a:ahLst/>
            <a:cxnLst/>
            <a:rect l="l" t="t" r="r" b="b"/>
            <a:pathLst>
              <a:path w="579120" h="646430">
                <a:moveTo>
                  <a:pt x="0" y="645813"/>
                </a:moveTo>
                <a:lnTo>
                  <a:pt x="17306" y="585987"/>
                </a:lnTo>
                <a:lnTo>
                  <a:pt x="43511" y="516529"/>
                </a:lnTo>
                <a:lnTo>
                  <a:pt x="74870" y="449782"/>
                </a:lnTo>
                <a:lnTo>
                  <a:pt x="111138" y="385989"/>
                </a:lnTo>
                <a:lnTo>
                  <a:pt x="152071" y="325396"/>
                </a:lnTo>
                <a:lnTo>
                  <a:pt x="197425" y="268245"/>
                </a:lnTo>
                <a:lnTo>
                  <a:pt x="246956" y="214783"/>
                </a:lnTo>
                <a:lnTo>
                  <a:pt x="300419" y="165253"/>
                </a:lnTo>
                <a:lnTo>
                  <a:pt x="357569" y="119899"/>
                </a:lnTo>
                <a:lnTo>
                  <a:pt x="418164" y="78966"/>
                </a:lnTo>
                <a:lnTo>
                  <a:pt x="481957" y="42698"/>
                </a:lnTo>
                <a:lnTo>
                  <a:pt x="548706" y="11340"/>
                </a:lnTo>
                <a:lnTo>
                  <a:pt x="578765" y="0"/>
                </a:lnTo>
              </a:path>
            </a:pathLst>
          </a:custGeom>
          <a:ln w="9525">
            <a:solidFill>
              <a:srgbClr val="439DD2"/>
            </a:solidFill>
          </a:ln>
        </p:spPr>
        <p:txBody>
          <a:bodyPr wrap="square" lIns="0" tIns="0" rIns="0" bIns="0" rtlCol="0"/>
          <a:lstStyle/>
          <a:p>
            <a:endParaRPr sz="1227"/>
          </a:p>
        </p:txBody>
      </p:sp>
      <p:sp>
        <p:nvSpPr>
          <p:cNvPr id="2" name="Holder 2"/>
          <p:cNvSpPr>
            <a:spLocks noGrp="1"/>
          </p:cNvSpPr>
          <p:nvPr>
            <p:ph type="title"/>
          </p:nvPr>
        </p:nvSpPr>
        <p:spPr/>
        <p:txBody>
          <a:bodyPr lIns="0" tIns="0" rIns="0" bIns="0"/>
          <a:lstStyle>
            <a:lvl1pPr>
              <a:defRPr sz="716" b="1" i="0">
                <a:solidFill>
                  <a:srgbClr val="28A3DD"/>
                </a:solidFill>
                <a:latin typeface="Calibri"/>
                <a:cs typeface="Calibri"/>
              </a:defRPr>
            </a:lvl1pPr>
          </a:lstStyle>
          <a:p>
            <a:endParaRPr/>
          </a:p>
        </p:txBody>
      </p:sp>
      <p:sp>
        <p:nvSpPr>
          <p:cNvPr id="3" name="Holder 3"/>
          <p:cNvSpPr>
            <a:spLocks noGrp="1"/>
          </p:cNvSpPr>
          <p:nvPr>
            <p:ph sz="half" idx="2"/>
          </p:nvPr>
        </p:nvSpPr>
        <p:spPr>
          <a:xfrm>
            <a:off x="457200" y="1472184"/>
            <a:ext cx="3977640" cy="422452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472184"/>
            <a:ext cx="3977640" cy="422452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5" y="383"/>
            <a:ext cx="9140949" cy="6857234"/>
          </a:xfrm>
          <a:prstGeom prst="rect">
            <a:avLst/>
          </a:prstGeom>
        </p:spPr>
      </p:pic>
      <p:sp>
        <p:nvSpPr>
          <p:cNvPr id="2" name="Title 1"/>
          <p:cNvSpPr>
            <a:spLocks noGrp="1"/>
          </p:cNvSpPr>
          <p:nvPr>
            <p:ph type="title"/>
          </p:nvPr>
        </p:nvSpPr>
        <p:spPr>
          <a:xfrm>
            <a:off x="381000" y="381000"/>
            <a:ext cx="7239000" cy="533400"/>
          </a:xfrm>
          <a:prstGeom prst="rect">
            <a:avLst/>
          </a:prstGeom>
        </p:spPr>
        <p:txBody>
          <a:bodyPr anchor="ctr">
            <a:noAutofit/>
          </a:bodyPr>
          <a:lstStyle>
            <a:lvl1pPr algn="l">
              <a:buFont typeface="Arial" pitchFamily="34" charset="0"/>
              <a:buNone/>
              <a:defRPr sz="2800" b="0">
                <a:solidFill>
                  <a:srgbClr val="118ACA"/>
                </a:solidFill>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1" name="Text Placeholder 10"/>
          <p:cNvSpPr>
            <a:spLocks noGrp="1"/>
          </p:cNvSpPr>
          <p:nvPr>
            <p:ph type="body" sz="quarter" idx="10"/>
          </p:nvPr>
        </p:nvSpPr>
        <p:spPr>
          <a:xfrm>
            <a:off x="381000" y="1066800"/>
            <a:ext cx="8392252" cy="5257800"/>
          </a:xfrm>
          <a:prstGeom prst="rect">
            <a:avLst/>
          </a:prstGeom>
        </p:spPr>
        <p:txBody>
          <a:bodyPr/>
          <a:lstStyle>
            <a:lvl1pPr marL="0" indent="0">
              <a:buClr>
                <a:srgbClr val="118ACA"/>
              </a:buClr>
              <a:buNone/>
              <a:defRPr sz="2000" b="0">
                <a:solidFill>
                  <a:schemeClr val="tx1">
                    <a:lumMod val="65000"/>
                    <a:lumOff val="35000"/>
                  </a:schemeClr>
                </a:solidFill>
                <a:effectLst/>
                <a:latin typeface="+mn-lt"/>
                <a:cs typeface="Tahoma" pitchFamily="34" charset="0"/>
              </a:defRPr>
            </a:lvl1pPr>
            <a:lvl2pPr marL="0" indent="-182880">
              <a:buClr>
                <a:srgbClr val="118ACA"/>
              </a:buClr>
              <a:buFont typeface="Arial" panose="020B0604020202020204" pitchFamily="34" charset="0"/>
              <a:buChar char="•"/>
              <a:defRPr sz="2000">
                <a:solidFill>
                  <a:schemeClr val="tx1">
                    <a:lumMod val="65000"/>
                    <a:lumOff val="35000"/>
                  </a:schemeClr>
                </a:solidFill>
                <a:latin typeface="+mn-lt"/>
                <a:cs typeface="Tahoma" pitchFamily="34" charset="0"/>
              </a:defRPr>
            </a:lvl2pPr>
            <a:lvl3pPr marL="365760" indent="-182880">
              <a:buClr>
                <a:srgbClr val="118ACA"/>
              </a:buClr>
              <a:buFont typeface="Arial" panose="020B0604020202020204" pitchFamily="34" charset="0"/>
              <a:buChar char="–"/>
              <a:defRPr sz="2000">
                <a:solidFill>
                  <a:schemeClr val="tx1">
                    <a:lumMod val="65000"/>
                    <a:lumOff val="35000"/>
                  </a:schemeClr>
                </a:solidFill>
                <a:latin typeface="+mn-lt"/>
                <a:cs typeface="Tahoma" pitchFamily="34" charset="0"/>
              </a:defRPr>
            </a:lvl3pPr>
            <a:lvl4pPr marL="548640" indent="-182880">
              <a:buClr>
                <a:srgbClr val="118ACA"/>
              </a:buClr>
              <a:buFont typeface="Calibri" panose="020F0502020204030204" pitchFamily="34" charset="0"/>
              <a:buChar char="◦"/>
              <a:defRPr sz="2000" baseline="0">
                <a:solidFill>
                  <a:schemeClr val="tx1">
                    <a:lumMod val="65000"/>
                    <a:lumOff val="35000"/>
                  </a:schemeClr>
                </a:solidFill>
                <a:latin typeface="+mn-lt"/>
                <a:cs typeface="Tahoma" pitchFamily="34" charset="0"/>
              </a:defRPr>
            </a:lvl4pPr>
            <a:lvl5pPr marL="731520" indent="-182880">
              <a:buClr>
                <a:srgbClr val="118ACA"/>
              </a:buClr>
              <a:buFont typeface="Calibri" panose="020F0502020204030204" pitchFamily="34" charset="0"/>
              <a:buChar char="-"/>
              <a:defRPr sz="2000">
                <a:solidFill>
                  <a:schemeClr val="tx1">
                    <a:lumMod val="65000"/>
                    <a:lumOff val="35000"/>
                  </a:schemeClr>
                </a:solidFill>
                <a:latin typeface="+mn-lt"/>
                <a:cs typeface="Tahoma" pitchFamily="34" charset="0"/>
              </a:defRPr>
            </a:lvl5pPr>
          </a:lstStyle>
          <a:p>
            <a:pPr lvl="0"/>
            <a:r>
              <a:rPr lang="en-US" dirty="0"/>
              <a:t>Click to edit Master text styles</a:t>
            </a:r>
          </a:p>
          <a:p>
            <a:pPr lvl="1"/>
            <a:r>
              <a:rPr lang="en-US" dirty="0"/>
              <a:t>First level</a:t>
            </a:r>
          </a:p>
          <a:p>
            <a:pPr marL="457200" lvl="2" indent="-228600"/>
            <a:r>
              <a:rPr lang="en-US" dirty="0"/>
              <a:t>Second level</a:t>
            </a:r>
          </a:p>
          <a:p>
            <a:pPr marL="640080" lvl="3"/>
            <a:r>
              <a:rPr lang="en-US" dirty="0"/>
              <a:t>Third level</a:t>
            </a:r>
          </a:p>
          <a:p>
            <a:pPr marL="822960" lvl="4"/>
            <a:r>
              <a:rPr lang="en-US" dirty="0"/>
              <a:t>Fourth level</a:t>
            </a:r>
          </a:p>
        </p:txBody>
      </p:sp>
      <p:sp>
        <p:nvSpPr>
          <p:cNvPr id="12" name="TextBox 11"/>
          <p:cNvSpPr txBox="1"/>
          <p:nvPr userDrawn="1"/>
        </p:nvSpPr>
        <p:spPr>
          <a:xfrm>
            <a:off x="8458200" y="6477000"/>
            <a:ext cx="381000" cy="169277"/>
          </a:xfrm>
          <a:prstGeom prst="rect">
            <a:avLst/>
          </a:prstGeom>
          <a:noFill/>
        </p:spPr>
        <p:txBody>
          <a:bodyPr wrap="square" lIns="0" tIns="0" rIns="0" bIns="0" rtlCol="0">
            <a:spAutoFit/>
          </a:bodyPr>
          <a:lstStyle/>
          <a:p>
            <a:pPr algn="r"/>
            <a:fld id="{C0FEEB50-F236-4642-B703-53D012411D0C}" type="slidenum">
              <a:rPr lang="en-US" sz="1100" b="0" smtClean="0">
                <a:solidFill>
                  <a:srgbClr val="7F7F7F"/>
                </a:solidFill>
                <a:effectLst/>
                <a:latin typeface="+mn-lt"/>
                <a:cs typeface="Arial" pitchFamily="34" charset="0"/>
              </a:rPr>
              <a:pPr algn="r"/>
              <a:t>‹#›</a:t>
            </a:fld>
            <a:endParaRPr lang="en-US" sz="1100" b="0" dirty="0">
              <a:solidFill>
                <a:srgbClr val="7F7F7F"/>
              </a:solidFill>
              <a:effectLst/>
              <a:latin typeface="+mn-lt"/>
              <a:cs typeface="Arial" pitchFamily="34" charset="0"/>
            </a:endParaRPr>
          </a:p>
        </p:txBody>
      </p:sp>
      <p:sp>
        <p:nvSpPr>
          <p:cNvPr id="4" name="Text Placeholder 3" hidden="1"/>
          <p:cNvSpPr>
            <a:spLocks noGrp="1"/>
          </p:cNvSpPr>
          <p:nvPr>
            <p:ph type="body" sz="quarter" idx="11"/>
          </p:nvPr>
        </p:nvSpPr>
        <p:spPr>
          <a:xfrm>
            <a:off x="381000" y="1066800"/>
            <a:ext cx="8267700" cy="5257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3510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8316" y="1718967"/>
            <a:ext cx="7627366" cy="660400"/>
          </a:xfrm>
          <a:prstGeom prst="rect">
            <a:avLst/>
          </a:prstGeom>
        </p:spPr>
        <p:txBody>
          <a:bodyPr wrap="square" lIns="0" tIns="0" rIns="0" bIns="0">
            <a:spAutoFit/>
          </a:bodyPr>
          <a:lstStyle>
            <a:lvl1pPr>
              <a:defRPr sz="3409" b="0" i="0">
                <a:solidFill>
                  <a:srgbClr val="0C5E80"/>
                </a:solidFill>
                <a:latin typeface="Calibri"/>
                <a:cs typeface="Calibri"/>
              </a:defRPr>
            </a:lvl1pPr>
          </a:lstStyle>
          <a:p>
            <a:endParaRPr/>
          </a:p>
        </p:txBody>
      </p:sp>
      <p:sp>
        <p:nvSpPr>
          <p:cNvPr id="3" name="Holder 3"/>
          <p:cNvSpPr>
            <a:spLocks noGrp="1"/>
          </p:cNvSpPr>
          <p:nvPr>
            <p:ph type="subTitle" idx="4"/>
          </p:nvPr>
        </p:nvSpPr>
        <p:spPr>
          <a:xfrm>
            <a:off x="1371600" y="3584448"/>
            <a:ext cx="6400799" cy="16002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1" y="5334000"/>
            <a:ext cx="6781799" cy="533400"/>
          </a:xfrm>
          <a:prstGeom prst="rect">
            <a:avLst/>
          </a:prstGeom>
        </p:spPr>
        <p:txBody>
          <a:bodyPr anchor="ctr"/>
          <a:lstStyle>
            <a:lvl1pPr algn="l">
              <a:defRPr sz="4000" b="0" baseline="0">
                <a:solidFill>
                  <a:srgbClr val="118ACA"/>
                </a:solidFill>
                <a:effectLst/>
                <a:latin typeface="Calibri Light" panose="020F0302020204030204" pitchFamily="34" charset="0"/>
                <a:cs typeface="Calibri Light" panose="020F0302020204030204" pitchFamily="34" charset="0"/>
              </a:defRPr>
            </a:lvl1pPr>
          </a:lstStyle>
          <a:p>
            <a:r>
              <a:rPr lang="en-US" dirty="0"/>
              <a:t>Thank you | Questions</a:t>
            </a:r>
          </a:p>
        </p:txBody>
      </p:sp>
    </p:spTree>
    <p:extLst>
      <p:ext uri="{BB962C8B-B14F-4D97-AF65-F5344CB8AC3E}">
        <p14:creationId xmlns:p14="http://schemas.microsoft.com/office/powerpoint/2010/main" val="257938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41294" y="1648176"/>
            <a:ext cx="4151455" cy="1513588"/>
          </a:xfrm>
          <a:prstGeom prst="rect">
            <a:avLst/>
          </a:prstGeom>
        </p:spPr>
        <p:txBody>
          <a:bodyPr spcFirstLastPara="1" wrap="square" lIns="0" tIns="0" rIns="0" bIns="0" anchor="t" anchorCtr="0">
            <a:noAutofit/>
          </a:bodyPr>
          <a:lstStyle>
            <a:lvl1pPr lvl="0" rtl="0">
              <a:spcBef>
                <a:spcPts val="0"/>
              </a:spcBef>
              <a:spcAft>
                <a:spcPts val="0"/>
              </a:spcAft>
              <a:buClr>
                <a:srgbClr val="383D4B"/>
              </a:buClr>
              <a:buSzPts val="5200"/>
              <a:buNone/>
              <a:defRPr sz="4588" b="0" i="0">
                <a:solidFill>
                  <a:srgbClr val="383D4B"/>
                </a:solidFill>
                <a:latin typeface="Calibri Light" panose="020F0302020204030204" pitchFamily="34" charset="0"/>
                <a:cs typeface="Calibri Light" panose="020F0302020204030204" pitchFamily="34" charset="0"/>
              </a:defRPr>
            </a:lvl1pPr>
            <a:lvl2pPr lvl="1" rtl="0">
              <a:spcBef>
                <a:spcPts val="0"/>
              </a:spcBef>
              <a:spcAft>
                <a:spcPts val="0"/>
              </a:spcAft>
              <a:buClr>
                <a:srgbClr val="FFFFFF"/>
              </a:buClr>
              <a:buSzPts val="6400"/>
              <a:buNone/>
              <a:defRPr sz="5647">
                <a:solidFill>
                  <a:srgbClr val="FFFFFF"/>
                </a:solidFill>
              </a:defRPr>
            </a:lvl2pPr>
            <a:lvl3pPr lvl="2" rtl="0">
              <a:spcBef>
                <a:spcPts val="0"/>
              </a:spcBef>
              <a:spcAft>
                <a:spcPts val="0"/>
              </a:spcAft>
              <a:buClr>
                <a:srgbClr val="FFFFFF"/>
              </a:buClr>
              <a:buSzPts val="6400"/>
              <a:buNone/>
              <a:defRPr sz="5647">
                <a:solidFill>
                  <a:srgbClr val="FFFFFF"/>
                </a:solidFill>
              </a:defRPr>
            </a:lvl3pPr>
            <a:lvl4pPr lvl="3" rtl="0">
              <a:spcBef>
                <a:spcPts val="0"/>
              </a:spcBef>
              <a:spcAft>
                <a:spcPts val="0"/>
              </a:spcAft>
              <a:buClr>
                <a:srgbClr val="FFFFFF"/>
              </a:buClr>
              <a:buSzPts val="6400"/>
              <a:buNone/>
              <a:defRPr sz="5647">
                <a:solidFill>
                  <a:srgbClr val="FFFFFF"/>
                </a:solidFill>
              </a:defRPr>
            </a:lvl4pPr>
            <a:lvl5pPr lvl="4" rtl="0">
              <a:spcBef>
                <a:spcPts val="0"/>
              </a:spcBef>
              <a:spcAft>
                <a:spcPts val="0"/>
              </a:spcAft>
              <a:buClr>
                <a:srgbClr val="FFFFFF"/>
              </a:buClr>
              <a:buSzPts val="6400"/>
              <a:buNone/>
              <a:defRPr sz="5647">
                <a:solidFill>
                  <a:srgbClr val="FFFFFF"/>
                </a:solidFill>
              </a:defRPr>
            </a:lvl5pPr>
            <a:lvl6pPr lvl="5" rtl="0">
              <a:spcBef>
                <a:spcPts val="0"/>
              </a:spcBef>
              <a:spcAft>
                <a:spcPts val="0"/>
              </a:spcAft>
              <a:buClr>
                <a:srgbClr val="FFFFFF"/>
              </a:buClr>
              <a:buSzPts val="6400"/>
              <a:buNone/>
              <a:defRPr sz="5647">
                <a:solidFill>
                  <a:srgbClr val="FFFFFF"/>
                </a:solidFill>
              </a:defRPr>
            </a:lvl6pPr>
            <a:lvl7pPr lvl="6" rtl="0">
              <a:spcBef>
                <a:spcPts val="0"/>
              </a:spcBef>
              <a:spcAft>
                <a:spcPts val="0"/>
              </a:spcAft>
              <a:buClr>
                <a:srgbClr val="FFFFFF"/>
              </a:buClr>
              <a:buSzPts val="6400"/>
              <a:buNone/>
              <a:defRPr sz="5647">
                <a:solidFill>
                  <a:srgbClr val="FFFFFF"/>
                </a:solidFill>
              </a:defRPr>
            </a:lvl7pPr>
            <a:lvl8pPr lvl="7" rtl="0">
              <a:spcBef>
                <a:spcPts val="0"/>
              </a:spcBef>
              <a:spcAft>
                <a:spcPts val="0"/>
              </a:spcAft>
              <a:buClr>
                <a:srgbClr val="FFFFFF"/>
              </a:buClr>
              <a:buSzPts val="6400"/>
              <a:buNone/>
              <a:defRPr sz="5647">
                <a:solidFill>
                  <a:srgbClr val="FFFFFF"/>
                </a:solidFill>
              </a:defRPr>
            </a:lvl8pPr>
            <a:lvl9pPr lvl="8" rtl="0">
              <a:spcBef>
                <a:spcPts val="0"/>
              </a:spcBef>
              <a:spcAft>
                <a:spcPts val="0"/>
              </a:spcAft>
              <a:buClr>
                <a:srgbClr val="FFFFFF"/>
              </a:buClr>
              <a:buSzPts val="6400"/>
              <a:buNone/>
              <a:defRPr sz="5647">
                <a:solidFill>
                  <a:srgbClr val="FFFFFF"/>
                </a:solidFill>
              </a:defRPr>
            </a:lvl9pPr>
          </a:lstStyle>
          <a:p>
            <a:endParaRPr dirty="0"/>
          </a:p>
        </p:txBody>
      </p:sp>
      <p:sp>
        <p:nvSpPr>
          <p:cNvPr id="11" name="Google Shape;11;p2"/>
          <p:cNvSpPr txBox="1">
            <a:spLocks noGrp="1"/>
          </p:cNvSpPr>
          <p:nvPr>
            <p:ph type="subTitle" idx="1"/>
          </p:nvPr>
        </p:nvSpPr>
        <p:spPr>
          <a:xfrm>
            <a:off x="941294" y="3595721"/>
            <a:ext cx="4151455" cy="1056971"/>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383D4B"/>
              </a:buClr>
              <a:buSzPts val="1900"/>
              <a:buFont typeface="Georgia"/>
              <a:buNone/>
              <a:defRPr sz="1677" i="1">
                <a:solidFill>
                  <a:srgbClr val="383D4B"/>
                </a:solidFill>
                <a:latin typeface="Georgia"/>
                <a:ea typeface="Georgia"/>
                <a:cs typeface="Georgia"/>
                <a:sym typeface="Georgia"/>
              </a:defRPr>
            </a:lvl1pPr>
            <a:lvl2pPr lvl="1" rtl="0">
              <a:lnSpc>
                <a:spcPct val="100000"/>
              </a:lnSpc>
              <a:spcBef>
                <a:spcPts val="0"/>
              </a:spcBef>
              <a:spcAft>
                <a:spcPts val="0"/>
              </a:spcAft>
              <a:buClr>
                <a:srgbClr val="FFFFFF"/>
              </a:buClr>
              <a:buSzPts val="2200"/>
              <a:buFont typeface="Georgia"/>
              <a:buNone/>
              <a:defRPr sz="1941" i="1">
                <a:solidFill>
                  <a:srgbClr val="FFFFFF"/>
                </a:solidFill>
                <a:latin typeface="Georgia"/>
                <a:ea typeface="Georgia"/>
                <a:cs typeface="Georgia"/>
                <a:sym typeface="Georgia"/>
              </a:defRPr>
            </a:lvl2pPr>
            <a:lvl3pPr lvl="2" rtl="0">
              <a:lnSpc>
                <a:spcPct val="100000"/>
              </a:lnSpc>
              <a:spcBef>
                <a:spcPts val="0"/>
              </a:spcBef>
              <a:spcAft>
                <a:spcPts val="0"/>
              </a:spcAft>
              <a:buClr>
                <a:srgbClr val="FFFFFF"/>
              </a:buClr>
              <a:buSzPts val="2200"/>
              <a:buFont typeface="Georgia"/>
              <a:buNone/>
              <a:defRPr sz="1941" i="1">
                <a:solidFill>
                  <a:srgbClr val="FFFFFF"/>
                </a:solidFill>
                <a:latin typeface="Georgia"/>
                <a:ea typeface="Georgia"/>
                <a:cs typeface="Georgia"/>
                <a:sym typeface="Georgia"/>
              </a:defRPr>
            </a:lvl3pPr>
            <a:lvl4pPr lvl="3" rtl="0">
              <a:lnSpc>
                <a:spcPct val="100000"/>
              </a:lnSpc>
              <a:spcBef>
                <a:spcPts val="0"/>
              </a:spcBef>
              <a:spcAft>
                <a:spcPts val="0"/>
              </a:spcAft>
              <a:buClr>
                <a:srgbClr val="FFFFFF"/>
              </a:buClr>
              <a:buSzPts val="2200"/>
              <a:buFont typeface="Georgia"/>
              <a:buNone/>
              <a:defRPr sz="1941" i="1">
                <a:solidFill>
                  <a:srgbClr val="FFFFFF"/>
                </a:solidFill>
                <a:latin typeface="Georgia"/>
                <a:ea typeface="Georgia"/>
                <a:cs typeface="Georgia"/>
                <a:sym typeface="Georgia"/>
              </a:defRPr>
            </a:lvl4pPr>
            <a:lvl5pPr lvl="4" rtl="0">
              <a:lnSpc>
                <a:spcPct val="100000"/>
              </a:lnSpc>
              <a:spcBef>
                <a:spcPts val="0"/>
              </a:spcBef>
              <a:spcAft>
                <a:spcPts val="0"/>
              </a:spcAft>
              <a:buClr>
                <a:srgbClr val="FFFFFF"/>
              </a:buClr>
              <a:buSzPts val="2200"/>
              <a:buFont typeface="Georgia"/>
              <a:buNone/>
              <a:defRPr sz="1941" i="1">
                <a:solidFill>
                  <a:srgbClr val="FFFFFF"/>
                </a:solidFill>
                <a:latin typeface="Georgia"/>
                <a:ea typeface="Georgia"/>
                <a:cs typeface="Georgia"/>
                <a:sym typeface="Georgia"/>
              </a:defRPr>
            </a:lvl5pPr>
            <a:lvl6pPr lvl="5" rtl="0">
              <a:lnSpc>
                <a:spcPct val="100000"/>
              </a:lnSpc>
              <a:spcBef>
                <a:spcPts val="0"/>
              </a:spcBef>
              <a:spcAft>
                <a:spcPts val="0"/>
              </a:spcAft>
              <a:buClr>
                <a:srgbClr val="FFFFFF"/>
              </a:buClr>
              <a:buSzPts val="2200"/>
              <a:buFont typeface="Georgia"/>
              <a:buNone/>
              <a:defRPr sz="1941" i="1">
                <a:solidFill>
                  <a:srgbClr val="FFFFFF"/>
                </a:solidFill>
                <a:latin typeface="Georgia"/>
                <a:ea typeface="Georgia"/>
                <a:cs typeface="Georgia"/>
                <a:sym typeface="Georgia"/>
              </a:defRPr>
            </a:lvl6pPr>
            <a:lvl7pPr lvl="6" rtl="0">
              <a:lnSpc>
                <a:spcPct val="100000"/>
              </a:lnSpc>
              <a:spcBef>
                <a:spcPts val="0"/>
              </a:spcBef>
              <a:spcAft>
                <a:spcPts val="0"/>
              </a:spcAft>
              <a:buClr>
                <a:srgbClr val="FFFFFF"/>
              </a:buClr>
              <a:buSzPts val="2200"/>
              <a:buFont typeface="Georgia"/>
              <a:buNone/>
              <a:defRPr sz="1941" i="1">
                <a:solidFill>
                  <a:srgbClr val="FFFFFF"/>
                </a:solidFill>
                <a:latin typeface="Georgia"/>
                <a:ea typeface="Georgia"/>
                <a:cs typeface="Georgia"/>
                <a:sym typeface="Georgia"/>
              </a:defRPr>
            </a:lvl7pPr>
            <a:lvl8pPr lvl="7" rtl="0">
              <a:lnSpc>
                <a:spcPct val="100000"/>
              </a:lnSpc>
              <a:spcBef>
                <a:spcPts val="0"/>
              </a:spcBef>
              <a:spcAft>
                <a:spcPts val="0"/>
              </a:spcAft>
              <a:buClr>
                <a:srgbClr val="FFFFFF"/>
              </a:buClr>
              <a:buSzPts val="2200"/>
              <a:buFont typeface="Georgia"/>
              <a:buNone/>
              <a:defRPr sz="1941" i="1">
                <a:solidFill>
                  <a:srgbClr val="FFFFFF"/>
                </a:solidFill>
                <a:latin typeface="Georgia"/>
                <a:ea typeface="Georgia"/>
                <a:cs typeface="Georgia"/>
                <a:sym typeface="Georgia"/>
              </a:defRPr>
            </a:lvl8pPr>
            <a:lvl9pPr lvl="8" rtl="0">
              <a:lnSpc>
                <a:spcPct val="100000"/>
              </a:lnSpc>
              <a:spcBef>
                <a:spcPts val="0"/>
              </a:spcBef>
              <a:spcAft>
                <a:spcPts val="0"/>
              </a:spcAft>
              <a:buClr>
                <a:srgbClr val="FFFFFF"/>
              </a:buClr>
              <a:buSzPts val="2200"/>
              <a:buFont typeface="Georgia"/>
              <a:buNone/>
              <a:defRPr sz="1941" i="1">
                <a:solidFill>
                  <a:srgbClr val="FFFFFF"/>
                </a:solidFill>
                <a:latin typeface="Georgia"/>
                <a:ea typeface="Georgia"/>
                <a:cs typeface="Georgia"/>
                <a:sym typeface="Georgia"/>
              </a:defRPr>
            </a:lvl9pPr>
          </a:lstStyle>
          <a:p>
            <a:endParaRPr/>
          </a:p>
        </p:txBody>
      </p:sp>
      <p:sp>
        <p:nvSpPr>
          <p:cNvPr id="12" name="Google Shape;12;p2"/>
          <p:cNvSpPr txBox="1">
            <a:spLocks noGrp="1"/>
          </p:cNvSpPr>
          <p:nvPr>
            <p:ph type="ctrTitle" idx="2"/>
          </p:nvPr>
        </p:nvSpPr>
        <p:spPr>
          <a:xfrm>
            <a:off x="941294" y="1313063"/>
            <a:ext cx="4151455" cy="200647"/>
          </a:xfrm>
          <a:prstGeom prst="rect">
            <a:avLst/>
          </a:prstGeom>
        </p:spPr>
        <p:txBody>
          <a:bodyPr spcFirstLastPara="1" wrap="square" lIns="0" tIns="0" rIns="0" bIns="0" anchor="t" anchorCtr="0">
            <a:noAutofit/>
          </a:bodyPr>
          <a:lstStyle>
            <a:lvl1pPr lvl="0" rtl="0">
              <a:spcBef>
                <a:spcPts val="0"/>
              </a:spcBef>
              <a:spcAft>
                <a:spcPts val="0"/>
              </a:spcAft>
              <a:buClr>
                <a:srgbClr val="018FC8"/>
              </a:buClr>
              <a:buSzPts val="1400"/>
              <a:buFont typeface="Source Sans Pro"/>
              <a:buNone/>
              <a:defRPr sz="1235" b="1" i="0">
                <a:solidFill>
                  <a:srgbClr val="018FC8"/>
                </a:solidFill>
                <a:latin typeface="Calibri Bold"/>
                <a:ea typeface="Source Sans Pro"/>
                <a:cs typeface="Calibri Bold"/>
                <a:sym typeface="Source Sans Pro"/>
              </a:defRPr>
            </a:lvl1pPr>
            <a:lvl2pPr lvl="1" rtl="0">
              <a:spcBef>
                <a:spcPts val="0"/>
              </a:spcBef>
              <a:spcAft>
                <a:spcPts val="0"/>
              </a:spcAft>
              <a:buClr>
                <a:srgbClr val="489ED1"/>
              </a:buClr>
              <a:buSzPts val="6400"/>
              <a:buNone/>
              <a:defRPr sz="5647">
                <a:solidFill>
                  <a:srgbClr val="489ED1"/>
                </a:solidFill>
              </a:defRPr>
            </a:lvl2pPr>
            <a:lvl3pPr lvl="2" rtl="0">
              <a:spcBef>
                <a:spcPts val="0"/>
              </a:spcBef>
              <a:spcAft>
                <a:spcPts val="0"/>
              </a:spcAft>
              <a:buClr>
                <a:srgbClr val="489ED1"/>
              </a:buClr>
              <a:buSzPts val="6400"/>
              <a:buNone/>
              <a:defRPr sz="5647">
                <a:solidFill>
                  <a:srgbClr val="489ED1"/>
                </a:solidFill>
              </a:defRPr>
            </a:lvl3pPr>
            <a:lvl4pPr lvl="3" rtl="0">
              <a:spcBef>
                <a:spcPts val="0"/>
              </a:spcBef>
              <a:spcAft>
                <a:spcPts val="0"/>
              </a:spcAft>
              <a:buClr>
                <a:srgbClr val="489ED1"/>
              </a:buClr>
              <a:buSzPts val="6400"/>
              <a:buNone/>
              <a:defRPr sz="5647">
                <a:solidFill>
                  <a:srgbClr val="489ED1"/>
                </a:solidFill>
              </a:defRPr>
            </a:lvl4pPr>
            <a:lvl5pPr lvl="4" rtl="0">
              <a:spcBef>
                <a:spcPts val="0"/>
              </a:spcBef>
              <a:spcAft>
                <a:spcPts val="0"/>
              </a:spcAft>
              <a:buClr>
                <a:srgbClr val="489ED1"/>
              </a:buClr>
              <a:buSzPts val="6400"/>
              <a:buNone/>
              <a:defRPr sz="5647">
                <a:solidFill>
                  <a:srgbClr val="489ED1"/>
                </a:solidFill>
              </a:defRPr>
            </a:lvl5pPr>
            <a:lvl6pPr lvl="5" rtl="0">
              <a:spcBef>
                <a:spcPts val="0"/>
              </a:spcBef>
              <a:spcAft>
                <a:spcPts val="0"/>
              </a:spcAft>
              <a:buClr>
                <a:srgbClr val="489ED1"/>
              </a:buClr>
              <a:buSzPts val="6400"/>
              <a:buNone/>
              <a:defRPr sz="5647">
                <a:solidFill>
                  <a:srgbClr val="489ED1"/>
                </a:solidFill>
              </a:defRPr>
            </a:lvl6pPr>
            <a:lvl7pPr lvl="6" rtl="0">
              <a:spcBef>
                <a:spcPts val="0"/>
              </a:spcBef>
              <a:spcAft>
                <a:spcPts val="0"/>
              </a:spcAft>
              <a:buClr>
                <a:srgbClr val="489ED1"/>
              </a:buClr>
              <a:buSzPts val="6400"/>
              <a:buNone/>
              <a:defRPr sz="5647">
                <a:solidFill>
                  <a:srgbClr val="489ED1"/>
                </a:solidFill>
              </a:defRPr>
            </a:lvl7pPr>
            <a:lvl8pPr lvl="7" rtl="0">
              <a:spcBef>
                <a:spcPts val="0"/>
              </a:spcBef>
              <a:spcAft>
                <a:spcPts val="0"/>
              </a:spcAft>
              <a:buClr>
                <a:srgbClr val="489ED1"/>
              </a:buClr>
              <a:buSzPts val="6400"/>
              <a:buNone/>
              <a:defRPr sz="5647">
                <a:solidFill>
                  <a:srgbClr val="489ED1"/>
                </a:solidFill>
              </a:defRPr>
            </a:lvl8pPr>
            <a:lvl9pPr lvl="8" rtl="0">
              <a:spcBef>
                <a:spcPts val="0"/>
              </a:spcBef>
              <a:spcAft>
                <a:spcPts val="0"/>
              </a:spcAft>
              <a:buClr>
                <a:srgbClr val="489ED1"/>
              </a:buClr>
              <a:buSzPts val="6400"/>
              <a:buNone/>
              <a:defRPr sz="5647">
                <a:solidFill>
                  <a:srgbClr val="489ED1"/>
                </a:solidFill>
              </a:defRPr>
            </a:lvl9pPr>
          </a:lstStyle>
          <a:p>
            <a:endParaRPr dirty="0"/>
          </a:p>
        </p:txBody>
      </p:sp>
      <p:pic>
        <p:nvPicPr>
          <p:cNvPr id="7" name="Picture 6">
            <a:extLst>
              <a:ext uri="{FF2B5EF4-FFF2-40B4-BE49-F238E27FC236}">
                <a16:creationId xmlns:a16="http://schemas.microsoft.com/office/drawing/2014/main" id="{D1541D6D-2E22-BC4D-8C38-49C339C1D06D}"/>
              </a:ext>
            </a:extLst>
          </p:cNvPr>
          <p:cNvPicPr>
            <a:picLocks noChangeAspect="1"/>
          </p:cNvPicPr>
          <p:nvPr userDrawn="1"/>
        </p:nvPicPr>
        <p:blipFill>
          <a:blip r:embed="rId3"/>
          <a:stretch>
            <a:fillRect/>
          </a:stretch>
        </p:blipFill>
        <p:spPr>
          <a:xfrm>
            <a:off x="760109" y="5550433"/>
            <a:ext cx="1923625" cy="660944"/>
          </a:xfrm>
          <a:prstGeom prst="rect">
            <a:avLst/>
          </a:prstGeom>
        </p:spPr>
      </p:pic>
    </p:spTree>
    <p:extLst>
      <p:ext uri="{BB962C8B-B14F-4D97-AF65-F5344CB8AC3E}">
        <p14:creationId xmlns:p14="http://schemas.microsoft.com/office/powerpoint/2010/main" val="493301517"/>
      </p:ext>
    </p:extLst>
  </p:cSld>
  <p:clrMapOvr>
    <a:masterClrMapping/>
  </p:clrMapOvr>
  <p:extLst>
    <p:ext uri="{DCECCB84-F9BA-43D5-87BE-67443E8EF086}">
      <p15:sldGuideLst xmlns:p15="http://schemas.microsoft.com/office/powerpoint/2012/main">
        <p15:guide id="1" pos="652">
          <p15:clr>
            <a:srgbClr val="FA7B17"/>
          </p15:clr>
        </p15:guide>
        <p15:guide id="2" orient="horz" pos="434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942691" y="779318"/>
            <a:ext cx="4313182" cy="5299412"/>
          </a:xfrm>
          <a:prstGeom prst="rect">
            <a:avLst/>
          </a:prstGeom>
        </p:spPr>
        <p:txBody>
          <a:bodyPr spcFirstLastPara="1" wrap="square" lIns="0" tIns="0" rIns="0" bIns="0" anchor="ctr" anchorCtr="0">
            <a:noAutofit/>
          </a:bodyPr>
          <a:lstStyle>
            <a:lvl1pPr lvl="0" rtl="0">
              <a:spcBef>
                <a:spcPts val="0"/>
              </a:spcBef>
              <a:spcAft>
                <a:spcPts val="0"/>
              </a:spcAft>
              <a:buClr>
                <a:srgbClr val="383D4B"/>
              </a:buClr>
              <a:buSzPts val="3800"/>
              <a:buNone/>
              <a:defRPr sz="3353" b="0" i="0">
                <a:solidFill>
                  <a:srgbClr val="383D4B"/>
                </a:solidFill>
                <a:latin typeface="Calibri Light" panose="020F0302020204030204" pitchFamily="34" charset="0"/>
                <a:cs typeface="Calibri Light" panose="020F0302020204030204" pitchFamily="34" charset="0"/>
              </a:defRPr>
            </a:lvl1pPr>
            <a:lvl2pPr lvl="1" rtl="0">
              <a:spcBef>
                <a:spcPts val="0"/>
              </a:spcBef>
              <a:spcAft>
                <a:spcPts val="0"/>
              </a:spcAft>
              <a:buSzPts val="4100"/>
              <a:buNone/>
              <a:defRPr sz="3618"/>
            </a:lvl2pPr>
            <a:lvl3pPr lvl="2" rtl="0">
              <a:spcBef>
                <a:spcPts val="0"/>
              </a:spcBef>
              <a:spcAft>
                <a:spcPts val="0"/>
              </a:spcAft>
              <a:buSzPts val="4100"/>
              <a:buNone/>
              <a:defRPr sz="3618"/>
            </a:lvl3pPr>
            <a:lvl4pPr lvl="3" rtl="0">
              <a:spcBef>
                <a:spcPts val="0"/>
              </a:spcBef>
              <a:spcAft>
                <a:spcPts val="0"/>
              </a:spcAft>
              <a:buSzPts val="4100"/>
              <a:buNone/>
              <a:defRPr sz="3618"/>
            </a:lvl4pPr>
            <a:lvl5pPr lvl="4" rtl="0">
              <a:spcBef>
                <a:spcPts val="0"/>
              </a:spcBef>
              <a:spcAft>
                <a:spcPts val="0"/>
              </a:spcAft>
              <a:buSzPts val="4100"/>
              <a:buNone/>
              <a:defRPr sz="3618"/>
            </a:lvl5pPr>
            <a:lvl6pPr lvl="5" rtl="0">
              <a:spcBef>
                <a:spcPts val="0"/>
              </a:spcBef>
              <a:spcAft>
                <a:spcPts val="0"/>
              </a:spcAft>
              <a:buSzPts val="4100"/>
              <a:buNone/>
              <a:defRPr sz="3618"/>
            </a:lvl6pPr>
            <a:lvl7pPr lvl="6" rtl="0">
              <a:spcBef>
                <a:spcPts val="0"/>
              </a:spcBef>
              <a:spcAft>
                <a:spcPts val="0"/>
              </a:spcAft>
              <a:buSzPts val="4100"/>
              <a:buNone/>
              <a:defRPr sz="3618"/>
            </a:lvl7pPr>
            <a:lvl8pPr lvl="7" rtl="0">
              <a:spcBef>
                <a:spcPts val="0"/>
              </a:spcBef>
              <a:spcAft>
                <a:spcPts val="0"/>
              </a:spcAft>
              <a:buSzPts val="4100"/>
              <a:buNone/>
              <a:defRPr sz="3618"/>
            </a:lvl8pPr>
            <a:lvl9pPr lvl="8" rtl="0">
              <a:spcBef>
                <a:spcPts val="0"/>
              </a:spcBef>
              <a:spcAft>
                <a:spcPts val="0"/>
              </a:spcAft>
              <a:buSzPts val="4100"/>
              <a:buNone/>
              <a:defRPr sz="3618"/>
            </a:lvl9pPr>
          </a:lstStyle>
          <a:p>
            <a:endParaRPr dirty="0"/>
          </a:p>
        </p:txBody>
      </p:sp>
    </p:spTree>
    <p:extLst>
      <p:ext uri="{BB962C8B-B14F-4D97-AF65-F5344CB8AC3E}">
        <p14:creationId xmlns:p14="http://schemas.microsoft.com/office/powerpoint/2010/main" val="2913826838"/>
      </p:ext>
    </p:extLst>
  </p:cSld>
  <p:clrMapOvr>
    <a:masterClrMapping/>
  </p:clrMapOvr>
  <p:extLst>
    <p:ext uri="{DCECCB84-F9BA-43D5-87BE-67443E8EF086}">
      <p15:sldGuideLst xmlns:p15="http://schemas.microsoft.com/office/powerpoint/2012/main">
        <p15:guide id="1" orient="horz" pos="556">
          <p15:clr>
            <a:srgbClr val="FA7B17"/>
          </p15:clr>
        </p15:guide>
        <p15:guide id="2" orient="horz" pos="4340">
          <p15:clr>
            <a:srgbClr val="FA7B17"/>
          </p15:clr>
        </p15:guide>
        <p15:guide id="3" pos="5870">
          <p15:clr>
            <a:srgbClr val="FA7B17"/>
          </p15:clr>
        </p15:guide>
        <p15:guide id="4" pos="653">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 type="tx">
  <p:cSld name="Agenda ">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sldNum" idx="12"/>
          </p:nvPr>
        </p:nvSpPr>
        <p:spPr>
          <a:xfrm>
            <a:off x="8283588" y="6331144"/>
            <a:ext cx="548727" cy="200647"/>
          </a:xfrm>
          <a:prstGeom prst="rect">
            <a:avLst/>
          </a:prstGeom>
        </p:spPr>
        <p:txBody>
          <a:bodyPr spcFirstLastPara="1" wrap="square" lIns="0" tIns="0" rIns="0" bIns="0" anchor="b" anchorCtr="0">
            <a:noAutofit/>
          </a:bodyPr>
          <a:lstStyle>
            <a:lvl1pPr lvl="0" rtl="0">
              <a:buNone/>
              <a:defRPr b="1" i="0"/>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13210420"/>
      </p:ext>
    </p:extLst>
  </p:cSld>
  <p:clrMapOvr>
    <a:masterClrMapping/>
  </p:clrMapOvr>
  <p:extLst>
    <p:ext uri="{DCECCB84-F9BA-43D5-87BE-67443E8EF086}">
      <p15:sldGuideLst xmlns:p15="http://schemas.microsoft.com/office/powerpoint/2012/main">
        <p15:guide id="1" pos="466">
          <p15:clr>
            <a:srgbClr val="FA7B17"/>
          </p15:clr>
        </p15:guide>
        <p15:guide id="2" orient="horz" pos="430">
          <p15:clr>
            <a:srgbClr val="FA7B17"/>
          </p15:clr>
        </p15:guide>
        <p15:guide id="3" orient="horz" pos="4464">
          <p15:clr>
            <a:srgbClr val="FA7B17"/>
          </p15:clr>
        </p15:guide>
        <p15:guide id="4" pos="587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at we heard">
  <p:cSld name="What we heard">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sldNum" idx="12"/>
          </p:nvPr>
        </p:nvSpPr>
        <p:spPr>
          <a:xfrm>
            <a:off x="8283588" y="6331144"/>
            <a:ext cx="548727" cy="200647"/>
          </a:xfrm>
          <a:prstGeom prst="rect">
            <a:avLst/>
          </a:prstGeom>
        </p:spPr>
        <p:txBody>
          <a:bodyPr spcFirstLastPara="1" wrap="square" lIns="0" tIns="0" rIns="0" bIns="0" anchor="b" anchorCtr="0">
            <a:noAutofit/>
          </a:bodyPr>
          <a:lstStyle>
            <a:lvl1pPr lvl="0" rtl="0">
              <a:buNone/>
              <a:defRPr b="1" i="0"/>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29968679"/>
      </p:ext>
    </p:extLst>
  </p:cSld>
  <p:clrMapOvr>
    <a:masterClrMapping/>
  </p:clrMapOvr>
  <p:extLst>
    <p:ext uri="{DCECCB84-F9BA-43D5-87BE-67443E8EF086}">
      <p15:sldGuideLst xmlns:p15="http://schemas.microsoft.com/office/powerpoint/2012/main">
        <p15:guide id="1" pos="466">
          <p15:clr>
            <a:srgbClr val="FA7B17"/>
          </p15:clr>
        </p15:guide>
        <p15:guide id="2" orient="horz" pos="4464">
          <p15:clr>
            <a:srgbClr val="FA7B17"/>
          </p15:clr>
        </p15:guide>
        <p15:guide id="3" pos="5870">
          <p15:clr>
            <a:srgbClr val="FA7B17"/>
          </p15:clr>
        </p15:guide>
        <p15:guide id="4" orient="horz" pos="43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672353" y="935182"/>
            <a:ext cx="5726455" cy="312882"/>
          </a:xfrm>
          <a:prstGeom prst="rect">
            <a:avLst/>
          </a:prstGeom>
        </p:spPr>
        <p:txBody>
          <a:bodyPr spcFirstLastPara="1" wrap="square" lIns="0" tIns="0" rIns="0" bIns="0" anchor="t" anchorCtr="0">
            <a:noAutofit/>
          </a:bodyPr>
          <a:lstStyle>
            <a:lvl1pPr lvl="0" rtl="0">
              <a:spcBef>
                <a:spcPts val="0"/>
              </a:spcBef>
              <a:spcAft>
                <a:spcPts val="0"/>
              </a:spcAft>
              <a:buClr>
                <a:srgbClr val="383D4B"/>
              </a:buClr>
              <a:buSzPts val="2500"/>
              <a:buNone/>
              <a:defRPr sz="2206" b="0" i="0">
                <a:solidFill>
                  <a:srgbClr val="383D4B"/>
                </a:solidFill>
                <a:latin typeface="Calibri Light" panose="020F0302020204030204" pitchFamily="34" charset="0"/>
                <a:cs typeface="Calibri Light" panose="020F0302020204030204" pitchFamily="34" charset="0"/>
              </a:defRPr>
            </a:lvl1pPr>
            <a:lvl2pPr lvl="1" rtl="0">
              <a:spcBef>
                <a:spcPts val="0"/>
              </a:spcBef>
              <a:spcAft>
                <a:spcPts val="0"/>
              </a:spcAft>
              <a:buSzPts val="2500"/>
              <a:buNone/>
              <a:defRPr sz="2206"/>
            </a:lvl2pPr>
            <a:lvl3pPr lvl="2" rtl="0">
              <a:spcBef>
                <a:spcPts val="0"/>
              </a:spcBef>
              <a:spcAft>
                <a:spcPts val="0"/>
              </a:spcAft>
              <a:buSzPts val="2500"/>
              <a:buNone/>
              <a:defRPr sz="2206"/>
            </a:lvl3pPr>
            <a:lvl4pPr lvl="3" rtl="0">
              <a:spcBef>
                <a:spcPts val="0"/>
              </a:spcBef>
              <a:spcAft>
                <a:spcPts val="0"/>
              </a:spcAft>
              <a:buSzPts val="2500"/>
              <a:buNone/>
              <a:defRPr sz="2206"/>
            </a:lvl4pPr>
            <a:lvl5pPr lvl="4" rtl="0">
              <a:spcBef>
                <a:spcPts val="0"/>
              </a:spcBef>
              <a:spcAft>
                <a:spcPts val="0"/>
              </a:spcAft>
              <a:buSzPts val="2500"/>
              <a:buNone/>
              <a:defRPr sz="2206"/>
            </a:lvl5pPr>
            <a:lvl6pPr lvl="5" rtl="0">
              <a:spcBef>
                <a:spcPts val="0"/>
              </a:spcBef>
              <a:spcAft>
                <a:spcPts val="0"/>
              </a:spcAft>
              <a:buSzPts val="2500"/>
              <a:buNone/>
              <a:defRPr sz="2206"/>
            </a:lvl6pPr>
            <a:lvl7pPr lvl="6" rtl="0">
              <a:spcBef>
                <a:spcPts val="0"/>
              </a:spcBef>
              <a:spcAft>
                <a:spcPts val="0"/>
              </a:spcAft>
              <a:buSzPts val="2500"/>
              <a:buNone/>
              <a:defRPr sz="2206"/>
            </a:lvl7pPr>
            <a:lvl8pPr lvl="7" rtl="0">
              <a:spcBef>
                <a:spcPts val="0"/>
              </a:spcBef>
              <a:spcAft>
                <a:spcPts val="0"/>
              </a:spcAft>
              <a:buSzPts val="2500"/>
              <a:buNone/>
              <a:defRPr sz="2206"/>
            </a:lvl8pPr>
            <a:lvl9pPr lvl="8" rtl="0">
              <a:spcBef>
                <a:spcPts val="0"/>
              </a:spcBef>
              <a:spcAft>
                <a:spcPts val="0"/>
              </a:spcAft>
              <a:buSzPts val="2500"/>
              <a:buNone/>
              <a:defRPr sz="2206"/>
            </a:lvl9pPr>
          </a:lstStyle>
          <a:p>
            <a:endParaRPr dirty="0"/>
          </a:p>
        </p:txBody>
      </p:sp>
      <p:sp>
        <p:nvSpPr>
          <p:cNvPr id="22" name="Google Shape;22;p6"/>
          <p:cNvSpPr txBox="1">
            <a:spLocks noGrp="1"/>
          </p:cNvSpPr>
          <p:nvPr>
            <p:ph type="body" idx="1"/>
          </p:nvPr>
        </p:nvSpPr>
        <p:spPr>
          <a:xfrm>
            <a:off x="672353" y="1670488"/>
            <a:ext cx="6016091" cy="4421382"/>
          </a:xfrm>
          <a:prstGeom prst="rect">
            <a:avLst/>
          </a:prstGeom>
        </p:spPr>
        <p:txBody>
          <a:bodyPr spcFirstLastPara="1" wrap="square" lIns="0" tIns="0" rIns="0" bIns="0" anchor="t" anchorCtr="0">
            <a:noAutofit/>
          </a:bodyPr>
          <a:lstStyle>
            <a:lvl1pPr marL="403433" lvl="0" indent="-280162" rtl="0">
              <a:spcBef>
                <a:spcPts val="0"/>
              </a:spcBef>
              <a:spcAft>
                <a:spcPts val="0"/>
              </a:spcAft>
              <a:buClr>
                <a:srgbClr val="383D4B"/>
              </a:buClr>
              <a:buSzPts val="1400"/>
              <a:buChar char="●"/>
              <a:defRPr b="0" i="0">
                <a:solidFill>
                  <a:srgbClr val="383D4B"/>
                </a:solidFill>
                <a:latin typeface="Calibri" panose="020F0502020204030204" pitchFamily="34" charset="0"/>
                <a:cs typeface="Calibri" panose="020F0502020204030204" pitchFamily="34" charset="0"/>
              </a:defRPr>
            </a:lvl1pPr>
            <a:lvl2pPr marL="806867" lvl="1" indent="-268956" rtl="0">
              <a:spcBef>
                <a:spcPts val="1765"/>
              </a:spcBef>
              <a:spcAft>
                <a:spcPts val="0"/>
              </a:spcAft>
              <a:buClr>
                <a:srgbClr val="383D4B"/>
              </a:buClr>
              <a:buSzPts val="1200"/>
              <a:buChar char="○"/>
              <a:defRPr>
                <a:solidFill>
                  <a:srgbClr val="383D4B"/>
                </a:solidFill>
              </a:defRPr>
            </a:lvl2pPr>
            <a:lvl3pPr marL="1210300" lvl="2" indent="-268956" rtl="0">
              <a:spcBef>
                <a:spcPts val="1765"/>
              </a:spcBef>
              <a:spcAft>
                <a:spcPts val="0"/>
              </a:spcAft>
              <a:buClr>
                <a:srgbClr val="383D4B"/>
              </a:buClr>
              <a:buSzPts val="1200"/>
              <a:buChar char="■"/>
              <a:defRPr>
                <a:solidFill>
                  <a:srgbClr val="383D4B"/>
                </a:solidFill>
              </a:defRPr>
            </a:lvl3pPr>
            <a:lvl4pPr marL="1613733" lvl="3" indent="-263352" rtl="0">
              <a:spcBef>
                <a:spcPts val="1765"/>
              </a:spcBef>
              <a:spcAft>
                <a:spcPts val="0"/>
              </a:spcAft>
              <a:buClr>
                <a:srgbClr val="383D4B"/>
              </a:buClr>
              <a:buSzPts val="1100"/>
              <a:buChar char="●"/>
              <a:defRPr>
                <a:solidFill>
                  <a:srgbClr val="383D4B"/>
                </a:solidFill>
              </a:defRPr>
            </a:lvl4pPr>
            <a:lvl5pPr marL="2017166" lvl="4" indent="-263352" rtl="0">
              <a:spcBef>
                <a:spcPts val="1765"/>
              </a:spcBef>
              <a:spcAft>
                <a:spcPts val="0"/>
              </a:spcAft>
              <a:buClr>
                <a:srgbClr val="383D4B"/>
              </a:buClr>
              <a:buSzPts val="1100"/>
              <a:buChar char="○"/>
              <a:defRPr>
                <a:solidFill>
                  <a:srgbClr val="383D4B"/>
                </a:solidFill>
              </a:defRPr>
            </a:lvl5pPr>
            <a:lvl6pPr marL="2420600" lvl="5" indent="-257749" rtl="0">
              <a:spcBef>
                <a:spcPts val="1765"/>
              </a:spcBef>
              <a:spcAft>
                <a:spcPts val="0"/>
              </a:spcAft>
              <a:buClr>
                <a:srgbClr val="383D4B"/>
              </a:buClr>
              <a:buSzPts val="1000"/>
              <a:buChar char="■"/>
              <a:defRPr>
                <a:solidFill>
                  <a:srgbClr val="383D4B"/>
                </a:solidFill>
              </a:defRPr>
            </a:lvl6pPr>
            <a:lvl7pPr marL="2824033" lvl="6" indent="-257749" rtl="0">
              <a:spcBef>
                <a:spcPts val="1765"/>
              </a:spcBef>
              <a:spcAft>
                <a:spcPts val="0"/>
              </a:spcAft>
              <a:buClr>
                <a:srgbClr val="383D4B"/>
              </a:buClr>
              <a:buSzPts val="1000"/>
              <a:buChar char="●"/>
              <a:defRPr>
                <a:solidFill>
                  <a:srgbClr val="383D4B"/>
                </a:solidFill>
              </a:defRPr>
            </a:lvl7pPr>
            <a:lvl8pPr marL="3227466" lvl="7" indent="-246543" rtl="0">
              <a:spcBef>
                <a:spcPts val="1765"/>
              </a:spcBef>
              <a:spcAft>
                <a:spcPts val="0"/>
              </a:spcAft>
              <a:buClr>
                <a:srgbClr val="383D4B"/>
              </a:buClr>
              <a:buSzPts val="800"/>
              <a:buChar char="○"/>
              <a:defRPr>
                <a:solidFill>
                  <a:srgbClr val="383D4B"/>
                </a:solidFill>
              </a:defRPr>
            </a:lvl8pPr>
            <a:lvl9pPr marL="3630900" lvl="8" indent="-246543" rtl="0">
              <a:spcBef>
                <a:spcPts val="1765"/>
              </a:spcBef>
              <a:spcAft>
                <a:spcPts val="1765"/>
              </a:spcAft>
              <a:buClr>
                <a:srgbClr val="383D4B"/>
              </a:buClr>
              <a:buSzPts val="800"/>
              <a:buChar char="■"/>
              <a:defRPr>
                <a:solidFill>
                  <a:srgbClr val="383D4B"/>
                </a:solidFill>
              </a:defRPr>
            </a:lvl9pPr>
          </a:lstStyle>
          <a:p>
            <a:endParaRPr dirty="0"/>
          </a:p>
        </p:txBody>
      </p:sp>
      <p:sp>
        <p:nvSpPr>
          <p:cNvPr id="23" name="Google Shape;23;p6"/>
          <p:cNvSpPr txBox="1">
            <a:spLocks noGrp="1"/>
          </p:cNvSpPr>
          <p:nvPr>
            <p:ph type="sldNum" idx="12"/>
          </p:nvPr>
        </p:nvSpPr>
        <p:spPr>
          <a:xfrm>
            <a:off x="8283588" y="6331144"/>
            <a:ext cx="548727" cy="200647"/>
          </a:xfrm>
          <a:prstGeom prst="rect">
            <a:avLst/>
          </a:prstGeom>
        </p:spPr>
        <p:txBody>
          <a:bodyPr spcFirstLastPara="1" wrap="square" lIns="0" tIns="0" rIns="0" bIns="0" anchor="b" anchorCtr="0">
            <a:noAutofit/>
          </a:bodyPr>
          <a:lstStyle>
            <a:lvl1pPr lvl="0" rtl="0">
              <a:buNone/>
              <a:defRPr b="1" i="0"/>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24" name="Google Shape;24;p6"/>
          <p:cNvSpPr txBox="1">
            <a:spLocks noGrp="1"/>
          </p:cNvSpPr>
          <p:nvPr>
            <p:ph type="title" idx="2"/>
          </p:nvPr>
        </p:nvSpPr>
        <p:spPr>
          <a:xfrm>
            <a:off x="672353" y="635795"/>
            <a:ext cx="5726455" cy="143471"/>
          </a:xfrm>
          <a:prstGeom prst="rect">
            <a:avLst/>
          </a:prstGeom>
        </p:spPr>
        <p:txBody>
          <a:bodyPr spcFirstLastPara="1" wrap="square" lIns="0" tIns="0" rIns="0" bIns="0" anchor="t" anchorCtr="0">
            <a:noAutofit/>
          </a:bodyPr>
          <a:lstStyle>
            <a:lvl1pPr lvl="0" rtl="0">
              <a:spcBef>
                <a:spcPts val="0"/>
              </a:spcBef>
              <a:spcAft>
                <a:spcPts val="0"/>
              </a:spcAft>
              <a:buClr>
                <a:srgbClr val="018FC8"/>
              </a:buClr>
              <a:buSzPts val="1100"/>
              <a:buFont typeface="Source Sans Pro"/>
              <a:buNone/>
              <a:defRPr sz="971" b="1" i="0">
                <a:solidFill>
                  <a:srgbClr val="018FC8"/>
                </a:solidFill>
                <a:latin typeface="Calibri Bold"/>
                <a:ea typeface="Source Sans Pro"/>
                <a:cs typeface="Calibri Bold"/>
                <a:sym typeface="Source Sans Pro"/>
              </a:defRPr>
            </a:lvl1pPr>
            <a:lvl2pPr lvl="1" rtl="0">
              <a:spcBef>
                <a:spcPts val="0"/>
              </a:spcBef>
              <a:spcAft>
                <a:spcPts val="0"/>
              </a:spcAft>
              <a:buClr>
                <a:srgbClr val="489ED1"/>
              </a:buClr>
              <a:buSzPts val="1100"/>
              <a:buNone/>
              <a:defRPr sz="971" b="1">
                <a:solidFill>
                  <a:srgbClr val="489ED1"/>
                </a:solidFill>
              </a:defRPr>
            </a:lvl2pPr>
            <a:lvl3pPr lvl="2" rtl="0">
              <a:spcBef>
                <a:spcPts val="0"/>
              </a:spcBef>
              <a:spcAft>
                <a:spcPts val="0"/>
              </a:spcAft>
              <a:buClr>
                <a:srgbClr val="489ED1"/>
              </a:buClr>
              <a:buSzPts val="1100"/>
              <a:buNone/>
              <a:defRPr sz="971" b="1">
                <a:solidFill>
                  <a:srgbClr val="489ED1"/>
                </a:solidFill>
              </a:defRPr>
            </a:lvl3pPr>
            <a:lvl4pPr lvl="3" rtl="0">
              <a:spcBef>
                <a:spcPts val="0"/>
              </a:spcBef>
              <a:spcAft>
                <a:spcPts val="0"/>
              </a:spcAft>
              <a:buClr>
                <a:srgbClr val="489ED1"/>
              </a:buClr>
              <a:buSzPts val="1100"/>
              <a:buNone/>
              <a:defRPr sz="971" b="1">
                <a:solidFill>
                  <a:srgbClr val="489ED1"/>
                </a:solidFill>
              </a:defRPr>
            </a:lvl4pPr>
            <a:lvl5pPr lvl="4" rtl="0">
              <a:spcBef>
                <a:spcPts val="0"/>
              </a:spcBef>
              <a:spcAft>
                <a:spcPts val="0"/>
              </a:spcAft>
              <a:buClr>
                <a:srgbClr val="489ED1"/>
              </a:buClr>
              <a:buSzPts val="1100"/>
              <a:buNone/>
              <a:defRPr sz="971" b="1">
                <a:solidFill>
                  <a:srgbClr val="489ED1"/>
                </a:solidFill>
              </a:defRPr>
            </a:lvl5pPr>
            <a:lvl6pPr lvl="5" rtl="0">
              <a:spcBef>
                <a:spcPts val="0"/>
              </a:spcBef>
              <a:spcAft>
                <a:spcPts val="0"/>
              </a:spcAft>
              <a:buClr>
                <a:srgbClr val="489ED1"/>
              </a:buClr>
              <a:buSzPts val="1100"/>
              <a:buNone/>
              <a:defRPr sz="971" b="1">
                <a:solidFill>
                  <a:srgbClr val="489ED1"/>
                </a:solidFill>
              </a:defRPr>
            </a:lvl6pPr>
            <a:lvl7pPr lvl="6" rtl="0">
              <a:spcBef>
                <a:spcPts val="0"/>
              </a:spcBef>
              <a:spcAft>
                <a:spcPts val="0"/>
              </a:spcAft>
              <a:buClr>
                <a:srgbClr val="489ED1"/>
              </a:buClr>
              <a:buSzPts val="1100"/>
              <a:buNone/>
              <a:defRPr sz="971" b="1">
                <a:solidFill>
                  <a:srgbClr val="489ED1"/>
                </a:solidFill>
              </a:defRPr>
            </a:lvl7pPr>
            <a:lvl8pPr lvl="7" rtl="0">
              <a:spcBef>
                <a:spcPts val="0"/>
              </a:spcBef>
              <a:spcAft>
                <a:spcPts val="0"/>
              </a:spcAft>
              <a:buClr>
                <a:srgbClr val="489ED1"/>
              </a:buClr>
              <a:buSzPts val="1100"/>
              <a:buNone/>
              <a:defRPr sz="971" b="1">
                <a:solidFill>
                  <a:srgbClr val="489ED1"/>
                </a:solidFill>
              </a:defRPr>
            </a:lvl8pPr>
            <a:lvl9pPr lvl="8" rtl="0">
              <a:spcBef>
                <a:spcPts val="0"/>
              </a:spcBef>
              <a:spcAft>
                <a:spcPts val="0"/>
              </a:spcAft>
              <a:buClr>
                <a:srgbClr val="489ED1"/>
              </a:buClr>
              <a:buSzPts val="1100"/>
              <a:buNone/>
              <a:defRPr sz="971" b="1">
                <a:solidFill>
                  <a:srgbClr val="489ED1"/>
                </a:solidFill>
              </a:defRPr>
            </a:lvl9pPr>
          </a:lstStyle>
          <a:p>
            <a:endParaRPr dirty="0"/>
          </a:p>
        </p:txBody>
      </p:sp>
      <p:cxnSp>
        <p:nvCxnSpPr>
          <p:cNvPr id="25" name="Google Shape;25;p6"/>
          <p:cNvCxnSpPr/>
          <p:nvPr/>
        </p:nvCxnSpPr>
        <p:spPr>
          <a:xfrm>
            <a:off x="217659" y="1124007"/>
            <a:ext cx="301909" cy="0"/>
          </a:xfrm>
          <a:prstGeom prst="straightConnector1">
            <a:avLst/>
          </a:prstGeom>
          <a:noFill/>
          <a:ln w="28575" cap="flat" cmpd="sng">
            <a:solidFill>
              <a:srgbClr val="018FC8"/>
            </a:solidFill>
            <a:prstDash val="solid"/>
            <a:round/>
            <a:headEnd type="none" w="med" len="med"/>
            <a:tailEnd type="none" w="med" len="med"/>
          </a:ln>
        </p:spPr>
      </p:cxnSp>
    </p:spTree>
    <p:extLst>
      <p:ext uri="{BB962C8B-B14F-4D97-AF65-F5344CB8AC3E}">
        <p14:creationId xmlns:p14="http://schemas.microsoft.com/office/powerpoint/2010/main" val="321966181"/>
      </p:ext>
    </p:extLst>
  </p:cSld>
  <p:clrMapOvr>
    <a:masterClrMapping/>
  </p:clrMapOvr>
  <p:extLst>
    <p:ext uri="{DCECCB84-F9BA-43D5-87BE-67443E8EF086}">
      <p15:sldGuideLst xmlns:p15="http://schemas.microsoft.com/office/powerpoint/2012/main">
        <p15:guide id="1" pos="466">
          <p15:clr>
            <a:srgbClr val="FA7B17"/>
          </p15:clr>
        </p15:guide>
        <p15:guide id="2" orient="horz" pos="556">
          <p15:clr>
            <a:srgbClr val="FA7B17"/>
          </p15:clr>
        </p15:guide>
        <p15:guide id="3" orient="horz" pos="4464">
          <p15:clr>
            <a:srgbClr val="FA7B17"/>
          </p15:clr>
        </p15:guide>
        <p15:guide id="4" pos="5870">
          <p15:clr>
            <a:srgbClr val="FA7B17"/>
          </p15:clr>
        </p15:guide>
        <p15:guide id="5" orient="horz" pos="668">
          <p15:clr>
            <a:srgbClr val="FA7B17"/>
          </p15:clr>
        </p15:guide>
        <p15:guide id="6" orient="horz" pos="1168">
          <p15:clr>
            <a:srgbClr val="FA7B17"/>
          </p15:clr>
        </p15:guide>
        <p15:guide id="7" orient="horz" pos="891">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mall title">
  <p:cSld name="Small title">
    <p:spTree>
      <p:nvGrpSpPr>
        <p:cNvPr id="1" name="Shape 26"/>
        <p:cNvGrpSpPr/>
        <p:nvPr/>
      </p:nvGrpSpPr>
      <p:grpSpPr>
        <a:xfrm>
          <a:off x="0" y="0"/>
          <a:ext cx="0" cy="0"/>
          <a:chOff x="0" y="0"/>
          <a:chExt cx="0" cy="0"/>
        </a:xfrm>
      </p:grpSpPr>
      <p:sp>
        <p:nvSpPr>
          <p:cNvPr id="27" name="Google Shape;27;p7"/>
          <p:cNvSpPr txBox="1">
            <a:spLocks noGrp="1"/>
          </p:cNvSpPr>
          <p:nvPr>
            <p:ph type="sldNum" idx="12"/>
          </p:nvPr>
        </p:nvSpPr>
        <p:spPr>
          <a:xfrm>
            <a:off x="8283588" y="6331144"/>
            <a:ext cx="548727" cy="200647"/>
          </a:xfrm>
          <a:prstGeom prst="rect">
            <a:avLst/>
          </a:prstGeom>
        </p:spPr>
        <p:txBody>
          <a:bodyPr spcFirstLastPara="1" wrap="square" lIns="0" tIns="0" rIns="0" bIns="0" anchor="b" anchorCtr="0">
            <a:noAutofit/>
          </a:bodyPr>
          <a:lstStyle>
            <a:lvl1pPr lvl="0" rtl="0">
              <a:buNone/>
              <a:defRPr b="1" i="0"/>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28" name="Google Shape;28;p7"/>
          <p:cNvSpPr txBox="1">
            <a:spLocks noGrp="1"/>
          </p:cNvSpPr>
          <p:nvPr>
            <p:ph type="title"/>
          </p:nvPr>
        </p:nvSpPr>
        <p:spPr>
          <a:xfrm>
            <a:off x="672353" y="635795"/>
            <a:ext cx="5726455" cy="143471"/>
          </a:xfrm>
          <a:prstGeom prst="rect">
            <a:avLst/>
          </a:prstGeom>
        </p:spPr>
        <p:txBody>
          <a:bodyPr spcFirstLastPara="1" wrap="square" lIns="0" tIns="0" rIns="0" bIns="0" anchor="t" anchorCtr="0">
            <a:noAutofit/>
          </a:bodyPr>
          <a:lstStyle>
            <a:lvl1pPr lvl="0" rtl="0">
              <a:spcBef>
                <a:spcPts val="0"/>
              </a:spcBef>
              <a:spcAft>
                <a:spcPts val="0"/>
              </a:spcAft>
              <a:buClr>
                <a:srgbClr val="018FC8"/>
              </a:buClr>
              <a:buSzPts val="1100"/>
              <a:buFont typeface="Source Sans Pro"/>
              <a:buNone/>
              <a:defRPr sz="971" b="1" i="0">
                <a:solidFill>
                  <a:srgbClr val="018FC8"/>
                </a:solidFill>
                <a:latin typeface="Calibri Bold"/>
                <a:ea typeface="Source Sans Pro"/>
                <a:cs typeface="Calibri Bold"/>
                <a:sym typeface="Source Sans Pro"/>
              </a:defRPr>
            </a:lvl1pPr>
            <a:lvl2pPr lvl="1" rtl="0">
              <a:spcBef>
                <a:spcPts val="0"/>
              </a:spcBef>
              <a:spcAft>
                <a:spcPts val="0"/>
              </a:spcAft>
              <a:buClr>
                <a:srgbClr val="489ED1"/>
              </a:buClr>
              <a:buSzPts val="1100"/>
              <a:buNone/>
              <a:defRPr sz="971" b="1">
                <a:solidFill>
                  <a:srgbClr val="489ED1"/>
                </a:solidFill>
              </a:defRPr>
            </a:lvl2pPr>
            <a:lvl3pPr lvl="2" rtl="0">
              <a:spcBef>
                <a:spcPts val="0"/>
              </a:spcBef>
              <a:spcAft>
                <a:spcPts val="0"/>
              </a:spcAft>
              <a:buClr>
                <a:srgbClr val="489ED1"/>
              </a:buClr>
              <a:buSzPts val="1100"/>
              <a:buNone/>
              <a:defRPr sz="971" b="1">
                <a:solidFill>
                  <a:srgbClr val="489ED1"/>
                </a:solidFill>
              </a:defRPr>
            </a:lvl3pPr>
            <a:lvl4pPr lvl="3" rtl="0">
              <a:spcBef>
                <a:spcPts val="0"/>
              </a:spcBef>
              <a:spcAft>
                <a:spcPts val="0"/>
              </a:spcAft>
              <a:buClr>
                <a:srgbClr val="489ED1"/>
              </a:buClr>
              <a:buSzPts val="1100"/>
              <a:buNone/>
              <a:defRPr sz="971" b="1">
                <a:solidFill>
                  <a:srgbClr val="489ED1"/>
                </a:solidFill>
              </a:defRPr>
            </a:lvl4pPr>
            <a:lvl5pPr lvl="4" rtl="0">
              <a:spcBef>
                <a:spcPts val="0"/>
              </a:spcBef>
              <a:spcAft>
                <a:spcPts val="0"/>
              </a:spcAft>
              <a:buClr>
                <a:srgbClr val="489ED1"/>
              </a:buClr>
              <a:buSzPts val="1100"/>
              <a:buNone/>
              <a:defRPr sz="971" b="1">
                <a:solidFill>
                  <a:srgbClr val="489ED1"/>
                </a:solidFill>
              </a:defRPr>
            </a:lvl5pPr>
            <a:lvl6pPr lvl="5" rtl="0">
              <a:spcBef>
                <a:spcPts val="0"/>
              </a:spcBef>
              <a:spcAft>
                <a:spcPts val="0"/>
              </a:spcAft>
              <a:buClr>
                <a:srgbClr val="489ED1"/>
              </a:buClr>
              <a:buSzPts val="1100"/>
              <a:buNone/>
              <a:defRPr sz="971" b="1">
                <a:solidFill>
                  <a:srgbClr val="489ED1"/>
                </a:solidFill>
              </a:defRPr>
            </a:lvl6pPr>
            <a:lvl7pPr lvl="6" rtl="0">
              <a:spcBef>
                <a:spcPts val="0"/>
              </a:spcBef>
              <a:spcAft>
                <a:spcPts val="0"/>
              </a:spcAft>
              <a:buClr>
                <a:srgbClr val="489ED1"/>
              </a:buClr>
              <a:buSzPts val="1100"/>
              <a:buNone/>
              <a:defRPr sz="971" b="1">
                <a:solidFill>
                  <a:srgbClr val="489ED1"/>
                </a:solidFill>
              </a:defRPr>
            </a:lvl7pPr>
            <a:lvl8pPr lvl="7" rtl="0">
              <a:spcBef>
                <a:spcPts val="0"/>
              </a:spcBef>
              <a:spcAft>
                <a:spcPts val="0"/>
              </a:spcAft>
              <a:buClr>
                <a:srgbClr val="489ED1"/>
              </a:buClr>
              <a:buSzPts val="1100"/>
              <a:buNone/>
              <a:defRPr sz="971" b="1">
                <a:solidFill>
                  <a:srgbClr val="489ED1"/>
                </a:solidFill>
              </a:defRPr>
            </a:lvl8pPr>
            <a:lvl9pPr lvl="8" rtl="0">
              <a:spcBef>
                <a:spcPts val="0"/>
              </a:spcBef>
              <a:spcAft>
                <a:spcPts val="0"/>
              </a:spcAft>
              <a:buClr>
                <a:srgbClr val="489ED1"/>
              </a:buClr>
              <a:buSzPts val="1100"/>
              <a:buNone/>
              <a:defRPr sz="971" b="1">
                <a:solidFill>
                  <a:srgbClr val="489ED1"/>
                </a:solidFill>
              </a:defRPr>
            </a:lvl9pPr>
          </a:lstStyle>
          <a:p>
            <a:endParaRPr dirty="0"/>
          </a:p>
        </p:txBody>
      </p:sp>
    </p:spTree>
    <p:extLst>
      <p:ext uri="{BB962C8B-B14F-4D97-AF65-F5344CB8AC3E}">
        <p14:creationId xmlns:p14="http://schemas.microsoft.com/office/powerpoint/2010/main" val="944407616"/>
      </p:ext>
    </p:extLst>
  </p:cSld>
  <p:clrMapOvr>
    <a:masterClrMapping/>
  </p:clrMapOvr>
  <p:extLst>
    <p:ext uri="{DCECCB84-F9BA-43D5-87BE-67443E8EF086}">
      <p15:sldGuideLst xmlns:p15="http://schemas.microsoft.com/office/powerpoint/2012/main">
        <p15:guide id="1" pos="466">
          <p15:clr>
            <a:srgbClr val="FA7B17"/>
          </p15:clr>
        </p15:guide>
        <p15:guide id="2" orient="horz" pos="556">
          <p15:clr>
            <a:srgbClr val="FA7B17"/>
          </p15:clr>
        </p15:guide>
        <p15:guide id="3" orient="horz" pos="4464">
          <p15:clr>
            <a:srgbClr val="FA7B17"/>
          </p15:clr>
        </p15:guide>
        <p15:guide id="4" pos="5870">
          <p15:clr>
            <a:srgbClr val="FA7B17"/>
          </p15:clr>
        </p15:guide>
        <p15:guide id="5" orient="horz" pos="792">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24" y="383"/>
            <a:ext cx="9140949" cy="6857234"/>
          </a:xfrm>
          <a:prstGeom prst="rect">
            <a:avLst/>
          </a:prstGeom>
        </p:spPr>
      </p:pic>
    </p:spTree>
    <p:extLst>
      <p:ext uri="{BB962C8B-B14F-4D97-AF65-F5344CB8AC3E}">
        <p14:creationId xmlns:p14="http://schemas.microsoft.com/office/powerpoint/2010/main" val="33821598"/>
      </p:ext>
    </p:extLst>
  </p:cSld>
  <p:clrMap bg1="lt1" tx1="dk1" bg2="lt2" tx2="dk2" accent1="accent1" accent2="accent2" accent3="accent3" accent4="accent4" accent5="accent5" accent6="accent6" hlink="hlink" folHlink="folHlink"/>
  <p:sldLayoutIdLst>
    <p:sldLayoutId id="2147483682" r:id="rId1"/>
    <p:sldLayoutId id="2147483681" r:id="rId2"/>
    <p:sldLayoutId id="2147483664" r:id="rId3"/>
  </p:sldLayoutIdLst>
  <p:hf hdr="0" ftr="0" dt="0"/>
  <p:txStyles>
    <p:titleStyle>
      <a:lvl1pPr algn="ctr" defTabSz="914400" rtl="0" eaLnBrk="1" latinLnBrk="0" hangingPunct="1">
        <a:spcBef>
          <a:spcPct val="0"/>
        </a:spcBef>
        <a:buNone/>
        <a:defRPr lang="en-US" sz="4400" kern="1200" smtClean="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800" kern="120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2400" kern="120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545" cy="763676"/>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181D21"/>
              </a:buClr>
              <a:buSzPts val="3400"/>
              <a:buFont typeface="Source Sans Pro Light"/>
              <a:buNone/>
              <a:defRPr sz="3400">
                <a:solidFill>
                  <a:srgbClr val="181D21"/>
                </a:solidFill>
                <a:latin typeface="Source Sans Pro Light"/>
                <a:ea typeface="Source Sans Pro Light"/>
                <a:cs typeface="Source Sans Pro Light"/>
                <a:sym typeface="Source Sans Pro Light"/>
              </a:defRPr>
            </a:lvl1pPr>
            <a:lvl2pPr lvl="1"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2pPr>
            <a:lvl3pPr lvl="2"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3pPr>
            <a:lvl4pPr lvl="3"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4pPr>
            <a:lvl5pPr lvl="4"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5pPr>
            <a:lvl6pPr lvl="5"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6pPr>
            <a:lvl7pPr lvl="6"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7pPr>
            <a:lvl8pPr lvl="7"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8pPr>
            <a:lvl9pPr lvl="8"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9pPr>
          </a:lstStyle>
          <a:p>
            <a:endParaRPr dirty="0"/>
          </a:p>
        </p:txBody>
      </p:sp>
      <p:sp>
        <p:nvSpPr>
          <p:cNvPr id="7" name="Google Shape;7;p1"/>
          <p:cNvSpPr txBox="1">
            <a:spLocks noGrp="1"/>
          </p:cNvSpPr>
          <p:nvPr>
            <p:ph type="body" idx="1"/>
          </p:nvPr>
        </p:nvSpPr>
        <p:spPr>
          <a:xfrm>
            <a:off x="311700" y="1536633"/>
            <a:ext cx="8520545" cy="4555324"/>
          </a:xfrm>
          <a:prstGeom prst="rect">
            <a:avLst/>
          </a:prstGeom>
          <a:noFill/>
          <a:ln>
            <a:noFill/>
          </a:ln>
        </p:spPr>
        <p:txBody>
          <a:bodyPr spcFirstLastPara="1" wrap="square" lIns="0" tIns="0" rIns="0" bIns="0" anchor="t" anchorCtr="0">
            <a:noAutofit/>
          </a:bodyPr>
          <a:lstStyle>
            <a:lvl1pPr marL="457200" lvl="0" indent="-317500" rtl="0">
              <a:lnSpc>
                <a:spcPct val="125000"/>
              </a:lnSpc>
              <a:spcBef>
                <a:spcPts val="0"/>
              </a:spcBef>
              <a:spcAft>
                <a:spcPts val="0"/>
              </a:spcAft>
              <a:buClr>
                <a:srgbClr val="181D21"/>
              </a:buClr>
              <a:buSzPts val="1400"/>
              <a:buFont typeface="Source Sans Pro"/>
              <a:buChar char="●"/>
              <a:defRPr sz="1400">
                <a:solidFill>
                  <a:srgbClr val="181D21"/>
                </a:solidFill>
                <a:latin typeface="Source Sans Pro"/>
                <a:ea typeface="Source Sans Pro"/>
                <a:cs typeface="Source Sans Pro"/>
                <a:sym typeface="Source Sans Pro"/>
              </a:defRPr>
            </a:lvl1pPr>
            <a:lvl2pPr marL="914400" lvl="1" indent="-304800" rtl="0">
              <a:lnSpc>
                <a:spcPct val="125000"/>
              </a:lnSpc>
              <a:spcBef>
                <a:spcPts val="2000"/>
              </a:spcBef>
              <a:spcAft>
                <a:spcPts val="0"/>
              </a:spcAft>
              <a:buClr>
                <a:srgbClr val="181D21"/>
              </a:buClr>
              <a:buSzPts val="1200"/>
              <a:buFont typeface="Source Sans Pro"/>
              <a:buChar char="○"/>
              <a:defRPr sz="1200">
                <a:solidFill>
                  <a:srgbClr val="181D21"/>
                </a:solidFill>
                <a:latin typeface="Source Sans Pro"/>
                <a:ea typeface="Source Sans Pro"/>
                <a:cs typeface="Source Sans Pro"/>
                <a:sym typeface="Source Sans Pro"/>
              </a:defRPr>
            </a:lvl2pPr>
            <a:lvl3pPr marL="1371600" lvl="2" indent="-304800" rtl="0">
              <a:lnSpc>
                <a:spcPct val="125000"/>
              </a:lnSpc>
              <a:spcBef>
                <a:spcPts val="2000"/>
              </a:spcBef>
              <a:spcAft>
                <a:spcPts val="0"/>
              </a:spcAft>
              <a:buClr>
                <a:srgbClr val="181D21"/>
              </a:buClr>
              <a:buSzPts val="1200"/>
              <a:buFont typeface="Source Sans Pro"/>
              <a:buChar char="■"/>
              <a:defRPr sz="1200">
                <a:solidFill>
                  <a:srgbClr val="181D21"/>
                </a:solidFill>
                <a:latin typeface="Source Sans Pro"/>
                <a:ea typeface="Source Sans Pro"/>
                <a:cs typeface="Source Sans Pro"/>
                <a:sym typeface="Source Sans Pro"/>
              </a:defRPr>
            </a:lvl3pPr>
            <a:lvl4pPr marL="1828800" lvl="3" indent="-298450" rtl="0">
              <a:lnSpc>
                <a:spcPct val="125000"/>
              </a:lnSpc>
              <a:spcBef>
                <a:spcPts val="2000"/>
              </a:spcBef>
              <a:spcAft>
                <a:spcPts val="0"/>
              </a:spcAft>
              <a:buClr>
                <a:srgbClr val="181D21"/>
              </a:buClr>
              <a:buSzPts val="1100"/>
              <a:buFont typeface="Source Sans Pro"/>
              <a:buChar char="●"/>
              <a:defRPr sz="1100">
                <a:solidFill>
                  <a:srgbClr val="181D21"/>
                </a:solidFill>
                <a:latin typeface="Source Sans Pro"/>
                <a:ea typeface="Source Sans Pro"/>
                <a:cs typeface="Source Sans Pro"/>
                <a:sym typeface="Source Sans Pro"/>
              </a:defRPr>
            </a:lvl4pPr>
            <a:lvl5pPr marL="2286000" lvl="4" indent="-298450" rtl="0">
              <a:lnSpc>
                <a:spcPct val="125000"/>
              </a:lnSpc>
              <a:spcBef>
                <a:spcPts val="2000"/>
              </a:spcBef>
              <a:spcAft>
                <a:spcPts val="0"/>
              </a:spcAft>
              <a:buClr>
                <a:srgbClr val="181D21"/>
              </a:buClr>
              <a:buSzPts val="1100"/>
              <a:buFont typeface="Source Sans Pro"/>
              <a:buChar char="○"/>
              <a:defRPr sz="1100">
                <a:solidFill>
                  <a:srgbClr val="181D21"/>
                </a:solidFill>
                <a:latin typeface="Source Sans Pro"/>
                <a:ea typeface="Source Sans Pro"/>
                <a:cs typeface="Source Sans Pro"/>
                <a:sym typeface="Source Sans Pro"/>
              </a:defRPr>
            </a:lvl5pPr>
            <a:lvl6pPr marL="2743200" lvl="5" indent="-292100" rtl="0">
              <a:lnSpc>
                <a:spcPct val="125000"/>
              </a:lnSpc>
              <a:spcBef>
                <a:spcPts val="2000"/>
              </a:spcBef>
              <a:spcAft>
                <a:spcPts val="0"/>
              </a:spcAft>
              <a:buClr>
                <a:srgbClr val="181D21"/>
              </a:buClr>
              <a:buSzPts val="1000"/>
              <a:buFont typeface="Source Sans Pro"/>
              <a:buChar char="■"/>
              <a:defRPr sz="1000">
                <a:solidFill>
                  <a:srgbClr val="181D21"/>
                </a:solidFill>
                <a:latin typeface="Source Sans Pro"/>
                <a:ea typeface="Source Sans Pro"/>
                <a:cs typeface="Source Sans Pro"/>
                <a:sym typeface="Source Sans Pro"/>
              </a:defRPr>
            </a:lvl6pPr>
            <a:lvl7pPr marL="3200400" lvl="6" indent="-292100" rtl="0">
              <a:lnSpc>
                <a:spcPct val="125000"/>
              </a:lnSpc>
              <a:spcBef>
                <a:spcPts val="2000"/>
              </a:spcBef>
              <a:spcAft>
                <a:spcPts val="0"/>
              </a:spcAft>
              <a:buClr>
                <a:srgbClr val="181D21"/>
              </a:buClr>
              <a:buSzPts val="1000"/>
              <a:buFont typeface="Source Sans Pro"/>
              <a:buChar char="●"/>
              <a:defRPr sz="1000">
                <a:solidFill>
                  <a:srgbClr val="181D21"/>
                </a:solidFill>
                <a:latin typeface="Source Sans Pro"/>
                <a:ea typeface="Source Sans Pro"/>
                <a:cs typeface="Source Sans Pro"/>
                <a:sym typeface="Source Sans Pro"/>
              </a:defRPr>
            </a:lvl7pPr>
            <a:lvl8pPr marL="3657600" lvl="7" indent="-279400" rtl="0">
              <a:lnSpc>
                <a:spcPct val="125000"/>
              </a:lnSpc>
              <a:spcBef>
                <a:spcPts val="2000"/>
              </a:spcBef>
              <a:spcAft>
                <a:spcPts val="0"/>
              </a:spcAft>
              <a:buClr>
                <a:srgbClr val="181D21"/>
              </a:buClr>
              <a:buSzPts val="800"/>
              <a:buFont typeface="Source Sans Pro"/>
              <a:buChar char="○"/>
              <a:defRPr sz="800">
                <a:solidFill>
                  <a:srgbClr val="181D21"/>
                </a:solidFill>
                <a:latin typeface="Source Sans Pro"/>
                <a:ea typeface="Source Sans Pro"/>
                <a:cs typeface="Source Sans Pro"/>
                <a:sym typeface="Source Sans Pro"/>
              </a:defRPr>
            </a:lvl8pPr>
            <a:lvl9pPr marL="4114800" lvl="8" indent="-279400" rtl="0">
              <a:lnSpc>
                <a:spcPct val="125000"/>
              </a:lnSpc>
              <a:spcBef>
                <a:spcPts val="2000"/>
              </a:spcBef>
              <a:spcAft>
                <a:spcPts val="2000"/>
              </a:spcAft>
              <a:buClr>
                <a:srgbClr val="181D21"/>
              </a:buClr>
              <a:buSzPts val="800"/>
              <a:buFont typeface="Source Sans Pro"/>
              <a:buChar char="■"/>
              <a:defRPr sz="800">
                <a:solidFill>
                  <a:srgbClr val="181D21"/>
                </a:solidFill>
                <a:latin typeface="Source Sans Pro"/>
                <a:ea typeface="Source Sans Pro"/>
                <a:cs typeface="Source Sans Pro"/>
                <a:sym typeface="Source Sans Pro"/>
              </a:defRPr>
            </a:lvl9pPr>
          </a:lstStyle>
          <a:p>
            <a:endParaRPr dirty="0"/>
          </a:p>
        </p:txBody>
      </p:sp>
      <p:sp>
        <p:nvSpPr>
          <p:cNvPr id="8" name="Google Shape;8;p1"/>
          <p:cNvSpPr txBox="1">
            <a:spLocks noGrp="1"/>
          </p:cNvSpPr>
          <p:nvPr>
            <p:ph type="sldNum" idx="12"/>
          </p:nvPr>
        </p:nvSpPr>
        <p:spPr>
          <a:xfrm>
            <a:off x="8283588" y="6331144"/>
            <a:ext cx="548727" cy="200647"/>
          </a:xfrm>
          <a:prstGeom prst="rect">
            <a:avLst/>
          </a:prstGeom>
          <a:noFill/>
          <a:ln>
            <a:noFill/>
          </a:ln>
        </p:spPr>
        <p:txBody>
          <a:bodyPr spcFirstLastPara="1" wrap="square" lIns="0" tIns="0" rIns="0" bIns="0" anchor="b" anchorCtr="0">
            <a:noAutofit/>
          </a:bodyPr>
          <a:lstStyle>
            <a:lvl1pPr lvl="0" algn="r" rtl="0">
              <a:buNone/>
              <a:defRPr sz="1059" b="1" i="0">
                <a:solidFill>
                  <a:srgbClr val="489ED1"/>
                </a:solidFill>
                <a:latin typeface="Calibri Bold"/>
                <a:ea typeface="Source Sans Pro"/>
                <a:cs typeface="Calibri Bold"/>
                <a:sym typeface="Source Sans Pro"/>
              </a:defRPr>
            </a:lvl1pPr>
            <a:lvl2pPr lvl="1" algn="r" rtl="0">
              <a:buNone/>
              <a:defRPr sz="1059" b="1">
                <a:solidFill>
                  <a:srgbClr val="489ED1"/>
                </a:solidFill>
                <a:latin typeface="Source Sans Pro"/>
                <a:ea typeface="Source Sans Pro"/>
                <a:cs typeface="Source Sans Pro"/>
                <a:sym typeface="Source Sans Pro"/>
              </a:defRPr>
            </a:lvl2pPr>
            <a:lvl3pPr lvl="2" algn="r" rtl="0">
              <a:buNone/>
              <a:defRPr sz="1059" b="1">
                <a:solidFill>
                  <a:srgbClr val="489ED1"/>
                </a:solidFill>
                <a:latin typeface="Source Sans Pro"/>
                <a:ea typeface="Source Sans Pro"/>
                <a:cs typeface="Source Sans Pro"/>
                <a:sym typeface="Source Sans Pro"/>
              </a:defRPr>
            </a:lvl3pPr>
            <a:lvl4pPr lvl="3" algn="r" rtl="0">
              <a:buNone/>
              <a:defRPr sz="1059" b="1">
                <a:solidFill>
                  <a:srgbClr val="489ED1"/>
                </a:solidFill>
                <a:latin typeface="Source Sans Pro"/>
                <a:ea typeface="Source Sans Pro"/>
                <a:cs typeface="Source Sans Pro"/>
                <a:sym typeface="Source Sans Pro"/>
              </a:defRPr>
            </a:lvl4pPr>
            <a:lvl5pPr lvl="4" algn="r" rtl="0">
              <a:buNone/>
              <a:defRPr sz="1059" b="1">
                <a:solidFill>
                  <a:srgbClr val="489ED1"/>
                </a:solidFill>
                <a:latin typeface="Source Sans Pro"/>
                <a:ea typeface="Source Sans Pro"/>
                <a:cs typeface="Source Sans Pro"/>
                <a:sym typeface="Source Sans Pro"/>
              </a:defRPr>
            </a:lvl5pPr>
            <a:lvl6pPr lvl="5" algn="r" rtl="0">
              <a:buNone/>
              <a:defRPr sz="1059" b="1">
                <a:solidFill>
                  <a:srgbClr val="489ED1"/>
                </a:solidFill>
                <a:latin typeface="Source Sans Pro"/>
                <a:ea typeface="Source Sans Pro"/>
                <a:cs typeface="Source Sans Pro"/>
                <a:sym typeface="Source Sans Pro"/>
              </a:defRPr>
            </a:lvl6pPr>
            <a:lvl7pPr lvl="6" algn="r" rtl="0">
              <a:buNone/>
              <a:defRPr sz="1059" b="1">
                <a:solidFill>
                  <a:srgbClr val="489ED1"/>
                </a:solidFill>
                <a:latin typeface="Source Sans Pro"/>
                <a:ea typeface="Source Sans Pro"/>
                <a:cs typeface="Source Sans Pro"/>
                <a:sym typeface="Source Sans Pro"/>
              </a:defRPr>
            </a:lvl7pPr>
            <a:lvl8pPr lvl="7" algn="r" rtl="0">
              <a:buNone/>
              <a:defRPr sz="1059" b="1">
                <a:solidFill>
                  <a:srgbClr val="489ED1"/>
                </a:solidFill>
                <a:latin typeface="Source Sans Pro"/>
                <a:ea typeface="Source Sans Pro"/>
                <a:cs typeface="Source Sans Pro"/>
                <a:sym typeface="Source Sans Pro"/>
              </a:defRPr>
            </a:lvl8pPr>
            <a:lvl9pPr lvl="8" algn="r" rtl="0">
              <a:buNone/>
              <a:defRPr sz="1059" b="1">
                <a:solidFill>
                  <a:srgbClr val="489ED1"/>
                </a:solidFill>
                <a:latin typeface="Source Sans Pro"/>
                <a:ea typeface="Source Sans Pro"/>
                <a:cs typeface="Source Sans Pro"/>
                <a:sym typeface="Source Sans Pro"/>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18921924"/>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35" b="0" i="0" u="none" strike="noStrike" cap="none">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Arial"/>
        </a:defRPr>
      </a:lvl1pPr>
      <a:lvl2pPr marR="0" lvl="1"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35" b="1" i="0" u="none" strike="noStrike" cap="none">
          <a:solidFill>
            <a:srgbClr val="000000"/>
          </a:solidFill>
          <a:latin typeface="Calibri Bold"/>
          <a:ea typeface="Calibri Bold"/>
          <a:cs typeface="Arial"/>
          <a:sym typeface="Arial"/>
        </a:defRPr>
      </a:lvl1pPr>
      <a:lvl2pPr marR="0" lvl="1"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35"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4">
          <p15:clr>
            <a:srgbClr val="EA4335"/>
          </p15:clr>
        </p15:guide>
        <p15:guide id="2" orient="horz" pos="144">
          <p15:clr>
            <a:srgbClr val="EA4335"/>
          </p15:clr>
        </p15:guide>
        <p15:guide id="3" orient="horz" pos="4752">
          <p15:clr>
            <a:srgbClr val="EA4335"/>
          </p15:clr>
        </p15:guide>
        <p15:guide id="4" pos="619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2275" y="772914"/>
            <a:ext cx="8499449" cy="158750"/>
          </a:xfrm>
          <a:prstGeom prst="rect">
            <a:avLst/>
          </a:prstGeom>
        </p:spPr>
        <p:txBody>
          <a:bodyPr wrap="square" lIns="0" tIns="0" rIns="0" bIns="0">
            <a:spAutoFit/>
          </a:bodyPr>
          <a:lstStyle>
            <a:lvl1pPr>
              <a:defRPr sz="1050" b="1" i="0">
                <a:solidFill>
                  <a:srgbClr val="28A3DD"/>
                </a:solidFill>
                <a:latin typeface="Calibri"/>
                <a:cs typeface="Calibri"/>
              </a:defRPr>
            </a:lvl1pPr>
          </a:lstStyle>
          <a:p>
            <a:endParaRPr/>
          </a:p>
        </p:txBody>
      </p:sp>
      <p:sp>
        <p:nvSpPr>
          <p:cNvPr id="3" name="Holder 3"/>
          <p:cNvSpPr>
            <a:spLocks noGrp="1"/>
          </p:cNvSpPr>
          <p:nvPr>
            <p:ph type="body" idx="1"/>
          </p:nvPr>
        </p:nvSpPr>
        <p:spPr>
          <a:xfrm>
            <a:off x="457200" y="1472184"/>
            <a:ext cx="8229599" cy="422452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5952744"/>
            <a:ext cx="2926079" cy="32004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5952744"/>
            <a:ext cx="2103120" cy="32004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4/11/2023</a:t>
            </a:fld>
            <a:endParaRPr lang="en-US"/>
          </a:p>
        </p:txBody>
      </p:sp>
      <p:sp>
        <p:nvSpPr>
          <p:cNvPr id="6" name="Holder 6"/>
          <p:cNvSpPr>
            <a:spLocks noGrp="1"/>
          </p:cNvSpPr>
          <p:nvPr>
            <p:ph type="sldNum" sz="quarter" idx="7"/>
          </p:nvPr>
        </p:nvSpPr>
        <p:spPr>
          <a:xfrm>
            <a:off x="6583680" y="5952744"/>
            <a:ext cx="2103120" cy="32004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 id="2147483663" r:id="rId3"/>
    <p:sldLayoutId id="2147483661"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injury.incident@sedgwickmco.com"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Managing your workers’ compensation program</a:t>
            </a:r>
          </a:p>
        </p:txBody>
      </p:sp>
      <p:sp>
        <p:nvSpPr>
          <p:cNvPr id="5" name="Text Placeholder 4"/>
          <p:cNvSpPr>
            <a:spLocks noGrp="1"/>
          </p:cNvSpPr>
          <p:nvPr>
            <p:ph type="body" sz="quarter" idx="10"/>
          </p:nvPr>
        </p:nvSpPr>
        <p:spPr>
          <a:xfrm>
            <a:off x="457201" y="5943600"/>
            <a:ext cx="6858000" cy="457200"/>
          </a:xfrm>
        </p:spPr>
        <p:txBody>
          <a:bodyPr/>
          <a:lstStyle/>
          <a:p>
            <a:pPr marL="27432"/>
            <a:r>
              <a:rPr lang="en-US" i="1" dirty="0"/>
              <a:t>Sedgwick MCO – Who are we and what do we do?</a:t>
            </a:r>
          </a:p>
        </p:txBody>
      </p:sp>
    </p:spTree>
    <p:extLst>
      <p:ext uri="{BB962C8B-B14F-4D97-AF65-F5344CB8AC3E}">
        <p14:creationId xmlns:p14="http://schemas.microsoft.com/office/powerpoint/2010/main" val="153850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68;p23">
            <a:extLst>
              <a:ext uri="{FF2B5EF4-FFF2-40B4-BE49-F238E27FC236}">
                <a16:creationId xmlns:a16="http://schemas.microsoft.com/office/drawing/2014/main" id="{01EC6D4D-592C-45A1-8837-6536B1634C5F}"/>
              </a:ext>
            </a:extLst>
          </p:cNvPr>
          <p:cNvSpPr txBox="1">
            <a:spLocks/>
          </p:cNvSpPr>
          <p:nvPr/>
        </p:nvSpPr>
        <p:spPr>
          <a:xfrm>
            <a:off x="711300" y="609600"/>
            <a:ext cx="6299100" cy="35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83D4B"/>
              </a:buClr>
              <a:buSzPts val="2500"/>
              <a:buFont typeface="Source Sans Pro Light"/>
              <a:buNone/>
              <a:defRPr sz="2500" b="0" i="0" u="none" strike="noStrike" cap="none">
                <a:solidFill>
                  <a:srgbClr val="383D4B"/>
                </a:solidFill>
                <a:latin typeface="Calibri Light" panose="020F0302020204030204" pitchFamily="34" charset="0"/>
                <a:ea typeface="Source Sans Pro Light"/>
                <a:cs typeface="Calibri Light" panose="020F0302020204030204" pitchFamily="34" charset="0"/>
                <a:sym typeface="Source Sans Pro Light"/>
              </a:defRPr>
            </a:lvl1pPr>
            <a:lvl2pPr marR="0" lvl="1"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383D4B"/>
              </a:buClr>
              <a:buSzPts val="2500"/>
              <a:buFont typeface="Source Sans Pro Light"/>
              <a:buNone/>
              <a:tabLst/>
              <a:defRPr/>
            </a:pPr>
            <a:r>
              <a:rPr lang="en-US" sz="3200" kern="0" dirty="0"/>
              <a:t>The cost control equation</a:t>
            </a:r>
            <a:endParaRPr kumimoji="0" lang="en-US" sz="3200" b="0" i="0" u="none" strike="noStrike" kern="0" cap="none" spc="0" normalizeH="0" baseline="0" noProof="0" dirty="0">
              <a:ln>
                <a:noFill/>
              </a:ln>
              <a:solidFill>
                <a:srgbClr val="383D4B"/>
              </a:solidFill>
              <a:effectLst/>
              <a:uLnTx/>
              <a:uFillTx/>
              <a:latin typeface="Calibri Light" panose="020F0302020204030204" pitchFamily="34" charset="0"/>
              <a:cs typeface="Calibri Light" panose="020F0302020204030204" pitchFamily="34" charset="0"/>
              <a:sym typeface="Source Sans Pro Light"/>
            </a:endParaRPr>
          </a:p>
        </p:txBody>
      </p:sp>
      <p:sp>
        <p:nvSpPr>
          <p:cNvPr id="8" name="Google Shape;169;p23">
            <a:extLst>
              <a:ext uri="{FF2B5EF4-FFF2-40B4-BE49-F238E27FC236}">
                <a16:creationId xmlns:a16="http://schemas.microsoft.com/office/drawing/2014/main" id="{720398E5-C8CD-434F-A9DD-2CD694844247}"/>
              </a:ext>
            </a:extLst>
          </p:cNvPr>
          <p:cNvSpPr txBox="1">
            <a:spLocks/>
          </p:cNvSpPr>
          <p:nvPr/>
        </p:nvSpPr>
        <p:spPr>
          <a:xfrm>
            <a:off x="762000" y="304800"/>
            <a:ext cx="6299100" cy="162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8FC8"/>
              </a:buClr>
              <a:buSzPts val="1100"/>
              <a:buFont typeface="Source Sans Pro"/>
              <a:buNone/>
              <a:defRPr sz="1100" b="1" i="0" u="none" strike="noStrike" cap="none">
                <a:solidFill>
                  <a:srgbClr val="018FC8"/>
                </a:solidFill>
                <a:latin typeface="Calibri Bold"/>
                <a:ea typeface="Source Sans Pro"/>
                <a:cs typeface="Calibri Bold"/>
                <a:sym typeface="Source Sans Pro"/>
              </a:defRPr>
            </a:lvl1pPr>
            <a:lvl2pPr marR="0" lvl="1"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018FC8"/>
              </a:buClr>
              <a:buSzPts val="1100"/>
              <a:buFont typeface="Source Sans Pro"/>
              <a:buNone/>
              <a:tabLst/>
              <a:defRPr/>
            </a:pPr>
            <a:r>
              <a:rPr kumimoji="0" lang="en-US" sz="1400" b="1" i="0" u="none" strike="noStrike" kern="0" cap="none" spc="300" normalizeH="0" baseline="0" noProof="0" dirty="0">
                <a:ln>
                  <a:noFill/>
                </a:ln>
                <a:solidFill>
                  <a:srgbClr val="018FC8"/>
                </a:solidFill>
                <a:effectLst/>
                <a:uLnTx/>
                <a:uFillTx/>
                <a:latin typeface="Calibri Bold"/>
                <a:cs typeface="Calibri Bold"/>
                <a:sym typeface="Source Sans Pro"/>
              </a:rPr>
              <a:t>MCO ROLES AND RESPONSIBILITIES</a:t>
            </a:r>
          </a:p>
        </p:txBody>
      </p:sp>
      <p:cxnSp>
        <p:nvCxnSpPr>
          <p:cNvPr id="9" name="Google Shape;25;p6">
            <a:extLst>
              <a:ext uri="{FF2B5EF4-FFF2-40B4-BE49-F238E27FC236}">
                <a16:creationId xmlns:a16="http://schemas.microsoft.com/office/drawing/2014/main" id="{004B60FA-24EE-477E-962F-1170C63CFBE8}"/>
              </a:ext>
            </a:extLst>
          </p:cNvPr>
          <p:cNvCxnSpPr/>
          <p:nvPr/>
        </p:nvCxnSpPr>
        <p:spPr>
          <a:xfrm>
            <a:off x="254665" y="838200"/>
            <a:ext cx="332100" cy="0"/>
          </a:xfrm>
          <a:prstGeom prst="straightConnector1">
            <a:avLst/>
          </a:prstGeom>
          <a:noFill/>
          <a:ln w="28575" cap="flat" cmpd="sng">
            <a:solidFill>
              <a:srgbClr val="018FC8"/>
            </a:solidFill>
            <a:prstDash val="solid"/>
            <a:round/>
            <a:headEnd type="none" w="med" len="med"/>
            <a:tailEnd type="none" w="med" len="med"/>
          </a:ln>
        </p:spPr>
      </p:cxnSp>
      <p:sp>
        <p:nvSpPr>
          <p:cNvPr id="10" name="Text Placeholder 5">
            <a:extLst>
              <a:ext uri="{FF2B5EF4-FFF2-40B4-BE49-F238E27FC236}">
                <a16:creationId xmlns:a16="http://schemas.microsoft.com/office/drawing/2014/main" id="{B3B834FB-BE24-4B48-BB12-076F9396583D}"/>
              </a:ext>
            </a:extLst>
          </p:cNvPr>
          <p:cNvSpPr>
            <a:spLocks noGrp="1"/>
          </p:cNvSpPr>
          <p:nvPr>
            <p:ph type="body" sz="quarter" idx="10"/>
          </p:nvPr>
        </p:nvSpPr>
        <p:spPr>
          <a:xfrm>
            <a:off x="711300" y="1295400"/>
            <a:ext cx="8061952" cy="5029200"/>
          </a:xfrm>
        </p:spPr>
        <p:txBody>
          <a:bodyPr/>
          <a:lstStyle/>
          <a:p>
            <a:pPr lvl="0"/>
            <a:r>
              <a:rPr lang="en-US" dirty="0"/>
              <a:t>Medical</a:t>
            </a:r>
          </a:p>
          <a:p>
            <a:pPr lvl="0"/>
            <a:endParaRPr lang="en-US" dirty="0"/>
          </a:p>
          <a:p>
            <a:pPr marL="342900" lvl="1" indent="-342900"/>
            <a:r>
              <a:rPr lang="en-US" dirty="0"/>
              <a:t>Physician consultation &amp; evaluation</a:t>
            </a:r>
          </a:p>
          <a:p>
            <a:pPr marL="342900" lvl="1" indent="-342900"/>
            <a:r>
              <a:rPr lang="en-US" dirty="0"/>
              <a:t>Surgery</a:t>
            </a:r>
          </a:p>
          <a:p>
            <a:pPr marL="342900" lvl="1" indent="-342900"/>
            <a:r>
              <a:rPr lang="en-US" dirty="0"/>
              <a:t>Diagnostic tests</a:t>
            </a:r>
          </a:p>
          <a:p>
            <a:pPr marL="342900" lvl="1" indent="-342900"/>
            <a:r>
              <a:rPr lang="en-US" dirty="0"/>
              <a:t>Physical therapy</a:t>
            </a:r>
          </a:p>
          <a:p>
            <a:pPr marL="342900" lvl="1" indent="-342900"/>
            <a:r>
              <a:rPr lang="en-US" dirty="0"/>
              <a:t>Psychological</a:t>
            </a:r>
          </a:p>
          <a:p>
            <a:pPr marL="342900" lvl="1" indent="-342900"/>
            <a:r>
              <a:rPr lang="en-US" dirty="0"/>
              <a:t>Chiropractic</a:t>
            </a:r>
          </a:p>
          <a:p>
            <a:pPr marL="342900" lvl="1" indent="-342900"/>
            <a:r>
              <a:rPr lang="en-US" dirty="0"/>
              <a:t>Dental</a:t>
            </a:r>
          </a:p>
          <a:p>
            <a:pPr lvl="1" indent="0">
              <a:buNone/>
            </a:pPr>
            <a:endParaRPr lang="en-US" dirty="0"/>
          </a:p>
          <a:p>
            <a:pPr lvl="1" indent="0">
              <a:buNone/>
            </a:pPr>
            <a:endParaRPr lang="en-US" dirty="0"/>
          </a:p>
          <a:p>
            <a:endParaRPr lang="en-US" dirty="0"/>
          </a:p>
        </p:txBody>
      </p:sp>
    </p:spTree>
    <p:extLst>
      <p:ext uri="{BB962C8B-B14F-4D97-AF65-F5344CB8AC3E}">
        <p14:creationId xmlns:p14="http://schemas.microsoft.com/office/powerpoint/2010/main" val="420527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68;p23">
            <a:extLst>
              <a:ext uri="{FF2B5EF4-FFF2-40B4-BE49-F238E27FC236}">
                <a16:creationId xmlns:a16="http://schemas.microsoft.com/office/drawing/2014/main" id="{01EC6D4D-592C-45A1-8837-6536B1634C5F}"/>
              </a:ext>
            </a:extLst>
          </p:cNvPr>
          <p:cNvSpPr txBox="1">
            <a:spLocks/>
          </p:cNvSpPr>
          <p:nvPr/>
        </p:nvSpPr>
        <p:spPr>
          <a:xfrm>
            <a:off x="711300" y="609600"/>
            <a:ext cx="6299100" cy="35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83D4B"/>
              </a:buClr>
              <a:buSzPts val="2500"/>
              <a:buFont typeface="Source Sans Pro Light"/>
              <a:buNone/>
              <a:defRPr sz="2500" b="0" i="0" u="none" strike="noStrike" cap="none">
                <a:solidFill>
                  <a:srgbClr val="383D4B"/>
                </a:solidFill>
                <a:latin typeface="Calibri Light" panose="020F0302020204030204" pitchFamily="34" charset="0"/>
                <a:ea typeface="Source Sans Pro Light"/>
                <a:cs typeface="Calibri Light" panose="020F0302020204030204" pitchFamily="34" charset="0"/>
                <a:sym typeface="Source Sans Pro Light"/>
              </a:defRPr>
            </a:lvl1pPr>
            <a:lvl2pPr marR="0" lvl="1"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383D4B"/>
              </a:buClr>
              <a:buSzPts val="2500"/>
              <a:buFont typeface="Source Sans Pro Light"/>
              <a:buNone/>
              <a:tabLst/>
              <a:defRPr/>
            </a:pPr>
            <a:r>
              <a:rPr lang="en-US" sz="3200" kern="0" dirty="0"/>
              <a:t>Workplace injuries</a:t>
            </a:r>
            <a:endParaRPr kumimoji="0" lang="en-US" sz="3200" b="0" i="0" u="none" strike="noStrike" kern="0" cap="none" spc="0" normalizeH="0" baseline="0" noProof="0" dirty="0">
              <a:ln>
                <a:noFill/>
              </a:ln>
              <a:solidFill>
                <a:srgbClr val="383D4B"/>
              </a:solidFill>
              <a:effectLst/>
              <a:uLnTx/>
              <a:uFillTx/>
              <a:latin typeface="Calibri Light" panose="020F0302020204030204" pitchFamily="34" charset="0"/>
              <a:cs typeface="Calibri Light" panose="020F0302020204030204" pitchFamily="34" charset="0"/>
              <a:sym typeface="Source Sans Pro Light"/>
            </a:endParaRPr>
          </a:p>
        </p:txBody>
      </p:sp>
      <p:sp>
        <p:nvSpPr>
          <p:cNvPr id="8" name="Google Shape;169;p23">
            <a:extLst>
              <a:ext uri="{FF2B5EF4-FFF2-40B4-BE49-F238E27FC236}">
                <a16:creationId xmlns:a16="http://schemas.microsoft.com/office/drawing/2014/main" id="{720398E5-C8CD-434F-A9DD-2CD694844247}"/>
              </a:ext>
            </a:extLst>
          </p:cNvPr>
          <p:cNvSpPr txBox="1">
            <a:spLocks/>
          </p:cNvSpPr>
          <p:nvPr/>
        </p:nvSpPr>
        <p:spPr>
          <a:xfrm>
            <a:off x="762000" y="304800"/>
            <a:ext cx="6299100" cy="162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8FC8"/>
              </a:buClr>
              <a:buSzPts val="1100"/>
              <a:buFont typeface="Source Sans Pro"/>
              <a:buNone/>
              <a:defRPr sz="1100" b="1" i="0" u="none" strike="noStrike" cap="none">
                <a:solidFill>
                  <a:srgbClr val="018FC8"/>
                </a:solidFill>
                <a:latin typeface="Calibri Bold"/>
                <a:ea typeface="Source Sans Pro"/>
                <a:cs typeface="Calibri Bold"/>
                <a:sym typeface="Source Sans Pro"/>
              </a:defRPr>
            </a:lvl1pPr>
            <a:lvl2pPr marR="0" lvl="1"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018FC8"/>
              </a:buClr>
              <a:buSzPts val="1100"/>
              <a:buFont typeface="Source Sans Pro"/>
              <a:buNone/>
              <a:tabLst/>
              <a:defRPr/>
            </a:pPr>
            <a:r>
              <a:rPr kumimoji="0" lang="en-US" sz="1400" b="1" i="0" u="none" strike="noStrike" kern="0" cap="none" spc="300" normalizeH="0" baseline="0" noProof="0" dirty="0">
                <a:ln>
                  <a:noFill/>
                </a:ln>
                <a:solidFill>
                  <a:srgbClr val="018FC8"/>
                </a:solidFill>
                <a:effectLst/>
                <a:uLnTx/>
                <a:uFillTx/>
                <a:latin typeface="Calibri Bold"/>
                <a:cs typeface="Calibri Bold"/>
                <a:sym typeface="Source Sans Pro"/>
              </a:rPr>
              <a:t>MCO ROLES AND RESPONSIBILITIES</a:t>
            </a:r>
          </a:p>
        </p:txBody>
      </p:sp>
      <p:cxnSp>
        <p:nvCxnSpPr>
          <p:cNvPr id="9" name="Google Shape;25;p6">
            <a:extLst>
              <a:ext uri="{FF2B5EF4-FFF2-40B4-BE49-F238E27FC236}">
                <a16:creationId xmlns:a16="http://schemas.microsoft.com/office/drawing/2014/main" id="{004B60FA-24EE-477E-962F-1170C63CFBE8}"/>
              </a:ext>
            </a:extLst>
          </p:cNvPr>
          <p:cNvCxnSpPr/>
          <p:nvPr/>
        </p:nvCxnSpPr>
        <p:spPr>
          <a:xfrm>
            <a:off x="254665" y="838200"/>
            <a:ext cx="332100" cy="0"/>
          </a:xfrm>
          <a:prstGeom prst="straightConnector1">
            <a:avLst/>
          </a:prstGeom>
          <a:noFill/>
          <a:ln w="28575" cap="flat" cmpd="sng">
            <a:solidFill>
              <a:srgbClr val="018FC8"/>
            </a:solidFill>
            <a:prstDash val="solid"/>
            <a:round/>
            <a:headEnd type="none" w="med" len="med"/>
            <a:tailEnd type="none" w="med" len="med"/>
          </a:ln>
        </p:spPr>
      </p:cxnSp>
      <p:sp>
        <p:nvSpPr>
          <p:cNvPr id="15" name="Google Shape;178;p24">
            <a:extLst>
              <a:ext uri="{FF2B5EF4-FFF2-40B4-BE49-F238E27FC236}">
                <a16:creationId xmlns:a16="http://schemas.microsoft.com/office/drawing/2014/main" id="{D0A9D902-2555-43FB-8262-CE971A5D7FAC}"/>
              </a:ext>
            </a:extLst>
          </p:cNvPr>
          <p:cNvSpPr txBox="1">
            <a:spLocks/>
          </p:cNvSpPr>
          <p:nvPr/>
        </p:nvSpPr>
        <p:spPr>
          <a:xfrm>
            <a:off x="641100" y="1694700"/>
            <a:ext cx="3167447" cy="4716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25000"/>
              </a:lnSpc>
              <a:spcBef>
                <a:spcPts val="0"/>
              </a:spcBef>
              <a:spcAft>
                <a:spcPts val="0"/>
              </a:spcAft>
              <a:buClr>
                <a:srgbClr val="383D4B"/>
              </a:buClr>
              <a:buSzPts val="1400"/>
              <a:buFont typeface="Source Sans Pro"/>
              <a:buChar char="●"/>
              <a:defRPr sz="1400" b="0" i="0" u="none" strike="noStrike" cap="none">
                <a:solidFill>
                  <a:srgbClr val="383D4B"/>
                </a:solidFill>
                <a:latin typeface="Calibri" panose="020F0502020204030204" pitchFamily="34" charset="0"/>
                <a:ea typeface="Source Sans Pro"/>
                <a:cs typeface="Calibri" panose="020F0502020204030204" pitchFamily="34" charset="0"/>
                <a:sym typeface="Source Sans Pro"/>
              </a:defRPr>
            </a:lvl1pPr>
            <a:lvl2pPr marL="914400" marR="0" lvl="1" indent="-304800" algn="l" rtl="0">
              <a:lnSpc>
                <a:spcPct val="125000"/>
              </a:lnSpc>
              <a:spcBef>
                <a:spcPts val="2000"/>
              </a:spcBef>
              <a:spcAft>
                <a:spcPts val="0"/>
              </a:spcAft>
              <a:buClr>
                <a:srgbClr val="383D4B"/>
              </a:buClr>
              <a:buSzPts val="1200"/>
              <a:buFont typeface="Source Sans Pro"/>
              <a:buChar char="○"/>
              <a:defRPr sz="1200" b="0" i="0" u="none" strike="noStrike" cap="none">
                <a:solidFill>
                  <a:srgbClr val="383D4B"/>
                </a:solidFill>
                <a:latin typeface="Source Sans Pro"/>
                <a:ea typeface="Source Sans Pro"/>
                <a:cs typeface="Source Sans Pro"/>
                <a:sym typeface="Source Sans Pro"/>
              </a:defRPr>
            </a:lvl2pPr>
            <a:lvl3pPr marL="1371600" marR="0" lvl="2" indent="-304800" algn="l" rtl="0">
              <a:lnSpc>
                <a:spcPct val="125000"/>
              </a:lnSpc>
              <a:spcBef>
                <a:spcPts val="2000"/>
              </a:spcBef>
              <a:spcAft>
                <a:spcPts val="0"/>
              </a:spcAft>
              <a:buClr>
                <a:srgbClr val="383D4B"/>
              </a:buClr>
              <a:buSzPts val="1200"/>
              <a:buFont typeface="Source Sans Pro"/>
              <a:buChar char="■"/>
              <a:defRPr sz="1200" b="0" i="0" u="none" strike="noStrike" cap="none">
                <a:solidFill>
                  <a:srgbClr val="383D4B"/>
                </a:solidFill>
                <a:latin typeface="Source Sans Pro"/>
                <a:ea typeface="Source Sans Pro"/>
                <a:cs typeface="Source Sans Pro"/>
                <a:sym typeface="Source Sans Pro"/>
              </a:defRPr>
            </a:lvl3pPr>
            <a:lvl4pPr marL="1828800" marR="0" lvl="3" indent="-298450" algn="l" rtl="0">
              <a:lnSpc>
                <a:spcPct val="125000"/>
              </a:lnSpc>
              <a:spcBef>
                <a:spcPts val="2000"/>
              </a:spcBef>
              <a:spcAft>
                <a:spcPts val="0"/>
              </a:spcAft>
              <a:buClr>
                <a:srgbClr val="383D4B"/>
              </a:buClr>
              <a:buSzPts val="1100"/>
              <a:buFont typeface="Source Sans Pro"/>
              <a:buChar char="●"/>
              <a:defRPr sz="1100" b="0" i="0" u="none" strike="noStrike" cap="none">
                <a:solidFill>
                  <a:srgbClr val="383D4B"/>
                </a:solidFill>
                <a:latin typeface="Source Sans Pro"/>
                <a:ea typeface="Source Sans Pro"/>
                <a:cs typeface="Source Sans Pro"/>
                <a:sym typeface="Source Sans Pro"/>
              </a:defRPr>
            </a:lvl4pPr>
            <a:lvl5pPr marL="2286000" marR="0" lvl="4" indent="-298450" algn="l" rtl="0">
              <a:lnSpc>
                <a:spcPct val="125000"/>
              </a:lnSpc>
              <a:spcBef>
                <a:spcPts val="2000"/>
              </a:spcBef>
              <a:spcAft>
                <a:spcPts val="0"/>
              </a:spcAft>
              <a:buClr>
                <a:srgbClr val="383D4B"/>
              </a:buClr>
              <a:buSzPts val="1100"/>
              <a:buFont typeface="Source Sans Pro"/>
              <a:buChar char="○"/>
              <a:defRPr sz="1100" b="0" i="0" u="none" strike="noStrike" cap="none">
                <a:solidFill>
                  <a:srgbClr val="383D4B"/>
                </a:solidFill>
                <a:latin typeface="Source Sans Pro"/>
                <a:ea typeface="Source Sans Pro"/>
                <a:cs typeface="Source Sans Pro"/>
                <a:sym typeface="Source Sans Pro"/>
              </a:defRPr>
            </a:lvl5pPr>
            <a:lvl6pPr marL="2743200" marR="0" lvl="5" indent="-292100" algn="l" rtl="0">
              <a:lnSpc>
                <a:spcPct val="125000"/>
              </a:lnSpc>
              <a:spcBef>
                <a:spcPts val="2000"/>
              </a:spcBef>
              <a:spcAft>
                <a:spcPts val="0"/>
              </a:spcAft>
              <a:buClr>
                <a:srgbClr val="383D4B"/>
              </a:buClr>
              <a:buSzPts val="1000"/>
              <a:buFont typeface="Source Sans Pro"/>
              <a:buChar char="■"/>
              <a:defRPr sz="1000" b="0" i="0" u="none" strike="noStrike" cap="none">
                <a:solidFill>
                  <a:srgbClr val="383D4B"/>
                </a:solidFill>
                <a:latin typeface="Source Sans Pro"/>
                <a:ea typeface="Source Sans Pro"/>
                <a:cs typeface="Source Sans Pro"/>
                <a:sym typeface="Source Sans Pro"/>
              </a:defRPr>
            </a:lvl6pPr>
            <a:lvl7pPr marL="3200400" marR="0" lvl="6" indent="-292100" algn="l" rtl="0">
              <a:lnSpc>
                <a:spcPct val="125000"/>
              </a:lnSpc>
              <a:spcBef>
                <a:spcPts val="2000"/>
              </a:spcBef>
              <a:spcAft>
                <a:spcPts val="0"/>
              </a:spcAft>
              <a:buClr>
                <a:srgbClr val="383D4B"/>
              </a:buClr>
              <a:buSzPts val="1000"/>
              <a:buFont typeface="Source Sans Pro"/>
              <a:buChar char="●"/>
              <a:defRPr sz="1000" b="0" i="0" u="none" strike="noStrike" cap="none">
                <a:solidFill>
                  <a:srgbClr val="383D4B"/>
                </a:solidFill>
                <a:latin typeface="Source Sans Pro"/>
                <a:ea typeface="Source Sans Pro"/>
                <a:cs typeface="Source Sans Pro"/>
                <a:sym typeface="Source Sans Pro"/>
              </a:defRPr>
            </a:lvl7pPr>
            <a:lvl8pPr marL="3657600" marR="0" lvl="7" indent="-279400" algn="l" rtl="0">
              <a:lnSpc>
                <a:spcPct val="125000"/>
              </a:lnSpc>
              <a:spcBef>
                <a:spcPts val="2000"/>
              </a:spcBef>
              <a:spcAft>
                <a:spcPts val="0"/>
              </a:spcAft>
              <a:buClr>
                <a:srgbClr val="383D4B"/>
              </a:buClr>
              <a:buSzPts val="800"/>
              <a:buFont typeface="Source Sans Pro"/>
              <a:buChar char="○"/>
              <a:defRPr sz="800" b="0" i="0" u="none" strike="noStrike" cap="none">
                <a:solidFill>
                  <a:srgbClr val="383D4B"/>
                </a:solidFill>
                <a:latin typeface="Source Sans Pro"/>
                <a:ea typeface="Source Sans Pro"/>
                <a:cs typeface="Source Sans Pro"/>
                <a:sym typeface="Source Sans Pro"/>
              </a:defRPr>
            </a:lvl8pPr>
            <a:lvl9pPr marL="4114800" marR="0" lvl="8" indent="-279400" algn="l" rtl="0">
              <a:lnSpc>
                <a:spcPct val="125000"/>
              </a:lnSpc>
              <a:spcBef>
                <a:spcPts val="2000"/>
              </a:spcBef>
              <a:spcAft>
                <a:spcPts val="2000"/>
              </a:spcAft>
              <a:buClr>
                <a:srgbClr val="383D4B"/>
              </a:buClr>
              <a:buSzPts val="800"/>
              <a:buFont typeface="Source Sans Pro"/>
              <a:buChar char="■"/>
              <a:defRPr sz="800" b="0" i="0" u="none" strike="noStrike" cap="none">
                <a:solidFill>
                  <a:srgbClr val="383D4B"/>
                </a:solidFill>
                <a:latin typeface="Source Sans Pro"/>
                <a:ea typeface="Source Sans Pro"/>
                <a:cs typeface="Source Sans Pro"/>
                <a:sym typeface="Source Sans Pro"/>
              </a:defRPr>
            </a:lvl9pPr>
          </a:lstStyle>
          <a:p>
            <a:pPr marL="0" marR="393700" lvl="0" indent="0">
              <a:spcBef>
                <a:spcPts val="700"/>
              </a:spcBef>
              <a:buNone/>
            </a:pPr>
            <a:r>
              <a:rPr lang="en-US" sz="2000" b="1" kern="0" dirty="0"/>
              <a:t>If you have a workplace injury</a:t>
            </a:r>
          </a:p>
          <a:p>
            <a:pPr marL="317500" marR="393700" lvl="0" indent="-241300">
              <a:lnSpc>
                <a:spcPct val="114000"/>
              </a:lnSpc>
              <a:spcBef>
                <a:spcPts val="700"/>
              </a:spcBef>
              <a:buClr>
                <a:srgbClr val="118ACA"/>
              </a:buClr>
              <a:buSzPts val="1200"/>
            </a:pPr>
            <a:r>
              <a:rPr lang="en-US" sz="2000" kern="0" dirty="0"/>
              <a:t>Collect and document the facts </a:t>
            </a:r>
          </a:p>
          <a:p>
            <a:pPr marL="317500" marR="393700" lvl="0" indent="-241300">
              <a:lnSpc>
                <a:spcPct val="114000"/>
              </a:lnSpc>
              <a:spcBef>
                <a:spcPts val="700"/>
              </a:spcBef>
              <a:buClr>
                <a:srgbClr val="118ACA"/>
              </a:buClr>
              <a:buSzPts val="1200"/>
            </a:pPr>
            <a:r>
              <a:rPr lang="en-US" sz="2000" kern="0" dirty="0"/>
              <a:t>Early reporting and investigation is crucial</a:t>
            </a:r>
          </a:p>
          <a:p>
            <a:pPr marL="0" marR="393700" lvl="0" indent="0" algn="l" defTabSz="914400" rtl="0" eaLnBrk="1" fontAlgn="auto" latinLnBrk="0" hangingPunct="1">
              <a:lnSpc>
                <a:spcPct val="125000"/>
              </a:lnSpc>
              <a:spcBef>
                <a:spcPts val="0"/>
              </a:spcBef>
              <a:spcAft>
                <a:spcPts val="0"/>
              </a:spcAft>
              <a:buClr>
                <a:srgbClr val="383D4B"/>
              </a:buClr>
              <a:buSzPts val="1400"/>
              <a:buFont typeface="Source Sans Pro"/>
              <a:buNone/>
              <a:tabLst/>
              <a:defRPr/>
            </a:pPr>
            <a:endParaRPr kumimoji="0" lang="en-US" sz="1700" b="0" i="0" u="none" strike="noStrike" kern="0" cap="none" spc="0" normalizeH="0" baseline="0" noProof="0" dirty="0">
              <a:ln>
                <a:noFill/>
              </a:ln>
              <a:solidFill>
                <a:srgbClr val="181D21"/>
              </a:solidFill>
              <a:effectLst/>
              <a:uLnTx/>
              <a:uFillTx/>
              <a:latin typeface="Calibri" panose="020F0502020204030204" pitchFamily="34" charset="0"/>
              <a:cs typeface="Calibri" panose="020F0502020204030204" pitchFamily="34" charset="0"/>
              <a:sym typeface="Source Sans Pro"/>
            </a:endParaRPr>
          </a:p>
        </p:txBody>
      </p:sp>
      <p:cxnSp>
        <p:nvCxnSpPr>
          <p:cNvPr id="16" name="Google Shape;179;p24">
            <a:extLst>
              <a:ext uri="{FF2B5EF4-FFF2-40B4-BE49-F238E27FC236}">
                <a16:creationId xmlns:a16="http://schemas.microsoft.com/office/drawing/2014/main" id="{F8EFC977-1807-437C-85F5-1C5B4BB245C1}"/>
              </a:ext>
            </a:extLst>
          </p:cNvPr>
          <p:cNvCxnSpPr>
            <a:cxnSpLocks/>
          </p:cNvCxnSpPr>
          <p:nvPr/>
        </p:nvCxnSpPr>
        <p:spPr>
          <a:xfrm>
            <a:off x="641396" y="1479828"/>
            <a:ext cx="3313500" cy="0"/>
          </a:xfrm>
          <a:prstGeom prst="straightConnector1">
            <a:avLst/>
          </a:prstGeom>
          <a:noFill/>
          <a:ln w="9525" cap="flat" cmpd="sng">
            <a:solidFill>
              <a:srgbClr val="A2AAB5"/>
            </a:solidFill>
            <a:prstDash val="solid"/>
            <a:round/>
            <a:headEnd type="none" w="med" len="med"/>
            <a:tailEnd type="none" w="med" len="med"/>
          </a:ln>
        </p:spPr>
      </p:cxnSp>
      <p:sp>
        <p:nvSpPr>
          <p:cNvPr id="17" name="Google Shape;180;p24">
            <a:extLst>
              <a:ext uri="{FF2B5EF4-FFF2-40B4-BE49-F238E27FC236}">
                <a16:creationId xmlns:a16="http://schemas.microsoft.com/office/drawing/2014/main" id="{324A361D-38D2-44C5-9164-182A04946A0C}"/>
              </a:ext>
            </a:extLst>
          </p:cNvPr>
          <p:cNvSpPr txBox="1">
            <a:spLocks/>
          </p:cNvSpPr>
          <p:nvPr/>
        </p:nvSpPr>
        <p:spPr>
          <a:xfrm>
            <a:off x="4640387" y="1694700"/>
            <a:ext cx="3313500" cy="5010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25000"/>
              </a:lnSpc>
              <a:spcBef>
                <a:spcPts val="0"/>
              </a:spcBef>
              <a:spcAft>
                <a:spcPts val="0"/>
              </a:spcAft>
              <a:buClr>
                <a:srgbClr val="383D4B"/>
              </a:buClr>
              <a:buSzPts val="1400"/>
              <a:buFont typeface="Source Sans Pro"/>
              <a:buChar char="●"/>
              <a:defRPr sz="1400" b="0" i="0" u="none" strike="noStrike" cap="none">
                <a:solidFill>
                  <a:srgbClr val="383D4B"/>
                </a:solidFill>
                <a:latin typeface="Calibri" panose="020F0502020204030204" pitchFamily="34" charset="0"/>
                <a:ea typeface="Source Sans Pro"/>
                <a:cs typeface="Calibri" panose="020F0502020204030204" pitchFamily="34" charset="0"/>
                <a:sym typeface="Source Sans Pro"/>
              </a:defRPr>
            </a:lvl1pPr>
            <a:lvl2pPr marL="914400" marR="0" lvl="1" indent="-304800" algn="l" rtl="0">
              <a:lnSpc>
                <a:spcPct val="125000"/>
              </a:lnSpc>
              <a:spcBef>
                <a:spcPts val="2000"/>
              </a:spcBef>
              <a:spcAft>
                <a:spcPts val="0"/>
              </a:spcAft>
              <a:buClr>
                <a:srgbClr val="383D4B"/>
              </a:buClr>
              <a:buSzPts val="1200"/>
              <a:buFont typeface="Source Sans Pro"/>
              <a:buChar char="○"/>
              <a:defRPr sz="1200" b="0" i="0" u="none" strike="noStrike" cap="none">
                <a:solidFill>
                  <a:srgbClr val="383D4B"/>
                </a:solidFill>
                <a:latin typeface="Source Sans Pro"/>
                <a:ea typeface="Source Sans Pro"/>
                <a:cs typeface="Source Sans Pro"/>
                <a:sym typeface="Source Sans Pro"/>
              </a:defRPr>
            </a:lvl2pPr>
            <a:lvl3pPr marL="1371600" marR="0" lvl="2" indent="-304800" algn="l" rtl="0">
              <a:lnSpc>
                <a:spcPct val="125000"/>
              </a:lnSpc>
              <a:spcBef>
                <a:spcPts val="2000"/>
              </a:spcBef>
              <a:spcAft>
                <a:spcPts val="0"/>
              </a:spcAft>
              <a:buClr>
                <a:srgbClr val="383D4B"/>
              </a:buClr>
              <a:buSzPts val="1200"/>
              <a:buFont typeface="Source Sans Pro"/>
              <a:buChar char="■"/>
              <a:defRPr sz="1200" b="0" i="0" u="none" strike="noStrike" cap="none">
                <a:solidFill>
                  <a:srgbClr val="383D4B"/>
                </a:solidFill>
                <a:latin typeface="Source Sans Pro"/>
                <a:ea typeface="Source Sans Pro"/>
                <a:cs typeface="Source Sans Pro"/>
                <a:sym typeface="Source Sans Pro"/>
              </a:defRPr>
            </a:lvl3pPr>
            <a:lvl4pPr marL="1828800" marR="0" lvl="3" indent="-298450" algn="l" rtl="0">
              <a:lnSpc>
                <a:spcPct val="125000"/>
              </a:lnSpc>
              <a:spcBef>
                <a:spcPts val="2000"/>
              </a:spcBef>
              <a:spcAft>
                <a:spcPts val="0"/>
              </a:spcAft>
              <a:buClr>
                <a:srgbClr val="383D4B"/>
              </a:buClr>
              <a:buSzPts val="1100"/>
              <a:buFont typeface="Source Sans Pro"/>
              <a:buChar char="●"/>
              <a:defRPr sz="1100" b="0" i="0" u="none" strike="noStrike" cap="none">
                <a:solidFill>
                  <a:srgbClr val="383D4B"/>
                </a:solidFill>
                <a:latin typeface="Source Sans Pro"/>
                <a:ea typeface="Source Sans Pro"/>
                <a:cs typeface="Source Sans Pro"/>
                <a:sym typeface="Source Sans Pro"/>
              </a:defRPr>
            </a:lvl4pPr>
            <a:lvl5pPr marL="2286000" marR="0" lvl="4" indent="-298450" algn="l" rtl="0">
              <a:lnSpc>
                <a:spcPct val="125000"/>
              </a:lnSpc>
              <a:spcBef>
                <a:spcPts val="2000"/>
              </a:spcBef>
              <a:spcAft>
                <a:spcPts val="0"/>
              </a:spcAft>
              <a:buClr>
                <a:srgbClr val="383D4B"/>
              </a:buClr>
              <a:buSzPts val="1100"/>
              <a:buFont typeface="Source Sans Pro"/>
              <a:buChar char="○"/>
              <a:defRPr sz="1100" b="0" i="0" u="none" strike="noStrike" cap="none">
                <a:solidFill>
                  <a:srgbClr val="383D4B"/>
                </a:solidFill>
                <a:latin typeface="Source Sans Pro"/>
                <a:ea typeface="Source Sans Pro"/>
                <a:cs typeface="Source Sans Pro"/>
                <a:sym typeface="Source Sans Pro"/>
              </a:defRPr>
            </a:lvl5pPr>
            <a:lvl6pPr marL="2743200" marR="0" lvl="5" indent="-292100" algn="l" rtl="0">
              <a:lnSpc>
                <a:spcPct val="125000"/>
              </a:lnSpc>
              <a:spcBef>
                <a:spcPts val="2000"/>
              </a:spcBef>
              <a:spcAft>
                <a:spcPts val="0"/>
              </a:spcAft>
              <a:buClr>
                <a:srgbClr val="383D4B"/>
              </a:buClr>
              <a:buSzPts val="1000"/>
              <a:buFont typeface="Source Sans Pro"/>
              <a:buChar char="■"/>
              <a:defRPr sz="1000" b="0" i="0" u="none" strike="noStrike" cap="none">
                <a:solidFill>
                  <a:srgbClr val="383D4B"/>
                </a:solidFill>
                <a:latin typeface="Source Sans Pro"/>
                <a:ea typeface="Source Sans Pro"/>
                <a:cs typeface="Source Sans Pro"/>
                <a:sym typeface="Source Sans Pro"/>
              </a:defRPr>
            </a:lvl6pPr>
            <a:lvl7pPr marL="3200400" marR="0" lvl="6" indent="-292100" algn="l" rtl="0">
              <a:lnSpc>
                <a:spcPct val="125000"/>
              </a:lnSpc>
              <a:spcBef>
                <a:spcPts val="2000"/>
              </a:spcBef>
              <a:spcAft>
                <a:spcPts val="0"/>
              </a:spcAft>
              <a:buClr>
                <a:srgbClr val="383D4B"/>
              </a:buClr>
              <a:buSzPts val="1000"/>
              <a:buFont typeface="Source Sans Pro"/>
              <a:buChar char="●"/>
              <a:defRPr sz="1000" b="0" i="0" u="none" strike="noStrike" cap="none">
                <a:solidFill>
                  <a:srgbClr val="383D4B"/>
                </a:solidFill>
                <a:latin typeface="Source Sans Pro"/>
                <a:ea typeface="Source Sans Pro"/>
                <a:cs typeface="Source Sans Pro"/>
                <a:sym typeface="Source Sans Pro"/>
              </a:defRPr>
            </a:lvl7pPr>
            <a:lvl8pPr marL="3657600" marR="0" lvl="7" indent="-279400" algn="l" rtl="0">
              <a:lnSpc>
                <a:spcPct val="125000"/>
              </a:lnSpc>
              <a:spcBef>
                <a:spcPts val="2000"/>
              </a:spcBef>
              <a:spcAft>
                <a:spcPts val="0"/>
              </a:spcAft>
              <a:buClr>
                <a:srgbClr val="383D4B"/>
              </a:buClr>
              <a:buSzPts val="800"/>
              <a:buFont typeface="Source Sans Pro"/>
              <a:buChar char="○"/>
              <a:defRPr sz="800" b="0" i="0" u="none" strike="noStrike" cap="none">
                <a:solidFill>
                  <a:srgbClr val="383D4B"/>
                </a:solidFill>
                <a:latin typeface="Source Sans Pro"/>
                <a:ea typeface="Source Sans Pro"/>
                <a:cs typeface="Source Sans Pro"/>
                <a:sym typeface="Source Sans Pro"/>
              </a:defRPr>
            </a:lvl8pPr>
            <a:lvl9pPr marL="4114800" marR="0" lvl="8" indent="-279400" algn="l" rtl="0">
              <a:lnSpc>
                <a:spcPct val="125000"/>
              </a:lnSpc>
              <a:spcBef>
                <a:spcPts val="2000"/>
              </a:spcBef>
              <a:spcAft>
                <a:spcPts val="2000"/>
              </a:spcAft>
              <a:buClr>
                <a:srgbClr val="383D4B"/>
              </a:buClr>
              <a:buSzPts val="800"/>
              <a:buFont typeface="Source Sans Pro"/>
              <a:buChar char="■"/>
              <a:defRPr sz="800" b="0" i="0" u="none" strike="noStrike" cap="none">
                <a:solidFill>
                  <a:srgbClr val="383D4B"/>
                </a:solidFill>
                <a:latin typeface="Source Sans Pro"/>
                <a:ea typeface="Source Sans Pro"/>
                <a:cs typeface="Source Sans Pro"/>
                <a:sym typeface="Source Sans Pro"/>
              </a:defRPr>
            </a:lvl9pPr>
          </a:lstStyle>
          <a:p>
            <a:pPr marL="0" marR="393700" lvl="0" indent="0">
              <a:spcBef>
                <a:spcPts val="700"/>
              </a:spcBef>
              <a:buNone/>
            </a:pPr>
            <a:r>
              <a:rPr lang="en-US" sz="2000" b="1" kern="0" dirty="0"/>
              <a:t>Early reporting leads to</a:t>
            </a:r>
          </a:p>
          <a:p>
            <a:pPr marL="317500" marR="393700" lvl="0" indent="-241300">
              <a:lnSpc>
                <a:spcPct val="114000"/>
              </a:lnSpc>
              <a:spcBef>
                <a:spcPts val="700"/>
              </a:spcBef>
              <a:buClr>
                <a:srgbClr val="118ACA"/>
              </a:buClr>
              <a:buSzPts val="1200"/>
            </a:pPr>
            <a:r>
              <a:rPr lang="en-US" sz="2000" kern="0" dirty="0"/>
              <a:t>Early and effective medical management</a:t>
            </a:r>
          </a:p>
          <a:p>
            <a:pPr marL="317500" marR="393700" lvl="0" indent="-241300">
              <a:lnSpc>
                <a:spcPct val="114000"/>
              </a:lnSpc>
              <a:spcBef>
                <a:spcPts val="700"/>
              </a:spcBef>
              <a:buClr>
                <a:srgbClr val="118ACA"/>
              </a:buClr>
              <a:buSzPts val="1200"/>
            </a:pPr>
            <a:r>
              <a:rPr lang="en-US" sz="2000" kern="0" dirty="0"/>
              <a:t>Employees returning to work sooner</a:t>
            </a:r>
          </a:p>
          <a:p>
            <a:pPr marL="317500" marR="393700" lvl="0" indent="-241300">
              <a:lnSpc>
                <a:spcPct val="114000"/>
              </a:lnSpc>
              <a:spcBef>
                <a:spcPts val="700"/>
              </a:spcBef>
              <a:buClr>
                <a:srgbClr val="118ACA"/>
              </a:buClr>
              <a:buSzPts val="1200"/>
            </a:pPr>
            <a:r>
              <a:rPr lang="en-US" sz="2000" kern="0" dirty="0"/>
              <a:t>Lower claims costs</a:t>
            </a:r>
          </a:p>
          <a:p>
            <a:pPr marL="0" marR="393700" lvl="0" indent="0" algn="l" defTabSz="914400" rtl="0" eaLnBrk="1" fontAlgn="auto" latinLnBrk="0" hangingPunct="1">
              <a:lnSpc>
                <a:spcPct val="125000"/>
              </a:lnSpc>
              <a:spcBef>
                <a:spcPts val="0"/>
              </a:spcBef>
              <a:spcAft>
                <a:spcPts val="0"/>
              </a:spcAft>
              <a:buClr>
                <a:srgbClr val="383D4B"/>
              </a:buClr>
              <a:buSzPts val="1400"/>
              <a:buFont typeface="Source Sans Pro"/>
              <a:buNone/>
              <a:tabLst/>
              <a:defRPr/>
            </a:pPr>
            <a:endParaRPr kumimoji="0" lang="en-US" sz="1700" b="0" i="0" u="none" strike="noStrike" kern="0" cap="none" spc="0" normalizeH="0" baseline="0" noProof="0" dirty="0">
              <a:ln>
                <a:noFill/>
              </a:ln>
              <a:solidFill>
                <a:srgbClr val="181D21"/>
              </a:solidFill>
              <a:effectLst/>
              <a:uLnTx/>
              <a:uFillTx/>
              <a:latin typeface="Calibri" panose="020F0502020204030204" pitchFamily="34" charset="0"/>
              <a:cs typeface="Calibri" panose="020F0502020204030204" pitchFamily="34" charset="0"/>
              <a:sym typeface="Source Sans Pro"/>
            </a:endParaRPr>
          </a:p>
        </p:txBody>
      </p:sp>
      <p:cxnSp>
        <p:nvCxnSpPr>
          <p:cNvPr id="18" name="Google Shape;181;p24">
            <a:extLst>
              <a:ext uri="{FF2B5EF4-FFF2-40B4-BE49-F238E27FC236}">
                <a16:creationId xmlns:a16="http://schemas.microsoft.com/office/drawing/2014/main" id="{F4B65B3D-144E-472D-95B9-CBB4E0511EC3}"/>
              </a:ext>
            </a:extLst>
          </p:cNvPr>
          <p:cNvCxnSpPr>
            <a:cxnSpLocks/>
          </p:cNvCxnSpPr>
          <p:nvPr/>
        </p:nvCxnSpPr>
        <p:spPr>
          <a:xfrm>
            <a:off x="4572000" y="1479828"/>
            <a:ext cx="3313500" cy="0"/>
          </a:xfrm>
          <a:prstGeom prst="straightConnector1">
            <a:avLst/>
          </a:prstGeom>
          <a:noFill/>
          <a:ln w="9525" cap="flat" cmpd="sng">
            <a:solidFill>
              <a:srgbClr val="A2AAB5"/>
            </a:solidFill>
            <a:prstDash val="solid"/>
            <a:round/>
            <a:headEnd type="none" w="med" len="med"/>
            <a:tailEnd type="none" w="med" len="med"/>
          </a:ln>
        </p:spPr>
      </p:cxnSp>
    </p:spTree>
    <p:extLst>
      <p:ext uri="{BB962C8B-B14F-4D97-AF65-F5344CB8AC3E}">
        <p14:creationId xmlns:p14="http://schemas.microsoft.com/office/powerpoint/2010/main" val="259582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68;p23">
            <a:extLst>
              <a:ext uri="{FF2B5EF4-FFF2-40B4-BE49-F238E27FC236}">
                <a16:creationId xmlns:a16="http://schemas.microsoft.com/office/drawing/2014/main" id="{01EC6D4D-592C-45A1-8837-6536B1634C5F}"/>
              </a:ext>
            </a:extLst>
          </p:cNvPr>
          <p:cNvSpPr txBox="1">
            <a:spLocks/>
          </p:cNvSpPr>
          <p:nvPr/>
        </p:nvSpPr>
        <p:spPr>
          <a:xfrm>
            <a:off x="711300" y="609600"/>
            <a:ext cx="6299100" cy="35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83D4B"/>
              </a:buClr>
              <a:buSzPts val="2500"/>
              <a:buFont typeface="Source Sans Pro Light"/>
              <a:buNone/>
              <a:defRPr sz="2500" b="0" i="0" u="none" strike="noStrike" cap="none">
                <a:solidFill>
                  <a:srgbClr val="383D4B"/>
                </a:solidFill>
                <a:latin typeface="Calibri Light" panose="020F0302020204030204" pitchFamily="34" charset="0"/>
                <a:ea typeface="Source Sans Pro Light"/>
                <a:cs typeface="Calibri Light" panose="020F0302020204030204" pitchFamily="34" charset="0"/>
                <a:sym typeface="Source Sans Pro Light"/>
              </a:defRPr>
            </a:lvl1pPr>
            <a:lvl2pPr marR="0" lvl="1"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383D4B"/>
              </a:buClr>
              <a:buSzPts val="2500"/>
              <a:buFont typeface="Source Sans Pro Light"/>
              <a:buNone/>
              <a:tabLst/>
              <a:defRPr/>
            </a:pPr>
            <a:r>
              <a:rPr lang="en-US" sz="3200" kern="0" dirty="0"/>
              <a:t>Injury reporting</a:t>
            </a:r>
            <a:endParaRPr kumimoji="0" lang="en-US" sz="3200" b="0" i="0" u="none" strike="noStrike" kern="0" cap="none" spc="0" normalizeH="0" baseline="0" noProof="0" dirty="0">
              <a:ln>
                <a:noFill/>
              </a:ln>
              <a:solidFill>
                <a:srgbClr val="383D4B"/>
              </a:solidFill>
              <a:effectLst/>
              <a:uLnTx/>
              <a:uFillTx/>
              <a:latin typeface="Calibri Light" panose="020F0302020204030204" pitchFamily="34" charset="0"/>
              <a:cs typeface="Calibri Light" panose="020F0302020204030204" pitchFamily="34" charset="0"/>
              <a:sym typeface="Source Sans Pro Light"/>
            </a:endParaRPr>
          </a:p>
        </p:txBody>
      </p:sp>
      <p:sp>
        <p:nvSpPr>
          <p:cNvPr id="8" name="Google Shape;169;p23">
            <a:extLst>
              <a:ext uri="{FF2B5EF4-FFF2-40B4-BE49-F238E27FC236}">
                <a16:creationId xmlns:a16="http://schemas.microsoft.com/office/drawing/2014/main" id="{720398E5-C8CD-434F-A9DD-2CD694844247}"/>
              </a:ext>
            </a:extLst>
          </p:cNvPr>
          <p:cNvSpPr txBox="1">
            <a:spLocks/>
          </p:cNvSpPr>
          <p:nvPr/>
        </p:nvSpPr>
        <p:spPr>
          <a:xfrm>
            <a:off x="762000" y="304800"/>
            <a:ext cx="6299100" cy="162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8FC8"/>
              </a:buClr>
              <a:buSzPts val="1100"/>
              <a:buFont typeface="Source Sans Pro"/>
              <a:buNone/>
              <a:defRPr sz="1100" b="1" i="0" u="none" strike="noStrike" cap="none">
                <a:solidFill>
                  <a:srgbClr val="018FC8"/>
                </a:solidFill>
                <a:latin typeface="Calibri Bold"/>
                <a:ea typeface="Source Sans Pro"/>
                <a:cs typeface="Calibri Bold"/>
                <a:sym typeface="Source Sans Pro"/>
              </a:defRPr>
            </a:lvl1pPr>
            <a:lvl2pPr marR="0" lvl="1"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018FC8"/>
              </a:buClr>
              <a:buSzPts val="1100"/>
              <a:buFont typeface="Source Sans Pro"/>
              <a:buNone/>
              <a:tabLst/>
              <a:defRPr/>
            </a:pPr>
            <a:r>
              <a:rPr kumimoji="0" lang="en-US" sz="1400" b="1" i="0" u="none" strike="noStrike" kern="0" cap="none" spc="300" normalizeH="0" baseline="0" noProof="0" dirty="0">
                <a:ln>
                  <a:noFill/>
                </a:ln>
                <a:solidFill>
                  <a:srgbClr val="018FC8"/>
                </a:solidFill>
                <a:effectLst/>
                <a:uLnTx/>
                <a:uFillTx/>
                <a:latin typeface="Calibri Bold"/>
                <a:cs typeface="Calibri Bold"/>
                <a:sym typeface="Source Sans Pro"/>
              </a:rPr>
              <a:t>MCO ROLES AND RESPONSIBILITIES</a:t>
            </a:r>
          </a:p>
        </p:txBody>
      </p:sp>
      <p:cxnSp>
        <p:nvCxnSpPr>
          <p:cNvPr id="9" name="Google Shape;25;p6">
            <a:extLst>
              <a:ext uri="{FF2B5EF4-FFF2-40B4-BE49-F238E27FC236}">
                <a16:creationId xmlns:a16="http://schemas.microsoft.com/office/drawing/2014/main" id="{004B60FA-24EE-477E-962F-1170C63CFBE8}"/>
              </a:ext>
            </a:extLst>
          </p:cNvPr>
          <p:cNvCxnSpPr/>
          <p:nvPr/>
        </p:nvCxnSpPr>
        <p:spPr>
          <a:xfrm>
            <a:off x="254665" y="838200"/>
            <a:ext cx="332100" cy="0"/>
          </a:xfrm>
          <a:prstGeom prst="straightConnector1">
            <a:avLst/>
          </a:prstGeom>
          <a:noFill/>
          <a:ln w="28575" cap="flat" cmpd="sng">
            <a:solidFill>
              <a:srgbClr val="018FC8"/>
            </a:solidFill>
            <a:prstDash val="solid"/>
            <a:round/>
            <a:headEnd type="none" w="med" len="med"/>
            <a:tailEnd type="none" w="med" len="med"/>
          </a:ln>
        </p:spPr>
      </p:cxnSp>
      <p:pic>
        <p:nvPicPr>
          <p:cNvPr id="6" name="Picture 5">
            <a:extLst>
              <a:ext uri="{FF2B5EF4-FFF2-40B4-BE49-F238E27FC236}">
                <a16:creationId xmlns:a16="http://schemas.microsoft.com/office/drawing/2014/main" id="{BA412B11-580D-4118-B054-565A7B194EB9}"/>
              </a:ext>
            </a:extLst>
          </p:cNvPr>
          <p:cNvPicPr>
            <a:picLocks noChangeAspect="1"/>
          </p:cNvPicPr>
          <p:nvPr/>
        </p:nvPicPr>
        <p:blipFill>
          <a:blip r:embed="rId3"/>
          <a:stretch>
            <a:fillRect/>
          </a:stretch>
        </p:blipFill>
        <p:spPr>
          <a:xfrm>
            <a:off x="711300" y="1106400"/>
            <a:ext cx="7108966" cy="5334000"/>
          </a:xfrm>
          <a:prstGeom prst="rect">
            <a:avLst/>
          </a:prstGeom>
        </p:spPr>
      </p:pic>
    </p:spTree>
    <p:extLst>
      <p:ext uri="{BB962C8B-B14F-4D97-AF65-F5344CB8AC3E}">
        <p14:creationId xmlns:p14="http://schemas.microsoft.com/office/powerpoint/2010/main" val="101200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68;p23">
            <a:extLst>
              <a:ext uri="{FF2B5EF4-FFF2-40B4-BE49-F238E27FC236}">
                <a16:creationId xmlns:a16="http://schemas.microsoft.com/office/drawing/2014/main" id="{01EC6D4D-592C-45A1-8837-6536B1634C5F}"/>
              </a:ext>
            </a:extLst>
          </p:cNvPr>
          <p:cNvSpPr txBox="1">
            <a:spLocks/>
          </p:cNvSpPr>
          <p:nvPr/>
        </p:nvSpPr>
        <p:spPr>
          <a:xfrm>
            <a:off x="711300" y="609600"/>
            <a:ext cx="6299100" cy="35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83D4B"/>
              </a:buClr>
              <a:buSzPts val="2500"/>
              <a:buFont typeface="Source Sans Pro Light"/>
              <a:buNone/>
              <a:defRPr sz="2500" b="0" i="0" u="none" strike="noStrike" cap="none">
                <a:solidFill>
                  <a:srgbClr val="383D4B"/>
                </a:solidFill>
                <a:latin typeface="Calibri Light" panose="020F0302020204030204" pitchFamily="34" charset="0"/>
                <a:ea typeface="Source Sans Pro Light"/>
                <a:cs typeface="Calibri Light" panose="020F0302020204030204" pitchFamily="34" charset="0"/>
                <a:sym typeface="Source Sans Pro Light"/>
              </a:defRPr>
            </a:lvl1pPr>
            <a:lvl2pPr marR="0" lvl="1"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383D4B"/>
              </a:buClr>
              <a:buSzPts val="2500"/>
              <a:buFont typeface="Source Sans Pro Light"/>
              <a:buNone/>
              <a:tabLst/>
              <a:defRPr/>
            </a:pPr>
            <a:r>
              <a:rPr lang="en-US" sz="3200" kern="0" dirty="0"/>
              <a:t>Referral to a treatment facility</a:t>
            </a:r>
            <a:endParaRPr kumimoji="0" lang="en-US" sz="3200" b="0" i="0" u="none" strike="noStrike" kern="0" cap="none" spc="0" normalizeH="0" baseline="0" noProof="0" dirty="0">
              <a:ln>
                <a:noFill/>
              </a:ln>
              <a:solidFill>
                <a:srgbClr val="383D4B"/>
              </a:solidFill>
              <a:effectLst/>
              <a:uLnTx/>
              <a:uFillTx/>
              <a:latin typeface="Calibri Light" panose="020F0302020204030204" pitchFamily="34" charset="0"/>
              <a:cs typeface="Calibri Light" panose="020F0302020204030204" pitchFamily="34" charset="0"/>
              <a:sym typeface="Source Sans Pro Light"/>
            </a:endParaRPr>
          </a:p>
        </p:txBody>
      </p:sp>
      <p:sp>
        <p:nvSpPr>
          <p:cNvPr id="8" name="Google Shape;169;p23">
            <a:extLst>
              <a:ext uri="{FF2B5EF4-FFF2-40B4-BE49-F238E27FC236}">
                <a16:creationId xmlns:a16="http://schemas.microsoft.com/office/drawing/2014/main" id="{720398E5-C8CD-434F-A9DD-2CD694844247}"/>
              </a:ext>
            </a:extLst>
          </p:cNvPr>
          <p:cNvSpPr txBox="1">
            <a:spLocks/>
          </p:cNvSpPr>
          <p:nvPr/>
        </p:nvSpPr>
        <p:spPr>
          <a:xfrm>
            <a:off x="762000" y="304800"/>
            <a:ext cx="6299100" cy="162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8FC8"/>
              </a:buClr>
              <a:buSzPts val="1100"/>
              <a:buFont typeface="Source Sans Pro"/>
              <a:buNone/>
              <a:defRPr sz="1100" b="1" i="0" u="none" strike="noStrike" cap="none">
                <a:solidFill>
                  <a:srgbClr val="018FC8"/>
                </a:solidFill>
                <a:latin typeface="Calibri Bold"/>
                <a:ea typeface="Source Sans Pro"/>
                <a:cs typeface="Calibri Bold"/>
                <a:sym typeface="Source Sans Pro"/>
              </a:defRPr>
            </a:lvl1pPr>
            <a:lvl2pPr marR="0" lvl="1"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018FC8"/>
              </a:buClr>
              <a:buSzPts val="1100"/>
              <a:buFont typeface="Source Sans Pro"/>
              <a:buNone/>
              <a:tabLst/>
              <a:defRPr/>
            </a:pPr>
            <a:r>
              <a:rPr kumimoji="0" lang="en-US" sz="1400" b="1" i="0" u="none" strike="noStrike" kern="0" cap="none" spc="300" normalizeH="0" baseline="0" noProof="0" dirty="0">
                <a:ln>
                  <a:noFill/>
                </a:ln>
                <a:solidFill>
                  <a:srgbClr val="018FC8"/>
                </a:solidFill>
                <a:effectLst/>
                <a:uLnTx/>
                <a:uFillTx/>
                <a:latin typeface="Calibri Bold"/>
                <a:cs typeface="Calibri Bold"/>
                <a:sym typeface="Source Sans Pro"/>
              </a:rPr>
              <a:t>MCO ROLES AND RESPONSIBILITIES</a:t>
            </a:r>
          </a:p>
        </p:txBody>
      </p:sp>
      <p:cxnSp>
        <p:nvCxnSpPr>
          <p:cNvPr id="9" name="Google Shape;25;p6">
            <a:extLst>
              <a:ext uri="{FF2B5EF4-FFF2-40B4-BE49-F238E27FC236}">
                <a16:creationId xmlns:a16="http://schemas.microsoft.com/office/drawing/2014/main" id="{004B60FA-24EE-477E-962F-1170C63CFBE8}"/>
              </a:ext>
            </a:extLst>
          </p:cNvPr>
          <p:cNvCxnSpPr/>
          <p:nvPr/>
        </p:nvCxnSpPr>
        <p:spPr>
          <a:xfrm>
            <a:off x="254665" y="838200"/>
            <a:ext cx="332100" cy="0"/>
          </a:xfrm>
          <a:prstGeom prst="straightConnector1">
            <a:avLst/>
          </a:prstGeom>
          <a:noFill/>
          <a:ln w="28575" cap="flat" cmpd="sng">
            <a:solidFill>
              <a:srgbClr val="018FC8"/>
            </a:solidFill>
            <a:prstDash val="solid"/>
            <a:round/>
            <a:headEnd type="none" w="med" len="med"/>
            <a:tailEnd type="none" w="med" len="med"/>
          </a:ln>
        </p:spPr>
      </p:cxnSp>
      <p:sp>
        <p:nvSpPr>
          <p:cNvPr id="10" name="Text Placeholder 5">
            <a:extLst>
              <a:ext uri="{FF2B5EF4-FFF2-40B4-BE49-F238E27FC236}">
                <a16:creationId xmlns:a16="http://schemas.microsoft.com/office/drawing/2014/main" id="{B3B834FB-BE24-4B48-BB12-076F9396583D}"/>
              </a:ext>
            </a:extLst>
          </p:cNvPr>
          <p:cNvSpPr>
            <a:spLocks noGrp="1"/>
          </p:cNvSpPr>
          <p:nvPr>
            <p:ph type="body" sz="quarter" idx="10"/>
          </p:nvPr>
        </p:nvSpPr>
        <p:spPr>
          <a:xfrm>
            <a:off x="711300" y="1295400"/>
            <a:ext cx="7137300" cy="5029200"/>
          </a:xfrm>
        </p:spPr>
        <p:txBody>
          <a:bodyPr/>
          <a:lstStyle/>
          <a:p>
            <a:pPr marL="342900" lvl="1" indent="-342900">
              <a:spcAft>
                <a:spcPts val="600"/>
              </a:spcAft>
            </a:pPr>
            <a:r>
              <a:rPr lang="en-US" dirty="0"/>
              <a:t>Employers have the right to recommend a treatment facility to an injured worker</a:t>
            </a:r>
          </a:p>
          <a:p>
            <a:pPr marL="342900" lvl="1" indent="-342900">
              <a:spcAft>
                <a:spcPts val="600"/>
              </a:spcAft>
            </a:pPr>
            <a:r>
              <a:rPr lang="en-US" dirty="0"/>
              <a:t>Injured employees have the right to select any provider</a:t>
            </a:r>
          </a:p>
          <a:p>
            <a:pPr marL="342900" lvl="1" indent="-342900">
              <a:spcAft>
                <a:spcPts val="600"/>
              </a:spcAft>
            </a:pPr>
            <a:r>
              <a:rPr lang="en-US" dirty="0"/>
              <a:t>Identify an initial treating provider</a:t>
            </a:r>
          </a:p>
          <a:p>
            <a:pPr marL="342900" lvl="1" indent="-342900"/>
            <a:r>
              <a:rPr lang="en-US" dirty="0"/>
              <a:t>Communicate with initial treating provider</a:t>
            </a:r>
          </a:p>
          <a:p>
            <a:pPr marL="568325" lvl="2" indent="-228600"/>
            <a:r>
              <a:rPr lang="en-US" dirty="0"/>
              <a:t>Set expectations</a:t>
            </a:r>
          </a:p>
          <a:p>
            <a:pPr marL="568325" lvl="2" indent="-228600"/>
            <a:r>
              <a:rPr lang="en-US" dirty="0"/>
              <a:t>Introduce the provider to your workplace</a:t>
            </a:r>
          </a:p>
          <a:p>
            <a:endParaRPr lang="en-US" dirty="0"/>
          </a:p>
        </p:txBody>
      </p:sp>
    </p:spTree>
    <p:extLst>
      <p:ext uri="{BB962C8B-B14F-4D97-AF65-F5344CB8AC3E}">
        <p14:creationId xmlns:p14="http://schemas.microsoft.com/office/powerpoint/2010/main" val="1899029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cxnSp>
        <p:nvCxnSpPr>
          <p:cNvPr id="394" name="Google Shape;394;p38"/>
          <p:cNvCxnSpPr/>
          <p:nvPr/>
        </p:nvCxnSpPr>
        <p:spPr>
          <a:xfrm>
            <a:off x="4571806" y="201715"/>
            <a:ext cx="265" cy="1232735"/>
          </a:xfrm>
          <a:prstGeom prst="straightConnector1">
            <a:avLst/>
          </a:prstGeom>
          <a:noFill/>
          <a:ln w="28575" cap="flat" cmpd="sng">
            <a:solidFill>
              <a:srgbClr val="FFFFFF"/>
            </a:solidFill>
            <a:prstDash val="solid"/>
            <a:round/>
            <a:headEnd type="none" w="med" len="med"/>
            <a:tailEnd type="none" w="med" len="med"/>
          </a:ln>
        </p:spPr>
      </p:cxnSp>
      <p:sp>
        <p:nvSpPr>
          <p:cNvPr id="4" name="Google Shape;396;p38">
            <a:extLst>
              <a:ext uri="{FF2B5EF4-FFF2-40B4-BE49-F238E27FC236}">
                <a16:creationId xmlns:a16="http://schemas.microsoft.com/office/drawing/2014/main" id="{635DB15F-27C3-4015-9344-6A3D239808A5}"/>
              </a:ext>
            </a:extLst>
          </p:cNvPr>
          <p:cNvSpPr txBox="1"/>
          <p:nvPr/>
        </p:nvSpPr>
        <p:spPr>
          <a:xfrm>
            <a:off x="1786306" y="2752544"/>
            <a:ext cx="5571000" cy="1352912"/>
          </a:xfrm>
          <a:prstGeom prst="rect">
            <a:avLst/>
          </a:prstGeom>
          <a:noFill/>
          <a:ln>
            <a:noFill/>
          </a:ln>
        </p:spPr>
        <p:txBody>
          <a:bodyPr spcFirstLastPara="1" wrap="square" lIns="0" tIns="0" rIns="0" bIns="0" anchor="t" anchorCtr="0">
            <a:noAutofit/>
          </a:bodyPr>
          <a:lstStyle/>
          <a:p>
            <a:pPr algn="ctr" defTabSz="806867">
              <a:lnSpc>
                <a:spcPct val="125000"/>
              </a:lnSpc>
              <a:buClr>
                <a:srgbClr val="000000"/>
              </a:buClr>
            </a:pPr>
            <a:r>
              <a:rPr lang="en-US" sz="1588" kern="0" dirty="0">
                <a:solidFill>
                  <a:srgbClr val="FFFFFF"/>
                </a:solidFill>
                <a:latin typeface="Calibri" panose="020F0502020204030204" pitchFamily="34" charset="0"/>
                <a:ea typeface="Georgia"/>
                <a:cs typeface="Calibri" panose="020F0502020204030204" pitchFamily="34" charset="0"/>
                <a:sym typeface="Georgia"/>
              </a:rPr>
              <a:t>Mike Stadtmiller</a:t>
            </a:r>
          </a:p>
          <a:p>
            <a:pPr algn="ctr" defTabSz="806867">
              <a:lnSpc>
                <a:spcPct val="125000"/>
              </a:lnSpc>
              <a:buClr>
                <a:srgbClr val="000000"/>
              </a:buClr>
            </a:pPr>
            <a:r>
              <a:rPr lang="en-US" sz="1588" b="1" i="1" kern="0" dirty="0">
                <a:solidFill>
                  <a:srgbClr val="FFFFFF"/>
                </a:solidFill>
                <a:latin typeface="Calibri" panose="020F0502020204030204" pitchFamily="34" charset="0"/>
                <a:ea typeface="Source Sans Pro"/>
                <a:cs typeface="Calibri" panose="020F0502020204030204" pitchFamily="34" charset="0"/>
                <a:sym typeface="Georgia"/>
              </a:rPr>
              <a:t>Sedgwick MCO Account Executive</a:t>
            </a:r>
          </a:p>
          <a:p>
            <a:pPr algn="ctr" defTabSz="806867">
              <a:lnSpc>
                <a:spcPct val="125000"/>
              </a:lnSpc>
              <a:buClr>
                <a:srgbClr val="000000"/>
              </a:buClr>
            </a:pPr>
            <a:r>
              <a:rPr lang="en-US" sz="1588" kern="0" dirty="0">
                <a:solidFill>
                  <a:srgbClr val="FFFFFF"/>
                </a:solidFill>
                <a:latin typeface="Calibri" panose="020F0502020204030204" pitchFamily="34" charset="0"/>
                <a:ea typeface="Source Sans Pro"/>
                <a:cs typeface="Calibri" panose="020F0502020204030204" pitchFamily="34" charset="0"/>
                <a:sym typeface="Georgia"/>
              </a:rPr>
              <a:t>614.679.2668</a:t>
            </a:r>
          </a:p>
          <a:p>
            <a:pPr algn="ctr" defTabSz="806867">
              <a:lnSpc>
                <a:spcPct val="125000"/>
              </a:lnSpc>
              <a:buClr>
                <a:srgbClr val="000000"/>
              </a:buClr>
            </a:pPr>
            <a:r>
              <a:rPr lang="en-US" sz="1588" kern="0" dirty="0">
                <a:solidFill>
                  <a:srgbClr val="FFFFFF"/>
                </a:solidFill>
                <a:latin typeface="Calibri" panose="020F0502020204030204" pitchFamily="34" charset="0"/>
                <a:ea typeface="Source Sans Pro"/>
                <a:cs typeface="Calibri" panose="020F0502020204030204" pitchFamily="34" charset="0"/>
                <a:sym typeface="Georgia"/>
              </a:rPr>
              <a:t>michael.stadtmiller@sedgwickmco.com</a:t>
            </a:r>
            <a:endParaRPr sz="1235" kern="0" dirty="0">
              <a:solidFill>
                <a:srgbClr val="FFFFFF"/>
              </a:solidFill>
              <a:latin typeface="Calibri" panose="020F0502020204030204" pitchFamily="34" charset="0"/>
              <a:ea typeface="Source Sans Pro"/>
              <a:cs typeface="Calibri" panose="020F0502020204030204" pitchFamily="34" charset="0"/>
              <a:sym typeface="Source Sans Pro"/>
            </a:endParaRPr>
          </a:p>
          <a:p>
            <a:pPr algn="ctr" defTabSz="806867">
              <a:lnSpc>
                <a:spcPct val="125000"/>
              </a:lnSpc>
              <a:buClr>
                <a:srgbClr val="000000"/>
              </a:buClr>
              <a:buSzPts val="1100"/>
            </a:pPr>
            <a:endParaRPr sz="1765" i="1" kern="0" dirty="0">
              <a:solidFill>
                <a:srgbClr val="FFFFFF"/>
              </a:solidFill>
              <a:latin typeface="Georgia"/>
              <a:ea typeface="Georgia"/>
              <a:cs typeface="Georgia"/>
              <a:sym typeface="Georgia"/>
            </a:endParaRPr>
          </a:p>
          <a:p>
            <a:pPr algn="ctr" defTabSz="806867">
              <a:lnSpc>
                <a:spcPct val="125000"/>
              </a:lnSpc>
              <a:buClr>
                <a:srgbClr val="000000"/>
              </a:buClr>
            </a:pPr>
            <a:endParaRPr sz="1588" b="1" kern="0" dirty="0">
              <a:solidFill>
                <a:srgbClr val="FFFFFF"/>
              </a:solidFill>
              <a:latin typeface="Calibri Bold"/>
              <a:ea typeface="Source Sans Pro"/>
              <a:cs typeface="Source Sans Pro"/>
              <a:sym typeface="Source Sans Pro"/>
            </a:endParaRPr>
          </a:p>
          <a:p>
            <a:pPr algn="ctr" defTabSz="806867">
              <a:lnSpc>
                <a:spcPct val="125000"/>
              </a:lnSpc>
              <a:buClr>
                <a:srgbClr val="000000"/>
              </a:buClr>
            </a:pPr>
            <a:endParaRPr sz="1588" b="1" kern="0" dirty="0">
              <a:solidFill>
                <a:srgbClr val="FFFFFF"/>
              </a:solidFill>
              <a:latin typeface="Calibri Bold"/>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 Questions</a:t>
            </a:r>
          </a:p>
        </p:txBody>
      </p:sp>
    </p:spTree>
    <p:extLst>
      <p:ext uri="{BB962C8B-B14F-4D97-AF65-F5344CB8AC3E}">
        <p14:creationId xmlns:p14="http://schemas.microsoft.com/office/powerpoint/2010/main" val="240508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70;p45">
            <a:extLst>
              <a:ext uri="{FF2B5EF4-FFF2-40B4-BE49-F238E27FC236}">
                <a16:creationId xmlns:a16="http://schemas.microsoft.com/office/drawing/2014/main" id="{C1254608-6B58-42E2-9BB8-553BA0A8FE06}"/>
              </a:ext>
            </a:extLst>
          </p:cNvPr>
          <p:cNvSpPr txBox="1"/>
          <p:nvPr/>
        </p:nvSpPr>
        <p:spPr>
          <a:xfrm>
            <a:off x="615078" y="724207"/>
            <a:ext cx="2644420" cy="5409529"/>
          </a:xfrm>
          <a:prstGeom prst="rect">
            <a:avLst/>
          </a:prstGeom>
          <a:noFill/>
          <a:ln>
            <a:noFill/>
          </a:ln>
        </p:spPr>
        <p:txBody>
          <a:bodyPr spcFirstLastPara="1" wrap="square" lIns="0" tIns="0" rIns="0" bIns="0" anchor="ctr" anchorCtr="0">
            <a:noAutofit/>
          </a:bodyPr>
          <a:lstStyle/>
          <a:p>
            <a:pPr defTabSz="806867">
              <a:buClr>
                <a:srgbClr val="000000"/>
              </a:buClr>
            </a:pPr>
            <a:r>
              <a:rPr lang="en-US" sz="1200" b="1" kern="0" dirty="0">
                <a:solidFill>
                  <a:srgbClr val="199FD6"/>
                </a:solidFill>
                <a:latin typeface="Calibri Bold"/>
                <a:ea typeface="Source Sans Pro"/>
                <a:cs typeface="Source Sans Pro"/>
                <a:sym typeface="Source Sans Pro"/>
              </a:rPr>
              <a:t>MCO &amp; ROLES AND RESPONSIBILITIES</a:t>
            </a:r>
            <a:endParaRPr sz="1200" b="1" kern="0" dirty="0">
              <a:solidFill>
                <a:srgbClr val="199FD6"/>
              </a:solidFill>
              <a:latin typeface="Calibri Bold"/>
              <a:ea typeface="Source Sans Pro"/>
              <a:cs typeface="Source Sans Pro"/>
              <a:sym typeface="Source Sans Pro"/>
            </a:endParaRPr>
          </a:p>
          <a:p>
            <a:pPr defTabSz="806867">
              <a:buClr>
                <a:srgbClr val="000000"/>
              </a:buClr>
            </a:pPr>
            <a:endParaRPr sz="1588" b="1" kern="0" dirty="0">
              <a:solidFill>
                <a:srgbClr val="199FD6"/>
              </a:solidFill>
              <a:latin typeface="Calibri Bold"/>
              <a:ea typeface="Source Sans Pro"/>
              <a:cs typeface="Source Sans Pro"/>
              <a:sym typeface="Source Sans Pro"/>
            </a:endParaRPr>
          </a:p>
          <a:p>
            <a:pPr defTabSz="806867">
              <a:lnSpc>
                <a:spcPct val="115000"/>
              </a:lnSpc>
              <a:buClr>
                <a:srgbClr val="000000"/>
              </a:buClr>
            </a:pPr>
            <a:r>
              <a:rPr lang="en-US" sz="3200" kern="0" dirty="0">
                <a:solidFill>
                  <a:srgbClr val="2B2A28"/>
                </a:solidFill>
                <a:latin typeface="Calibri Light" panose="020F0302020204030204" pitchFamily="34" charset="0"/>
                <a:ea typeface="Source Sans Pro Light"/>
                <a:cs typeface="Calibri Light" panose="020F0302020204030204" pitchFamily="34" charset="0"/>
                <a:sym typeface="Source Sans Pro Light"/>
              </a:rPr>
              <a:t>Responsible </a:t>
            </a:r>
            <a:br>
              <a:rPr lang="en-US" sz="3200" kern="0" dirty="0">
                <a:solidFill>
                  <a:srgbClr val="2B2A28"/>
                </a:solidFill>
                <a:latin typeface="Calibri Light" panose="020F0302020204030204" pitchFamily="34" charset="0"/>
                <a:ea typeface="Source Sans Pro Light"/>
                <a:cs typeface="Calibri Light" panose="020F0302020204030204" pitchFamily="34" charset="0"/>
                <a:sym typeface="Source Sans Pro Light"/>
              </a:rPr>
            </a:br>
            <a:r>
              <a:rPr lang="en-US" sz="3200" kern="0" dirty="0">
                <a:solidFill>
                  <a:srgbClr val="2B2A28"/>
                </a:solidFill>
                <a:latin typeface="Calibri Light" panose="020F0302020204030204" pitchFamily="34" charset="0"/>
                <a:ea typeface="Source Sans Pro Light"/>
                <a:cs typeface="Calibri Light" panose="020F0302020204030204" pitchFamily="34" charset="0"/>
                <a:sym typeface="Source Sans Pro Light"/>
              </a:rPr>
              <a:t>parties</a:t>
            </a:r>
            <a:endParaRPr sz="3200" kern="0" dirty="0">
              <a:solidFill>
                <a:srgbClr val="2B2A28"/>
              </a:solidFill>
              <a:latin typeface="Calibri Light" panose="020F0302020204030204" pitchFamily="34" charset="0"/>
              <a:ea typeface="Source Sans Pro Light"/>
              <a:cs typeface="Calibri Light" panose="020F0302020204030204" pitchFamily="34" charset="0"/>
              <a:sym typeface="Source Sans Pro Light"/>
            </a:endParaRPr>
          </a:p>
          <a:p>
            <a:pPr defTabSz="806867">
              <a:lnSpc>
                <a:spcPct val="114000"/>
              </a:lnSpc>
              <a:spcBef>
                <a:spcPts val="1765"/>
              </a:spcBef>
              <a:spcAft>
                <a:spcPts val="882"/>
              </a:spcAft>
              <a:buClr>
                <a:srgbClr val="000000"/>
              </a:buClr>
            </a:pPr>
            <a:r>
              <a:rPr lang="en-US" kern="0" dirty="0">
                <a:solidFill>
                  <a:srgbClr val="2B2A28"/>
                </a:solidFill>
                <a:latin typeface="Calibri Light" panose="020F0302020204030204" pitchFamily="34" charset="0"/>
                <a:ea typeface="Source Sans Pro Light"/>
                <a:cs typeface="Calibri Light" panose="020F0302020204030204" pitchFamily="34" charset="0"/>
                <a:sym typeface="Source Sans Pro Light"/>
              </a:rPr>
              <a:t>Five key players in Ohio workers’ compensation.</a:t>
            </a:r>
          </a:p>
        </p:txBody>
      </p:sp>
      <p:cxnSp>
        <p:nvCxnSpPr>
          <p:cNvPr id="9" name="Google Shape;471;p45">
            <a:extLst>
              <a:ext uri="{FF2B5EF4-FFF2-40B4-BE49-F238E27FC236}">
                <a16:creationId xmlns:a16="http://schemas.microsoft.com/office/drawing/2014/main" id="{07FD629F-0F59-4888-B516-64BF75BD7255}"/>
              </a:ext>
            </a:extLst>
          </p:cNvPr>
          <p:cNvCxnSpPr/>
          <p:nvPr/>
        </p:nvCxnSpPr>
        <p:spPr>
          <a:xfrm rot="10800000">
            <a:off x="152400" y="2829287"/>
            <a:ext cx="285618" cy="0"/>
          </a:xfrm>
          <a:prstGeom prst="straightConnector1">
            <a:avLst/>
          </a:prstGeom>
          <a:noFill/>
          <a:ln w="28575" cap="flat" cmpd="sng">
            <a:solidFill>
              <a:srgbClr val="018FC8"/>
            </a:solidFill>
            <a:prstDash val="solid"/>
            <a:round/>
            <a:headEnd type="none" w="med" len="med"/>
            <a:tailEnd type="none" w="med" len="med"/>
          </a:ln>
        </p:spPr>
      </p:cxnSp>
      <p:graphicFrame>
        <p:nvGraphicFramePr>
          <p:cNvPr id="10" name="Content Placeholder 6">
            <a:extLst>
              <a:ext uri="{FF2B5EF4-FFF2-40B4-BE49-F238E27FC236}">
                <a16:creationId xmlns:a16="http://schemas.microsoft.com/office/drawing/2014/main" id="{973CCF72-17D7-431C-9404-5C26C40D70F5}"/>
              </a:ext>
            </a:extLst>
          </p:cNvPr>
          <p:cNvGraphicFramePr>
            <a:graphicFrameLocks/>
          </p:cNvGraphicFramePr>
          <p:nvPr>
            <p:extLst>
              <p:ext uri="{D42A27DB-BD31-4B8C-83A1-F6EECF244321}">
                <p14:modId xmlns:p14="http://schemas.microsoft.com/office/powerpoint/2010/main" val="3051324625"/>
              </p:ext>
            </p:extLst>
          </p:nvPr>
        </p:nvGraphicFramePr>
        <p:xfrm>
          <a:off x="2242088" y="1676400"/>
          <a:ext cx="7681850" cy="4101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32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E2AB24B3-2C4F-4457-914E-A632083B10D3}"/>
              </a:ext>
            </a:extLst>
          </p:cNvPr>
          <p:cNvCxnSpPr>
            <a:cxnSpLocks/>
          </p:cNvCxnSpPr>
          <p:nvPr/>
        </p:nvCxnSpPr>
        <p:spPr>
          <a:xfrm>
            <a:off x="6402150" y="2362201"/>
            <a:ext cx="0" cy="228599"/>
          </a:xfrm>
          <a:prstGeom prst="line">
            <a:avLst/>
          </a:prstGeom>
        </p:spPr>
        <p:style>
          <a:lnRef idx="1">
            <a:schemeClr val="dk1"/>
          </a:lnRef>
          <a:fillRef idx="0">
            <a:schemeClr val="dk1"/>
          </a:fillRef>
          <a:effectRef idx="0">
            <a:schemeClr val="dk1"/>
          </a:effectRef>
          <a:fontRef idx="minor">
            <a:schemeClr val="tx1"/>
          </a:fontRef>
        </p:style>
      </p:cxnSp>
      <p:sp>
        <p:nvSpPr>
          <p:cNvPr id="7" name="Google Shape;168;p23">
            <a:extLst>
              <a:ext uri="{FF2B5EF4-FFF2-40B4-BE49-F238E27FC236}">
                <a16:creationId xmlns:a16="http://schemas.microsoft.com/office/drawing/2014/main" id="{01EC6D4D-592C-45A1-8837-6536B1634C5F}"/>
              </a:ext>
            </a:extLst>
          </p:cNvPr>
          <p:cNvSpPr txBox="1">
            <a:spLocks/>
          </p:cNvSpPr>
          <p:nvPr/>
        </p:nvSpPr>
        <p:spPr>
          <a:xfrm>
            <a:off x="711300" y="609600"/>
            <a:ext cx="6299100" cy="35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83D4B"/>
              </a:buClr>
              <a:buSzPts val="2500"/>
              <a:buFont typeface="Source Sans Pro Light"/>
              <a:buNone/>
              <a:defRPr sz="2500" b="0" i="0" u="none" strike="noStrike" cap="none">
                <a:solidFill>
                  <a:srgbClr val="383D4B"/>
                </a:solidFill>
                <a:latin typeface="Calibri Light" panose="020F0302020204030204" pitchFamily="34" charset="0"/>
                <a:ea typeface="Source Sans Pro Light"/>
                <a:cs typeface="Calibri Light" panose="020F0302020204030204" pitchFamily="34" charset="0"/>
                <a:sym typeface="Source Sans Pro Light"/>
              </a:defRPr>
            </a:lvl1pPr>
            <a:lvl2pPr marR="0" lvl="1"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383D4B"/>
              </a:buClr>
              <a:buSzPts val="2500"/>
              <a:buFont typeface="Source Sans Pro Light"/>
              <a:buNone/>
              <a:tabLst/>
              <a:defRPr/>
            </a:pPr>
            <a:r>
              <a:rPr lang="en-US" sz="3200" kern="0" dirty="0"/>
              <a:t>Workers’ compensation process</a:t>
            </a:r>
            <a:endParaRPr kumimoji="0" lang="en-US" sz="3200" b="0" i="0" u="none" strike="noStrike" kern="0" cap="none" spc="0" normalizeH="0" baseline="0" noProof="0" dirty="0">
              <a:ln>
                <a:noFill/>
              </a:ln>
              <a:solidFill>
                <a:srgbClr val="383D4B"/>
              </a:solidFill>
              <a:effectLst/>
              <a:uLnTx/>
              <a:uFillTx/>
              <a:latin typeface="Calibri Light" panose="020F0302020204030204" pitchFamily="34" charset="0"/>
              <a:cs typeface="Calibri Light" panose="020F0302020204030204" pitchFamily="34" charset="0"/>
              <a:sym typeface="Source Sans Pro Light"/>
            </a:endParaRPr>
          </a:p>
        </p:txBody>
      </p:sp>
      <p:sp>
        <p:nvSpPr>
          <p:cNvPr id="8" name="Google Shape;169;p23">
            <a:extLst>
              <a:ext uri="{FF2B5EF4-FFF2-40B4-BE49-F238E27FC236}">
                <a16:creationId xmlns:a16="http://schemas.microsoft.com/office/drawing/2014/main" id="{720398E5-C8CD-434F-A9DD-2CD694844247}"/>
              </a:ext>
            </a:extLst>
          </p:cNvPr>
          <p:cNvSpPr txBox="1">
            <a:spLocks/>
          </p:cNvSpPr>
          <p:nvPr/>
        </p:nvSpPr>
        <p:spPr>
          <a:xfrm>
            <a:off x="762000" y="304800"/>
            <a:ext cx="6299100" cy="162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8FC8"/>
              </a:buClr>
              <a:buSzPts val="1100"/>
              <a:buFont typeface="Source Sans Pro"/>
              <a:buNone/>
              <a:defRPr sz="1100" b="1" i="0" u="none" strike="noStrike" cap="none">
                <a:solidFill>
                  <a:srgbClr val="018FC8"/>
                </a:solidFill>
                <a:latin typeface="Calibri Bold"/>
                <a:ea typeface="Source Sans Pro"/>
                <a:cs typeface="Calibri Bold"/>
                <a:sym typeface="Source Sans Pro"/>
              </a:defRPr>
            </a:lvl1pPr>
            <a:lvl2pPr marR="0" lvl="1"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018FC8"/>
              </a:buClr>
              <a:buSzPts val="1100"/>
              <a:buFont typeface="Source Sans Pro"/>
              <a:buNone/>
              <a:tabLst/>
              <a:defRPr/>
            </a:pPr>
            <a:r>
              <a:rPr kumimoji="0" lang="en-US" sz="1400" b="1" i="0" u="none" strike="noStrike" kern="0" cap="none" spc="300" normalizeH="0" baseline="0" noProof="0" dirty="0">
                <a:ln>
                  <a:noFill/>
                </a:ln>
                <a:solidFill>
                  <a:srgbClr val="018FC8"/>
                </a:solidFill>
                <a:effectLst/>
                <a:uLnTx/>
                <a:uFillTx/>
                <a:latin typeface="Calibri Bold"/>
                <a:cs typeface="Calibri Bold"/>
                <a:sym typeface="Source Sans Pro"/>
              </a:rPr>
              <a:t>MCO ROLES AND RESPONSIBILITIES</a:t>
            </a:r>
          </a:p>
        </p:txBody>
      </p:sp>
      <p:cxnSp>
        <p:nvCxnSpPr>
          <p:cNvPr id="9" name="Google Shape;25;p6">
            <a:extLst>
              <a:ext uri="{FF2B5EF4-FFF2-40B4-BE49-F238E27FC236}">
                <a16:creationId xmlns:a16="http://schemas.microsoft.com/office/drawing/2014/main" id="{004B60FA-24EE-477E-962F-1170C63CFBE8}"/>
              </a:ext>
            </a:extLst>
          </p:cNvPr>
          <p:cNvCxnSpPr/>
          <p:nvPr/>
        </p:nvCxnSpPr>
        <p:spPr>
          <a:xfrm>
            <a:off x="254665" y="838200"/>
            <a:ext cx="332100" cy="0"/>
          </a:xfrm>
          <a:prstGeom prst="straightConnector1">
            <a:avLst/>
          </a:prstGeom>
          <a:noFill/>
          <a:ln w="28575" cap="flat" cmpd="sng">
            <a:solidFill>
              <a:srgbClr val="018FC8"/>
            </a:solidFill>
            <a:prstDash val="solid"/>
            <a:round/>
            <a:headEnd type="none" w="med" len="med"/>
            <a:tailEnd type="none" w="med" len="med"/>
          </a:ln>
        </p:spPr>
      </p:cxnSp>
      <p:sp>
        <p:nvSpPr>
          <p:cNvPr id="18" name="Google Shape;194;p26">
            <a:extLst>
              <a:ext uri="{FF2B5EF4-FFF2-40B4-BE49-F238E27FC236}">
                <a16:creationId xmlns:a16="http://schemas.microsoft.com/office/drawing/2014/main" id="{FD161AC3-F6C3-4136-823B-B0FA91C6D68D}"/>
              </a:ext>
            </a:extLst>
          </p:cNvPr>
          <p:cNvSpPr/>
          <p:nvPr/>
        </p:nvSpPr>
        <p:spPr>
          <a:xfrm>
            <a:off x="2857500" y="1338390"/>
            <a:ext cx="2819400" cy="331496"/>
          </a:xfrm>
          <a:prstGeom prst="rect">
            <a:avLst/>
          </a:prstGeom>
          <a:solidFill>
            <a:srgbClr val="018FC8"/>
          </a:solidFill>
          <a:ln>
            <a:noFill/>
          </a:ln>
        </p:spPr>
        <p:txBody>
          <a:bodyPr spcFirstLastPara="1" wrap="square" lIns="108325" tIns="108325" rIns="108325" bIns="108325" anchor="ctr" anchorCtr="0">
            <a:noAutofit/>
          </a:bodyPr>
          <a:lstStyle/>
          <a:p>
            <a:pPr marL="0" lvl="0" indent="0" algn="ctr" rtl="0">
              <a:spcBef>
                <a:spcPts val="0"/>
              </a:spcBef>
              <a:spcAft>
                <a:spcPts val="0"/>
              </a:spcAft>
              <a:buNone/>
            </a:pPr>
            <a:r>
              <a:rPr lang="en-US" sz="1200" b="1" dirty="0">
                <a:solidFill>
                  <a:srgbClr val="FFFFFF"/>
                </a:solidFill>
                <a:latin typeface="Calibri Bold"/>
                <a:ea typeface="Source Sans Pro"/>
                <a:cs typeface="Source Sans Pro"/>
                <a:sym typeface="Source Sans Pro"/>
              </a:rPr>
              <a:t>Employer reports injury to MCO</a:t>
            </a:r>
            <a:endParaRPr sz="1000" dirty="0">
              <a:solidFill>
                <a:srgbClr val="FFFFFF"/>
              </a:solidFill>
              <a:latin typeface="Calibri Bold"/>
              <a:ea typeface="Source Sans Pro"/>
              <a:cs typeface="Source Sans Pro"/>
              <a:sym typeface="Source Sans Pro"/>
            </a:endParaRPr>
          </a:p>
        </p:txBody>
      </p:sp>
      <p:sp>
        <p:nvSpPr>
          <p:cNvPr id="19" name="Google Shape;195;p26">
            <a:extLst>
              <a:ext uri="{FF2B5EF4-FFF2-40B4-BE49-F238E27FC236}">
                <a16:creationId xmlns:a16="http://schemas.microsoft.com/office/drawing/2014/main" id="{50C43E21-0774-4978-9130-4B83FDC2D571}"/>
              </a:ext>
            </a:extLst>
          </p:cNvPr>
          <p:cNvSpPr/>
          <p:nvPr/>
        </p:nvSpPr>
        <p:spPr>
          <a:xfrm>
            <a:off x="2856728" y="1902876"/>
            <a:ext cx="2819400" cy="331496"/>
          </a:xfrm>
          <a:prstGeom prst="rect">
            <a:avLst/>
          </a:prstGeom>
          <a:solidFill>
            <a:srgbClr val="A1D2ED"/>
          </a:solidFill>
          <a:ln>
            <a:noFill/>
          </a:ln>
        </p:spPr>
        <p:txBody>
          <a:bodyPr spcFirstLastPara="1" wrap="square" lIns="108325" tIns="108325" rIns="108325" bIns="108325" anchor="ctr" anchorCtr="0">
            <a:noAutofit/>
          </a:bodyPr>
          <a:lstStyle/>
          <a:p>
            <a:pPr marL="0" lvl="0" indent="0" algn="ctr" rtl="0">
              <a:spcBef>
                <a:spcPts val="0"/>
              </a:spcBef>
              <a:spcAft>
                <a:spcPts val="0"/>
              </a:spcAft>
              <a:buNone/>
            </a:pPr>
            <a:r>
              <a:rPr lang="en-US" sz="1200" b="1" dirty="0">
                <a:solidFill>
                  <a:srgbClr val="FFFFFF"/>
                </a:solidFill>
                <a:latin typeface="Calibri Bold"/>
                <a:ea typeface="Source Sans Pro"/>
                <a:cs typeface="Source Sans Pro"/>
                <a:sym typeface="Source Sans Pro"/>
              </a:rPr>
              <a:t>Claim received by MCO and electronically filed with BWC</a:t>
            </a:r>
            <a:endParaRPr sz="1200" dirty="0">
              <a:solidFill>
                <a:srgbClr val="FFFFFF"/>
              </a:solidFill>
              <a:latin typeface="Calibri Bold"/>
              <a:ea typeface="Source Sans Pro"/>
              <a:cs typeface="Source Sans Pro"/>
              <a:sym typeface="Source Sans Pro"/>
            </a:endParaRPr>
          </a:p>
        </p:txBody>
      </p:sp>
      <p:sp>
        <p:nvSpPr>
          <p:cNvPr id="21" name="Google Shape;199;p26">
            <a:extLst>
              <a:ext uri="{FF2B5EF4-FFF2-40B4-BE49-F238E27FC236}">
                <a16:creationId xmlns:a16="http://schemas.microsoft.com/office/drawing/2014/main" id="{460E4D38-CFE6-49F6-8025-E2578571605D}"/>
              </a:ext>
            </a:extLst>
          </p:cNvPr>
          <p:cNvSpPr/>
          <p:nvPr/>
        </p:nvSpPr>
        <p:spPr>
          <a:xfrm>
            <a:off x="5410200" y="2514600"/>
            <a:ext cx="1983900" cy="3872288"/>
          </a:xfrm>
          <a:prstGeom prst="rect">
            <a:avLst/>
          </a:prstGeom>
          <a:solidFill>
            <a:srgbClr val="A2AAB5"/>
          </a:solidFill>
          <a:ln>
            <a:noFill/>
          </a:ln>
        </p:spPr>
        <p:txBody>
          <a:bodyPr spcFirstLastPara="1" wrap="square" lIns="108325" tIns="108325" rIns="108325" bIns="108325" anchor="ctr" anchorCtr="0">
            <a:noAutofit/>
          </a:bodyPr>
          <a:lstStyle/>
          <a:p>
            <a:pPr lvl="0" algn="ctr">
              <a:spcAft>
                <a:spcPts val="500"/>
              </a:spcAft>
            </a:pPr>
            <a:r>
              <a:rPr lang="en-US" sz="1200" dirty="0">
                <a:solidFill>
                  <a:prstClr val="black"/>
                </a:solidFill>
                <a:latin typeface="Calibri Bold"/>
                <a:ea typeface="Source Sans Pro"/>
                <a:cs typeface="Source Sans Pro"/>
                <a:sym typeface="Source Sans Pro"/>
              </a:rPr>
              <a:t>Third Party Administrator (TPA)</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Claims management</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Hearing representation</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Claims award &amp; reserve auditing</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Manual classification auditing</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Payroll report auditing</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Experience rating &amp; premium rate verification</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Alternative rate analysis</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Pursue lump sum settlement</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Filing motions, appeals &amp; protests</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Handicap reimbursement</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Schedule IME’s</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Education</a:t>
            </a:r>
          </a:p>
          <a:p>
            <a:pPr lvl="0"/>
            <a:endParaRPr lang="en-US" sz="1100" b="1" dirty="0">
              <a:solidFill>
                <a:srgbClr val="FFFFFF"/>
              </a:solidFill>
              <a:latin typeface="Calibri Bold"/>
              <a:ea typeface="Source Sans Pro"/>
              <a:cs typeface="Source Sans Pro"/>
              <a:sym typeface="Source Sans Pro"/>
            </a:endParaRPr>
          </a:p>
        </p:txBody>
      </p:sp>
      <p:cxnSp>
        <p:nvCxnSpPr>
          <p:cNvPr id="44" name="Straight Connector 43">
            <a:extLst>
              <a:ext uri="{FF2B5EF4-FFF2-40B4-BE49-F238E27FC236}">
                <a16:creationId xmlns:a16="http://schemas.microsoft.com/office/drawing/2014/main" id="{23EF5BDD-E95B-4DE7-9FF4-5969A3CF81B4}"/>
              </a:ext>
            </a:extLst>
          </p:cNvPr>
          <p:cNvCxnSpPr>
            <a:cxnSpLocks/>
          </p:cNvCxnSpPr>
          <p:nvPr/>
        </p:nvCxnSpPr>
        <p:spPr>
          <a:xfrm>
            <a:off x="4271445" y="2212606"/>
            <a:ext cx="0" cy="454394"/>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C7D40527-C1D2-4B6C-9E10-7EFB9CCD461B}"/>
              </a:ext>
            </a:extLst>
          </p:cNvPr>
          <p:cNvCxnSpPr>
            <a:cxnSpLocks/>
          </p:cNvCxnSpPr>
          <p:nvPr/>
        </p:nvCxnSpPr>
        <p:spPr>
          <a:xfrm flipH="1">
            <a:off x="2130706" y="2362200"/>
            <a:ext cx="4271444" cy="0"/>
          </a:xfrm>
          <a:prstGeom prst="line">
            <a:avLst/>
          </a:prstGeom>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BC62DA70-5240-4252-8B2E-EDFD43069874}"/>
              </a:ext>
            </a:extLst>
          </p:cNvPr>
          <p:cNvCxnSpPr>
            <a:cxnSpLocks/>
          </p:cNvCxnSpPr>
          <p:nvPr/>
        </p:nvCxnSpPr>
        <p:spPr>
          <a:xfrm flipH="1">
            <a:off x="2130706" y="2362200"/>
            <a:ext cx="2" cy="228599"/>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1A9FBBFC-D9FA-4BF4-95DC-DD8562ED4E6B}"/>
              </a:ext>
            </a:extLst>
          </p:cNvPr>
          <p:cNvCxnSpPr>
            <a:cxnSpLocks/>
          </p:cNvCxnSpPr>
          <p:nvPr/>
        </p:nvCxnSpPr>
        <p:spPr>
          <a:xfrm>
            <a:off x="4267200" y="1676400"/>
            <a:ext cx="0" cy="228600"/>
          </a:xfrm>
          <a:prstGeom prst="line">
            <a:avLst/>
          </a:prstGeom>
        </p:spPr>
        <p:style>
          <a:lnRef idx="1">
            <a:schemeClr val="dk1"/>
          </a:lnRef>
          <a:fillRef idx="0">
            <a:schemeClr val="dk1"/>
          </a:fillRef>
          <a:effectRef idx="0">
            <a:schemeClr val="dk1"/>
          </a:effectRef>
          <a:fontRef idx="minor">
            <a:schemeClr val="tx1"/>
          </a:fontRef>
        </p:style>
      </p:cxnSp>
      <p:sp>
        <p:nvSpPr>
          <p:cNvPr id="78" name="Google Shape;199;p26">
            <a:extLst>
              <a:ext uri="{FF2B5EF4-FFF2-40B4-BE49-F238E27FC236}">
                <a16:creationId xmlns:a16="http://schemas.microsoft.com/office/drawing/2014/main" id="{DF594E79-0686-40DC-A741-971E10969C21}"/>
              </a:ext>
            </a:extLst>
          </p:cNvPr>
          <p:cNvSpPr/>
          <p:nvPr/>
        </p:nvSpPr>
        <p:spPr>
          <a:xfrm>
            <a:off x="1216498" y="2514600"/>
            <a:ext cx="1983900" cy="3872288"/>
          </a:xfrm>
          <a:prstGeom prst="rect">
            <a:avLst/>
          </a:prstGeom>
          <a:solidFill>
            <a:srgbClr val="A2AAB5"/>
          </a:solidFill>
          <a:ln>
            <a:noFill/>
          </a:ln>
        </p:spPr>
        <p:txBody>
          <a:bodyPr spcFirstLastPara="1" wrap="square" lIns="108325" tIns="108325" rIns="108325" bIns="108325" anchor="ctr" anchorCtr="0">
            <a:noAutofit/>
          </a:bodyPr>
          <a:lstStyle/>
          <a:p>
            <a:pPr lvl="0" algn="ctr">
              <a:spcAft>
                <a:spcPts val="500"/>
              </a:spcAft>
            </a:pPr>
            <a:r>
              <a:rPr lang="en-US" sz="1200" dirty="0">
                <a:solidFill>
                  <a:prstClr val="black"/>
                </a:solidFill>
                <a:latin typeface="Calibri Bold"/>
                <a:ea typeface="Source Sans Pro"/>
                <a:cs typeface="Source Sans Pro"/>
                <a:sym typeface="Source Sans Pro"/>
              </a:rPr>
              <a:t>Ohio Bureau of</a:t>
            </a:r>
            <a:br>
              <a:rPr lang="en-US" sz="1200" dirty="0">
                <a:solidFill>
                  <a:prstClr val="black"/>
                </a:solidFill>
                <a:latin typeface="Calibri Bold"/>
                <a:ea typeface="Source Sans Pro"/>
                <a:cs typeface="Source Sans Pro"/>
                <a:sym typeface="Source Sans Pro"/>
              </a:rPr>
            </a:br>
            <a:r>
              <a:rPr lang="en-US" sz="1200" dirty="0">
                <a:solidFill>
                  <a:prstClr val="black"/>
                </a:solidFill>
                <a:latin typeface="Calibri Bold"/>
                <a:ea typeface="Source Sans Pro"/>
                <a:cs typeface="Source Sans Pro"/>
                <a:sym typeface="Source Sans Pro"/>
              </a:rPr>
              <a:t> Workers’ Compensation</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Claim evaluation</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Compensability determination</a:t>
            </a:r>
          </a:p>
          <a:p>
            <a:pPr marL="171450" lvl="0" indent="-171450">
              <a:buFont typeface="Arial" panose="020B0604020202020204" pitchFamily="34" charset="0"/>
              <a:buChar char="•"/>
            </a:pPr>
            <a:r>
              <a:rPr lang="en-US" sz="1100" dirty="0">
                <a:solidFill>
                  <a:srgbClr val="FFFFFF"/>
                </a:solidFill>
                <a:latin typeface="Calibri Bold"/>
                <a:ea typeface="Source Sans Pro"/>
                <a:cs typeface="Source Sans Pro"/>
                <a:sym typeface="Source Sans Pro"/>
              </a:rPr>
              <a:t>Assignment of claim number</a:t>
            </a:r>
          </a:p>
          <a:p>
            <a:pPr marL="171450" lvl="0" indent="-171450">
              <a:buFont typeface="Arial" panose="020B0604020202020204" pitchFamily="34" charset="0"/>
              <a:buChar char="•"/>
            </a:pPr>
            <a:r>
              <a:rPr lang="en-US" sz="1100" dirty="0">
                <a:solidFill>
                  <a:srgbClr val="FFFFFF"/>
                </a:solidFill>
                <a:latin typeface="Calibri Bold"/>
                <a:ea typeface="Source Sans Pro"/>
                <a:cs typeface="Source Sans Pro"/>
                <a:sym typeface="Source Sans Pro"/>
              </a:rPr>
              <a:t>Wage/Compensation calculation &amp; payment</a:t>
            </a:r>
          </a:p>
          <a:p>
            <a:pPr marL="171450" lvl="0" indent="-171450">
              <a:buFont typeface="Arial" panose="020B0604020202020204" pitchFamily="34" charset="0"/>
              <a:buChar char="•"/>
            </a:pPr>
            <a:r>
              <a:rPr lang="en-US" sz="1100" dirty="0">
                <a:solidFill>
                  <a:srgbClr val="FFFFFF"/>
                </a:solidFill>
                <a:latin typeface="Calibri Bold"/>
                <a:ea typeface="Source Sans Pro"/>
                <a:cs typeface="Source Sans Pro"/>
                <a:sym typeface="Source Sans Pro"/>
              </a:rPr>
              <a:t>Assignment of customer service team</a:t>
            </a:r>
          </a:p>
          <a:p>
            <a:pPr marL="171450" lvl="0" indent="-171450">
              <a:buFont typeface="Arial" panose="020B0604020202020204" pitchFamily="34" charset="0"/>
              <a:buChar char="•"/>
            </a:pPr>
            <a:r>
              <a:rPr lang="en-US" sz="1100" dirty="0">
                <a:solidFill>
                  <a:srgbClr val="FFFFFF"/>
                </a:solidFill>
                <a:latin typeface="Calibri Bold"/>
                <a:ea typeface="Source Sans Pro"/>
                <a:cs typeface="Source Sans Pro"/>
                <a:sym typeface="Source Sans Pro"/>
              </a:rPr>
              <a:t>Provider certification</a:t>
            </a:r>
          </a:p>
          <a:p>
            <a:pPr marL="171450" lvl="0" indent="-171450">
              <a:buFont typeface="Arial" panose="020B0604020202020204" pitchFamily="34" charset="0"/>
              <a:buChar char="•"/>
            </a:pPr>
            <a:r>
              <a:rPr lang="en-US" sz="1100" dirty="0">
                <a:solidFill>
                  <a:srgbClr val="FFFFFF"/>
                </a:solidFill>
                <a:latin typeface="Calibri Bold"/>
                <a:ea typeface="Source Sans Pro"/>
                <a:cs typeface="Source Sans Pro"/>
                <a:sym typeface="Source Sans Pro"/>
              </a:rPr>
              <a:t>Identification &amp; auditing of employers</a:t>
            </a:r>
          </a:p>
          <a:p>
            <a:pPr marL="171450" lvl="0" indent="-171450">
              <a:buFont typeface="Arial" panose="020B0604020202020204" pitchFamily="34" charset="0"/>
              <a:buChar char="•"/>
            </a:pPr>
            <a:r>
              <a:rPr lang="en-US" sz="1100" dirty="0">
                <a:solidFill>
                  <a:srgbClr val="FFFFFF"/>
                </a:solidFill>
                <a:latin typeface="Calibri Bold"/>
                <a:ea typeface="Source Sans Pro"/>
                <a:cs typeface="Source Sans Pro"/>
                <a:sym typeface="Source Sans Pro"/>
              </a:rPr>
              <a:t>Industrial Commission hearings</a:t>
            </a:r>
          </a:p>
          <a:p>
            <a:pPr marL="171450" lvl="0" indent="-171450">
              <a:buFont typeface="Arial" panose="020B0604020202020204" pitchFamily="34" charset="0"/>
              <a:buChar char="•"/>
            </a:pPr>
            <a:r>
              <a:rPr lang="en-US" sz="1100" dirty="0">
                <a:solidFill>
                  <a:srgbClr val="FFFFFF"/>
                </a:solidFill>
                <a:latin typeface="Calibri Bold"/>
                <a:ea typeface="Source Sans Pro"/>
                <a:cs typeface="Source Sans Pro"/>
                <a:sym typeface="Source Sans Pro"/>
              </a:rPr>
              <a:t>Education</a:t>
            </a:r>
          </a:p>
          <a:p>
            <a:pPr marL="171450" lvl="0" indent="-171450">
              <a:buFont typeface="Arial" panose="020B0604020202020204" pitchFamily="34" charset="0"/>
              <a:buChar char="•"/>
            </a:pPr>
            <a:r>
              <a:rPr lang="en-US" sz="1100" dirty="0">
                <a:solidFill>
                  <a:srgbClr val="FFFFFF"/>
                </a:solidFill>
                <a:latin typeface="Calibri Bold"/>
                <a:ea typeface="Source Sans Pro"/>
                <a:cs typeface="Source Sans Pro"/>
                <a:sym typeface="Source Sans Pro"/>
              </a:rPr>
              <a:t>90-day exams</a:t>
            </a:r>
          </a:p>
          <a:p>
            <a:pPr marL="171450" lvl="0" indent="-171450">
              <a:buFont typeface="Arial" panose="020B0604020202020204" pitchFamily="34" charset="0"/>
              <a:buChar char="•"/>
            </a:pPr>
            <a:r>
              <a:rPr lang="en-US" sz="1100" dirty="0">
                <a:solidFill>
                  <a:srgbClr val="FFFFFF"/>
                </a:solidFill>
                <a:latin typeface="Calibri Bold"/>
                <a:ea typeface="Source Sans Pro"/>
                <a:cs typeface="Source Sans Pro"/>
                <a:sym typeface="Source Sans Pro"/>
              </a:rPr>
              <a:t>Fraud investigation</a:t>
            </a:r>
          </a:p>
          <a:p>
            <a:pPr marL="171450" lvl="0" indent="-171450">
              <a:buFont typeface="Arial" panose="020B0604020202020204" pitchFamily="34" charset="0"/>
              <a:buChar char="•"/>
            </a:pPr>
            <a:r>
              <a:rPr lang="en-US" sz="1100" dirty="0">
                <a:solidFill>
                  <a:srgbClr val="FFFFFF"/>
                </a:solidFill>
                <a:latin typeface="Calibri Bold"/>
                <a:ea typeface="Source Sans Pro"/>
                <a:cs typeface="Source Sans Pro"/>
                <a:sym typeface="Source Sans Pro"/>
              </a:rPr>
              <a:t>Approval of lump sum settlement</a:t>
            </a:r>
          </a:p>
        </p:txBody>
      </p:sp>
      <p:sp>
        <p:nvSpPr>
          <p:cNvPr id="79" name="Google Shape;199;p26">
            <a:extLst>
              <a:ext uri="{FF2B5EF4-FFF2-40B4-BE49-F238E27FC236}">
                <a16:creationId xmlns:a16="http://schemas.microsoft.com/office/drawing/2014/main" id="{4427E233-B439-4109-869D-E16A865F606F}"/>
              </a:ext>
            </a:extLst>
          </p:cNvPr>
          <p:cNvSpPr/>
          <p:nvPr/>
        </p:nvSpPr>
        <p:spPr>
          <a:xfrm>
            <a:off x="3313349" y="2518341"/>
            <a:ext cx="1983900" cy="3872288"/>
          </a:xfrm>
          <a:prstGeom prst="rect">
            <a:avLst/>
          </a:prstGeom>
          <a:solidFill>
            <a:srgbClr val="A2AAB5"/>
          </a:solidFill>
          <a:ln>
            <a:noFill/>
          </a:ln>
        </p:spPr>
        <p:txBody>
          <a:bodyPr spcFirstLastPara="1" wrap="square" lIns="108325" tIns="108325" rIns="108325" bIns="108325" anchor="ctr" anchorCtr="0">
            <a:noAutofit/>
          </a:bodyPr>
          <a:lstStyle/>
          <a:p>
            <a:pPr lvl="0" algn="ctr">
              <a:spcAft>
                <a:spcPts val="500"/>
              </a:spcAft>
            </a:pPr>
            <a:r>
              <a:rPr lang="en-US" sz="1200" dirty="0">
                <a:solidFill>
                  <a:prstClr val="black"/>
                </a:solidFill>
                <a:latin typeface="Calibri Bold"/>
                <a:ea typeface="Source Sans Pro"/>
                <a:cs typeface="Source Sans Pro"/>
                <a:sym typeface="Source Sans Pro"/>
              </a:rPr>
              <a:t>Managed Care Organization (MCO)</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Medical case management</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Return to work services</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Triage management needs &amp; case assignment</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3-point contact by Case Specialist to:</a:t>
            </a:r>
          </a:p>
          <a:p>
            <a:pPr marL="628650" lvl="1"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Injured worker</a:t>
            </a:r>
          </a:p>
          <a:p>
            <a:pPr marL="628650" lvl="1"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Employer</a:t>
            </a:r>
          </a:p>
          <a:p>
            <a:pPr marL="628650" lvl="1"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Provider</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Utilization review</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Peer review, quality assurance &amp; ADR</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Medical bill processing &amp; payment</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Outcome measurements &amp; statistical analysis</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Dispute resolution regarding treatment requests</a:t>
            </a:r>
          </a:p>
          <a:p>
            <a:pPr marL="171450" lvl="0" indent="-171450">
              <a:buFont typeface="Arial" panose="020B0604020202020204" pitchFamily="34" charset="0"/>
              <a:buChar char="•"/>
            </a:pPr>
            <a:r>
              <a:rPr lang="en-US" sz="1100" b="1" dirty="0">
                <a:solidFill>
                  <a:srgbClr val="FFFFFF"/>
                </a:solidFill>
                <a:latin typeface="Calibri Bold"/>
                <a:ea typeface="Source Sans Pro"/>
                <a:cs typeface="Source Sans Pro"/>
                <a:sym typeface="Source Sans Pro"/>
              </a:rPr>
              <a:t>Education</a:t>
            </a:r>
          </a:p>
        </p:txBody>
      </p:sp>
    </p:spTree>
    <p:extLst>
      <p:ext uri="{BB962C8B-B14F-4D97-AF65-F5344CB8AC3E}">
        <p14:creationId xmlns:p14="http://schemas.microsoft.com/office/powerpoint/2010/main" val="94911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168;p23">
            <a:extLst>
              <a:ext uri="{FF2B5EF4-FFF2-40B4-BE49-F238E27FC236}">
                <a16:creationId xmlns:a16="http://schemas.microsoft.com/office/drawing/2014/main" id="{00031869-BBCC-4001-B29A-F36554C1EDF0}"/>
              </a:ext>
            </a:extLst>
          </p:cNvPr>
          <p:cNvSpPr txBox="1">
            <a:spLocks/>
          </p:cNvSpPr>
          <p:nvPr/>
        </p:nvSpPr>
        <p:spPr>
          <a:xfrm>
            <a:off x="1007642" y="854279"/>
            <a:ext cx="6299100" cy="35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83D4B"/>
              </a:buClr>
              <a:buSzPts val="2500"/>
              <a:buFont typeface="Source Sans Pro Light"/>
              <a:buNone/>
              <a:defRPr sz="2500" b="0" i="0" u="none" strike="noStrike" cap="none">
                <a:solidFill>
                  <a:srgbClr val="383D4B"/>
                </a:solidFill>
                <a:latin typeface="Calibri Light" panose="020F0302020204030204" pitchFamily="34" charset="0"/>
                <a:ea typeface="Source Sans Pro Light"/>
                <a:cs typeface="Calibri Light" panose="020F0302020204030204" pitchFamily="34" charset="0"/>
                <a:sym typeface="Source Sans Pro Light"/>
              </a:defRPr>
            </a:lvl1pPr>
            <a:lvl2pPr marR="0" lvl="1"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9pPr>
          </a:lstStyle>
          <a:p>
            <a:pPr marL="0" marR="0" lvl="0" indent="0" defTabSz="914400" rtl="0" eaLnBrk="1" fontAlgn="auto" latinLnBrk="0" hangingPunct="1">
              <a:lnSpc>
                <a:spcPct val="100000"/>
              </a:lnSpc>
              <a:spcBef>
                <a:spcPts val="0"/>
              </a:spcBef>
              <a:spcAft>
                <a:spcPts val="0"/>
              </a:spcAft>
              <a:buClr>
                <a:srgbClr val="383D4B"/>
              </a:buClr>
              <a:buSzPts val="2500"/>
              <a:buFont typeface="Source Sans Pro Light"/>
              <a:buNone/>
              <a:tabLst/>
              <a:defRPr/>
            </a:pPr>
            <a:r>
              <a:rPr kumimoji="0" lang="en-US" sz="3200" i="0" u="none" strike="noStrike" kern="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sym typeface="Source Sans Pro Light"/>
              </a:rPr>
              <a:t>Managed Care Organization</a:t>
            </a:r>
          </a:p>
        </p:txBody>
      </p:sp>
      <p:sp>
        <p:nvSpPr>
          <p:cNvPr id="32" name="Google Shape;169;p23">
            <a:extLst>
              <a:ext uri="{FF2B5EF4-FFF2-40B4-BE49-F238E27FC236}">
                <a16:creationId xmlns:a16="http://schemas.microsoft.com/office/drawing/2014/main" id="{4DC64DCF-91FF-40AE-910B-B01972D7F5F8}"/>
              </a:ext>
            </a:extLst>
          </p:cNvPr>
          <p:cNvSpPr txBox="1">
            <a:spLocks/>
          </p:cNvSpPr>
          <p:nvPr/>
        </p:nvSpPr>
        <p:spPr>
          <a:xfrm>
            <a:off x="978281" y="375623"/>
            <a:ext cx="6831935" cy="2285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8FC8"/>
              </a:buClr>
              <a:buSzPts val="1100"/>
              <a:buFont typeface="Source Sans Pro"/>
              <a:buNone/>
              <a:defRPr sz="1100" b="1" i="0" u="none" strike="noStrike" cap="none">
                <a:solidFill>
                  <a:srgbClr val="018FC8"/>
                </a:solidFill>
                <a:latin typeface="Calibri Bold"/>
                <a:ea typeface="Source Sans Pro"/>
                <a:cs typeface="Calibri Bold"/>
                <a:sym typeface="Source Sans Pro"/>
              </a:defRPr>
            </a:lvl1pPr>
            <a:lvl2pPr marR="0" lvl="1"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9pPr>
          </a:lstStyle>
          <a:p>
            <a:pPr>
              <a:defRPr/>
            </a:pPr>
            <a:r>
              <a:rPr kumimoji="0" lang="en-US" sz="1400" b="1" i="0" u="none" strike="noStrike" kern="0" cap="none" spc="300" normalizeH="0" baseline="0" noProof="0" dirty="0">
                <a:ln>
                  <a:noFill/>
                </a:ln>
                <a:solidFill>
                  <a:srgbClr val="018FC8"/>
                </a:solidFill>
                <a:effectLst/>
                <a:uLnTx/>
                <a:uFillTx/>
                <a:latin typeface="Calibri Bold"/>
                <a:cs typeface="Calibri Bold"/>
                <a:sym typeface="Source Sans Pro"/>
              </a:rPr>
              <a:t>MCO ROLES AND RESPONSIBILITIES</a:t>
            </a:r>
          </a:p>
          <a:p>
            <a:pPr marL="0" marR="0" lvl="0" indent="0" algn="ctr" defTabSz="914400" rtl="0" eaLnBrk="1" fontAlgn="auto" latinLnBrk="0" hangingPunct="1">
              <a:lnSpc>
                <a:spcPct val="100000"/>
              </a:lnSpc>
              <a:spcBef>
                <a:spcPts val="0"/>
              </a:spcBef>
              <a:spcAft>
                <a:spcPts val="0"/>
              </a:spcAft>
              <a:buClr>
                <a:srgbClr val="018FC8"/>
              </a:buClr>
              <a:buSzPts val="1100"/>
              <a:buFont typeface="Source Sans Pro"/>
              <a:buNone/>
              <a:tabLst/>
              <a:defRPr/>
            </a:pPr>
            <a:endParaRPr kumimoji="0" lang="en-US" sz="1400" b="1" i="0" u="none" strike="noStrike" kern="0" cap="none" spc="300" normalizeH="0" baseline="0" noProof="0" dirty="0">
              <a:ln>
                <a:noFill/>
              </a:ln>
              <a:solidFill>
                <a:srgbClr val="018FC8"/>
              </a:solidFill>
              <a:effectLst/>
              <a:uLnTx/>
              <a:uFillTx/>
              <a:latin typeface="Calibri Bold"/>
              <a:cs typeface="Calibri Bold"/>
              <a:sym typeface="Source Sans Pro"/>
            </a:endParaRPr>
          </a:p>
        </p:txBody>
      </p:sp>
      <p:sp>
        <p:nvSpPr>
          <p:cNvPr id="8" name="Text Placeholder 1">
            <a:extLst>
              <a:ext uri="{FF2B5EF4-FFF2-40B4-BE49-F238E27FC236}">
                <a16:creationId xmlns:a16="http://schemas.microsoft.com/office/drawing/2014/main" id="{A80335E5-2B03-460B-901E-DE706BD06E10}"/>
              </a:ext>
            </a:extLst>
          </p:cNvPr>
          <p:cNvSpPr txBox="1">
            <a:spLocks/>
          </p:cNvSpPr>
          <p:nvPr/>
        </p:nvSpPr>
        <p:spPr>
          <a:xfrm>
            <a:off x="0" y="2079326"/>
            <a:ext cx="9067800" cy="409287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lang="en-US" sz="3200" kern="120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800" kern="120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2400" kern="120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2000" kern="120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Clr>
                <a:srgbClr val="009DDC"/>
              </a:buClr>
              <a:buSzPct val="75000"/>
              <a:buNone/>
            </a:pPr>
            <a:endParaRPr lang="en-US" sz="2400" dirty="0">
              <a:latin typeface="Calibri Light" panose="020F0302020204030204" pitchFamily="34" charset="0"/>
              <a:cs typeface="Calibri Light" panose="020F0302020204030204" pitchFamily="34" charset="0"/>
            </a:endParaRPr>
          </a:p>
          <a:p>
            <a:pPr marL="914400" lvl="2" indent="0" algn="ctr">
              <a:buClr>
                <a:srgbClr val="009DDC"/>
              </a:buClr>
              <a:buSzPct val="75000"/>
              <a:buNone/>
            </a:pPr>
            <a:r>
              <a:rPr lang="en-US" sz="6600" b="1" dirty="0">
                <a:solidFill>
                  <a:schemeClr val="tx2">
                    <a:lumMod val="60000"/>
                    <a:lumOff val="40000"/>
                  </a:schemeClr>
                </a:solidFill>
                <a:latin typeface="Bell MT" panose="02020503060305020303" pitchFamily="18" charset="0"/>
                <a:cs typeface="Calibri Light" panose="020F0302020204030204" pitchFamily="34" charset="0"/>
              </a:rPr>
              <a:t>MCO = Medical</a:t>
            </a:r>
          </a:p>
          <a:p>
            <a:pPr marL="914400" lvl="2" indent="0" algn="ctr">
              <a:buClr>
                <a:srgbClr val="009DDC"/>
              </a:buClr>
              <a:buSzPct val="75000"/>
              <a:buNone/>
            </a:pPr>
            <a:endParaRPr lang="en-US" sz="6600" b="1" dirty="0">
              <a:solidFill>
                <a:schemeClr val="tx2">
                  <a:lumMod val="60000"/>
                  <a:lumOff val="40000"/>
                </a:schemeClr>
              </a:solidFill>
              <a:latin typeface="Bell MT" panose="02020503060305020303" pitchFamily="18" charset="0"/>
              <a:cs typeface="Calibri Light" panose="020F0302020204030204" pitchFamily="34" charset="0"/>
            </a:endParaRPr>
          </a:p>
          <a:p>
            <a:pPr lvl="1">
              <a:buClr>
                <a:srgbClr val="009DDC"/>
              </a:buClr>
              <a:buSzPct val="75000"/>
              <a:buFont typeface="Wingdings" pitchFamily="2" charset="2"/>
              <a:buChar char="q"/>
            </a:pPr>
            <a:endParaRPr lang="en-US" sz="1100" dirty="0">
              <a:latin typeface="Calibri Light" panose="020F0302020204030204" pitchFamily="34" charset="0"/>
              <a:cs typeface="Calibri Light" panose="020F0302020204030204" pitchFamily="34" charset="0"/>
            </a:endParaRPr>
          </a:p>
          <a:p>
            <a:pPr lvl="1">
              <a:buClr>
                <a:srgbClr val="009DDC"/>
              </a:buClr>
              <a:buSzPct val="75000"/>
              <a:buFont typeface="Wingdings" pitchFamily="2" charset="2"/>
              <a:buChar char="q"/>
            </a:pPr>
            <a:endParaRPr lang="en-US" sz="1100" dirty="0">
              <a:latin typeface="Calibri Light" panose="020F0302020204030204" pitchFamily="34" charset="0"/>
              <a:cs typeface="Calibri Light" panose="020F0302020204030204" pitchFamily="34" charset="0"/>
            </a:endParaRPr>
          </a:p>
          <a:p>
            <a:pPr lvl="1">
              <a:buClr>
                <a:srgbClr val="009DDC"/>
              </a:buClr>
              <a:buSzPct val="75000"/>
              <a:buFont typeface="Wingdings" pitchFamily="2" charset="2"/>
              <a:buChar char="q"/>
            </a:pPr>
            <a:endParaRPr lang="en-US" sz="1100" dirty="0">
              <a:latin typeface="Calibri Light" panose="020F0302020204030204" pitchFamily="34" charset="0"/>
              <a:cs typeface="Calibri Light" panose="020F0302020204030204" pitchFamily="34" charset="0"/>
            </a:endParaRPr>
          </a:p>
          <a:p>
            <a:pPr lvl="1">
              <a:buClr>
                <a:srgbClr val="009DDC"/>
              </a:buClr>
              <a:buSzPct val="75000"/>
              <a:buFont typeface="Wingdings" pitchFamily="2" charset="2"/>
              <a:buChar char="q"/>
            </a:pPr>
            <a:endParaRPr lang="en-US" sz="1100" dirty="0">
              <a:latin typeface="Calibri Light" panose="020F0302020204030204" pitchFamily="34" charset="0"/>
              <a:cs typeface="Calibri Light" panose="020F0302020204030204" pitchFamily="34" charset="0"/>
            </a:endParaRPr>
          </a:p>
          <a:p>
            <a:pPr lvl="1">
              <a:buClr>
                <a:srgbClr val="009DDC"/>
              </a:buClr>
              <a:buSzPct val="75000"/>
              <a:buFont typeface="Wingdings" pitchFamily="2" charset="2"/>
              <a:buChar char="q"/>
            </a:pPr>
            <a:endParaRPr lang="en-US" sz="1100" dirty="0">
              <a:latin typeface="Calibri Light" panose="020F0302020204030204" pitchFamily="34" charset="0"/>
              <a:cs typeface="Calibri Light" panose="020F0302020204030204" pitchFamily="34" charset="0"/>
            </a:endParaRPr>
          </a:p>
          <a:p>
            <a:pPr lvl="1">
              <a:buClr>
                <a:srgbClr val="009DDC"/>
              </a:buClr>
              <a:buFont typeface="Wingdings" pitchFamily="2" charset="2"/>
              <a:buChar char="q"/>
            </a:pPr>
            <a:endParaRPr lang="en-US" sz="1100" dirty="0">
              <a:latin typeface="Calibri Light" panose="020F0302020204030204" pitchFamily="34" charset="0"/>
              <a:cs typeface="Calibri Light" panose="020F0302020204030204" pitchFamily="34" charset="0"/>
            </a:endParaRPr>
          </a:p>
        </p:txBody>
      </p:sp>
      <p:cxnSp>
        <p:nvCxnSpPr>
          <p:cNvPr id="5" name="Google Shape;25;p6">
            <a:extLst>
              <a:ext uri="{FF2B5EF4-FFF2-40B4-BE49-F238E27FC236}">
                <a16:creationId xmlns:a16="http://schemas.microsoft.com/office/drawing/2014/main" id="{62ECBF30-52DC-465C-ABDC-02A3488E582B}"/>
              </a:ext>
            </a:extLst>
          </p:cNvPr>
          <p:cNvCxnSpPr/>
          <p:nvPr/>
        </p:nvCxnSpPr>
        <p:spPr>
          <a:xfrm>
            <a:off x="533400" y="1143000"/>
            <a:ext cx="332100" cy="0"/>
          </a:xfrm>
          <a:prstGeom prst="straightConnector1">
            <a:avLst/>
          </a:prstGeom>
          <a:noFill/>
          <a:ln w="28575" cap="flat" cmpd="sng">
            <a:solidFill>
              <a:srgbClr val="018FC8"/>
            </a:solidFill>
            <a:prstDash val="solid"/>
            <a:round/>
            <a:headEnd type="none" w="med" len="med"/>
            <a:tailEnd type="none" w="med" len="med"/>
          </a:ln>
        </p:spPr>
      </p:cxnSp>
      <p:pic>
        <p:nvPicPr>
          <p:cNvPr id="4" name="Picture 3" descr="A picture containing text, clipart&#10;&#10;Description automatically generated">
            <a:extLst>
              <a:ext uri="{FF2B5EF4-FFF2-40B4-BE49-F238E27FC236}">
                <a16:creationId xmlns:a16="http://schemas.microsoft.com/office/drawing/2014/main" id="{CB55B5D5-F5F5-49F4-9C8E-450AF2DCA0A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59505" y="4132054"/>
            <a:ext cx="3424989" cy="1066800"/>
          </a:xfrm>
          <a:prstGeom prst="rect">
            <a:avLst/>
          </a:prstGeom>
        </p:spPr>
      </p:pic>
    </p:spTree>
    <p:extLst>
      <p:ext uri="{BB962C8B-B14F-4D97-AF65-F5344CB8AC3E}">
        <p14:creationId xmlns:p14="http://schemas.microsoft.com/office/powerpoint/2010/main" val="52306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68;p23">
            <a:extLst>
              <a:ext uri="{FF2B5EF4-FFF2-40B4-BE49-F238E27FC236}">
                <a16:creationId xmlns:a16="http://schemas.microsoft.com/office/drawing/2014/main" id="{01EC6D4D-592C-45A1-8837-6536B1634C5F}"/>
              </a:ext>
            </a:extLst>
          </p:cNvPr>
          <p:cNvSpPr txBox="1">
            <a:spLocks/>
          </p:cNvSpPr>
          <p:nvPr/>
        </p:nvSpPr>
        <p:spPr>
          <a:xfrm>
            <a:off x="711300" y="609600"/>
            <a:ext cx="6299100" cy="35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83D4B"/>
              </a:buClr>
              <a:buSzPts val="2500"/>
              <a:buFont typeface="Source Sans Pro Light"/>
              <a:buNone/>
              <a:defRPr sz="2500" b="0" i="0" u="none" strike="noStrike" cap="none">
                <a:solidFill>
                  <a:srgbClr val="383D4B"/>
                </a:solidFill>
                <a:latin typeface="Calibri Light" panose="020F0302020204030204" pitchFamily="34" charset="0"/>
                <a:ea typeface="Source Sans Pro Light"/>
                <a:cs typeface="Calibri Light" panose="020F0302020204030204" pitchFamily="34" charset="0"/>
                <a:sym typeface="Source Sans Pro Light"/>
              </a:defRPr>
            </a:lvl1pPr>
            <a:lvl2pPr marR="0" lvl="1"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383D4B"/>
              </a:buClr>
              <a:buSzPts val="2500"/>
              <a:buFont typeface="Source Sans Pro Light"/>
              <a:buNone/>
              <a:tabLst/>
              <a:defRPr/>
            </a:pPr>
            <a:r>
              <a:rPr kumimoji="0" lang="en-US" sz="3200" b="0" i="0" u="none" strike="noStrike" kern="0" cap="none" spc="0" normalizeH="0" baseline="0" noProof="0" dirty="0">
                <a:ln>
                  <a:noFill/>
                </a:ln>
                <a:solidFill>
                  <a:srgbClr val="383D4B"/>
                </a:solidFill>
                <a:effectLst/>
                <a:uLnTx/>
                <a:uFillTx/>
                <a:latin typeface="Calibri Light" panose="020F0302020204030204" pitchFamily="34" charset="0"/>
                <a:cs typeface="Calibri Light" panose="020F0302020204030204" pitchFamily="34" charset="0"/>
                <a:sym typeface="Source Sans Pro Light"/>
              </a:rPr>
              <a:t>Primary Functions</a:t>
            </a:r>
          </a:p>
        </p:txBody>
      </p:sp>
      <p:sp>
        <p:nvSpPr>
          <p:cNvPr id="8" name="Google Shape;169;p23">
            <a:extLst>
              <a:ext uri="{FF2B5EF4-FFF2-40B4-BE49-F238E27FC236}">
                <a16:creationId xmlns:a16="http://schemas.microsoft.com/office/drawing/2014/main" id="{720398E5-C8CD-434F-A9DD-2CD694844247}"/>
              </a:ext>
            </a:extLst>
          </p:cNvPr>
          <p:cNvSpPr txBox="1">
            <a:spLocks/>
          </p:cNvSpPr>
          <p:nvPr/>
        </p:nvSpPr>
        <p:spPr>
          <a:xfrm>
            <a:off x="762000" y="304800"/>
            <a:ext cx="6299100" cy="162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8FC8"/>
              </a:buClr>
              <a:buSzPts val="1100"/>
              <a:buFont typeface="Source Sans Pro"/>
              <a:buNone/>
              <a:defRPr sz="1100" b="1" i="0" u="none" strike="noStrike" cap="none">
                <a:solidFill>
                  <a:srgbClr val="018FC8"/>
                </a:solidFill>
                <a:latin typeface="Calibri Bold"/>
                <a:ea typeface="Source Sans Pro"/>
                <a:cs typeface="Calibri Bold"/>
                <a:sym typeface="Source Sans Pro"/>
              </a:defRPr>
            </a:lvl1pPr>
            <a:lvl2pPr marR="0" lvl="1"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018FC8"/>
              </a:buClr>
              <a:buSzPts val="1100"/>
              <a:buFont typeface="Source Sans Pro"/>
              <a:buNone/>
              <a:tabLst/>
              <a:defRPr/>
            </a:pPr>
            <a:r>
              <a:rPr kumimoji="0" lang="en-US" sz="1400" b="1" i="0" u="none" strike="noStrike" kern="0" cap="none" spc="300" normalizeH="0" baseline="0" noProof="0" dirty="0">
                <a:ln>
                  <a:noFill/>
                </a:ln>
                <a:solidFill>
                  <a:srgbClr val="018FC8"/>
                </a:solidFill>
                <a:effectLst/>
                <a:uLnTx/>
                <a:uFillTx/>
                <a:latin typeface="Calibri Bold"/>
                <a:cs typeface="Calibri Bold"/>
                <a:sym typeface="Source Sans Pro"/>
              </a:rPr>
              <a:t>MCO ROLES AND RESPONSIBILITIES</a:t>
            </a:r>
          </a:p>
        </p:txBody>
      </p:sp>
      <p:cxnSp>
        <p:nvCxnSpPr>
          <p:cNvPr id="9" name="Google Shape;25;p6">
            <a:extLst>
              <a:ext uri="{FF2B5EF4-FFF2-40B4-BE49-F238E27FC236}">
                <a16:creationId xmlns:a16="http://schemas.microsoft.com/office/drawing/2014/main" id="{004B60FA-24EE-477E-962F-1170C63CFBE8}"/>
              </a:ext>
            </a:extLst>
          </p:cNvPr>
          <p:cNvCxnSpPr/>
          <p:nvPr/>
        </p:nvCxnSpPr>
        <p:spPr>
          <a:xfrm>
            <a:off x="254665" y="838200"/>
            <a:ext cx="332100" cy="0"/>
          </a:xfrm>
          <a:prstGeom prst="straightConnector1">
            <a:avLst/>
          </a:prstGeom>
          <a:noFill/>
          <a:ln w="28575" cap="flat" cmpd="sng">
            <a:solidFill>
              <a:srgbClr val="018FC8"/>
            </a:solidFill>
            <a:prstDash val="solid"/>
            <a:round/>
            <a:headEnd type="none" w="med" len="med"/>
            <a:tailEnd type="none" w="med" len="med"/>
          </a:ln>
        </p:spPr>
      </p:cxnSp>
      <p:sp>
        <p:nvSpPr>
          <p:cNvPr id="10" name="Text Placeholder 5">
            <a:extLst>
              <a:ext uri="{FF2B5EF4-FFF2-40B4-BE49-F238E27FC236}">
                <a16:creationId xmlns:a16="http://schemas.microsoft.com/office/drawing/2014/main" id="{B3B834FB-BE24-4B48-BB12-076F9396583D}"/>
              </a:ext>
            </a:extLst>
          </p:cNvPr>
          <p:cNvSpPr>
            <a:spLocks noGrp="1"/>
          </p:cNvSpPr>
          <p:nvPr>
            <p:ph type="body" sz="quarter" idx="10"/>
          </p:nvPr>
        </p:nvSpPr>
        <p:spPr>
          <a:xfrm>
            <a:off x="711300" y="1295400"/>
            <a:ext cx="8061952" cy="5029200"/>
          </a:xfrm>
        </p:spPr>
        <p:txBody>
          <a:bodyPr/>
          <a:lstStyle/>
          <a:p>
            <a:pPr lvl="3">
              <a:lnSpc>
                <a:spcPct val="80000"/>
              </a:lnSpc>
            </a:pPr>
            <a:endParaRPr lang="en-US" sz="2000" dirty="0"/>
          </a:p>
          <a:p>
            <a:pPr lvl="3">
              <a:lnSpc>
                <a:spcPct val="80000"/>
              </a:lnSpc>
              <a:buFont typeface="Arial" panose="020B0604020202020204" pitchFamily="34" charset="0"/>
              <a:buChar char="•"/>
            </a:pPr>
            <a:r>
              <a:rPr lang="en-US" dirty="0"/>
              <a:t>ADM4303, FROI-1 or internal accident/illness intake</a:t>
            </a:r>
          </a:p>
          <a:p>
            <a:pPr lvl="3">
              <a:lnSpc>
                <a:spcPct val="80000"/>
              </a:lnSpc>
              <a:buFont typeface="Arial" panose="020B0604020202020204" pitchFamily="34" charset="0"/>
              <a:buChar char="•"/>
            </a:pPr>
            <a:endParaRPr lang="en-US" dirty="0"/>
          </a:p>
          <a:p>
            <a:pPr lvl="3">
              <a:lnSpc>
                <a:spcPct val="80000"/>
              </a:lnSpc>
              <a:buFont typeface="Arial" panose="020B0604020202020204" pitchFamily="34" charset="0"/>
              <a:buChar char="•"/>
            </a:pPr>
            <a:r>
              <a:rPr lang="en-US" dirty="0"/>
              <a:t>Medical case management</a:t>
            </a:r>
          </a:p>
          <a:p>
            <a:pPr lvl="3">
              <a:lnSpc>
                <a:spcPct val="80000"/>
              </a:lnSpc>
              <a:buFont typeface="Arial" panose="020B0604020202020204" pitchFamily="34" charset="0"/>
              <a:buChar char="•"/>
            </a:pPr>
            <a:endParaRPr lang="en-US" dirty="0"/>
          </a:p>
          <a:p>
            <a:pPr lvl="3">
              <a:lnSpc>
                <a:spcPct val="80000"/>
              </a:lnSpc>
              <a:buFont typeface="Arial" panose="020B0604020202020204" pitchFamily="34" charset="0"/>
              <a:buChar char="•"/>
            </a:pPr>
            <a:r>
              <a:rPr lang="en-US" dirty="0"/>
              <a:t>Payment of bills</a:t>
            </a:r>
          </a:p>
          <a:p>
            <a:pPr lvl="3">
              <a:lnSpc>
                <a:spcPct val="80000"/>
              </a:lnSpc>
              <a:buFont typeface="Arial" panose="020B0604020202020204" pitchFamily="34" charset="0"/>
              <a:buChar char="•"/>
            </a:pPr>
            <a:endParaRPr lang="en-US" dirty="0"/>
          </a:p>
          <a:p>
            <a:pPr lvl="3">
              <a:lnSpc>
                <a:spcPct val="80000"/>
              </a:lnSpc>
              <a:buFont typeface="Arial" panose="020B0604020202020204" pitchFamily="34" charset="0"/>
              <a:buChar char="•"/>
            </a:pPr>
            <a:r>
              <a:rPr lang="en-US" dirty="0"/>
              <a:t>Treatment authorization</a:t>
            </a:r>
          </a:p>
          <a:p>
            <a:pPr lvl="3">
              <a:lnSpc>
                <a:spcPct val="80000"/>
              </a:lnSpc>
              <a:buFont typeface="Arial" panose="020B0604020202020204" pitchFamily="34" charset="0"/>
              <a:buChar char="•"/>
            </a:pPr>
            <a:endParaRPr lang="en-US" dirty="0"/>
          </a:p>
          <a:p>
            <a:pPr lvl="3">
              <a:lnSpc>
                <a:spcPct val="80000"/>
              </a:lnSpc>
              <a:buFont typeface="Arial" panose="020B0604020202020204" pitchFamily="34" charset="0"/>
              <a:buChar char="•"/>
            </a:pPr>
            <a:r>
              <a:rPr lang="en-US" dirty="0"/>
              <a:t>Return to work coordination</a:t>
            </a:r>
          </a:p>
          <a:p>
            <a:pPr lvl="3">
              <a:lnSpc>
                <a:spcPct val="80000"/>
              </a:lnSpc>
              <a:buFont typeface="Arial" panose="020B0604020202020204" pitchFamily="34" charset="0"/>
              <a:buChar char="•"/>
            </a:pPr>
            <a:endParaRPr lang="en-US" dirty="0"/>
          </a:p>
          <a:p>
            <a:pPr lvl="3">
              <a:lnSpc>
                <a:spcPct val="80000"/>
              </a:lnSpc>
              <a:buFont typeface="Arial" panose="020B0604020202020204" pitchFamily="34" charset="0"/>
              <a:buChar char="•"/>
            </a:pPr>
            <a:r>
              <a:rPr lang="en-US" dirty="0"/>
              <a:t>Provider partnerships and education</a:t>
            </a:r>
          </a:p>
          <a:p>
            <a:pPr lvl="3">
              <a:lnSpc>
                <a:spcPct val="80000"/>
              </a:lnSpc>
              <a:buFont typeface="Arial" panose="020B0604020202020204" pitchFamily="34" charset="0"/>
              <a:buChar char="•"/>
            </a:pPr>
            <a:endParaRPr lang="en-US" dirty="0"/>
          </a:p>
          <a:p>
            <a:pPr lvl="3">
              <a:lnSpc>
                <a:spcPct val="80000"/>
              </a:lnSpc>
              <a:buFont typeface="Arial" panose="020B0604020202020204" pitchFamily="34" charset="0"/>
              <a:buChar char="•"/>
            </a:pPr>
            <a:r>
              <a:rPr lang="en-US" dirty="0"/>
              <a:t>Education and training</a:t>
            </a:r>
          </a:p>
          <a:p>
            <a:pPr lvl="1" indent="0">
              <a:buNone/>
            </a:pPr>
            <a:endParaRPr lang="en-US" dirty="0"/>
          </a:p>
          <a:p>
            <a:pPr lvl="1" indent="0">
              <a:buNone/>
            </a:pPr>
            <a:endParaRPr lang="en-US" dirty="0"/>
          </a:p>
          <a:p>
            <a:endParaRPr lang="en-US" dirty="0"/>
          </a:p>
        </p:txBody>
      </p:sp>
    </p:spTree>
    <p:extLst>
      <p:ext uri="{BB962C8B-B14F-4D97-AF65-F5344CB8AC3E}">
        <p14:creationId xmlns:p14="http://schemas.microsoft.com/office/powerpoint/2010/main" val="399945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68;p23">
            <a:extLst>
              <a:ext uri="{FF2B5EF4-FFF2-40B4-BE49-F238E27FC236}">
                <a16:creationId xmlns:a16="http://schemas.microsoft.com/office/drawing/2014/main" id="{01EC6D4D-592C-45A1-8837-6536B1634C5F}"/>
              </a:ext>
            </a:extLst>
          </p:cNvPr>
          <p:cNvSpPr txBox="1">
            <a:spLocks/>
          </p:cNvSpPr>
          <p:nvPr/>
        </p:nvSpPr>
        <p:spPr>
          <a:xfrm>
            <a:off x="711300" y="609600"/>
            <a:ext cx="6299100" cy="35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83D4B"/>
              </a:buClr>
              <a:buSzPts val="2500"/>
              <a:buFont typeface="Source Sans Pro Light"/>
              <a:buNone/>
              <a:defRPr sz="2500" b="0" i="0" u="none" strike="noStrike" cap="none">
                <a:solidFill>
                  <a:srgbClr val="383D4B"/>
                </a:solidFill>
                <a:latin typeface="Calibri Light" panose="020F0302020204030204" pitchFamily="34" charset="0"/>
                <a:ea typeface="Source Sans Pro Light"/>
                <a:cs typeface="Calibri Light" panose="020F0302020204030204" pitchFamily="34" charset="0"/>
                <a:sym typeface="Source Sans Pro Light"/>
              </a:defRPr>
            </a:lvl1pPr>
            <a:lvl2pPr marR="0" lvl="1"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383D4B"/>
              </a:buClr>
              <a:buSzPts val="2500"/>
              <a:buFont typeface="Source Sans Pro Light"/>
              <a:buNone/>
              <a:tabLst/>
              <a:defRPr/>
            </a:pPr>
            <a:r>
              <a:rPr kumimoji="0" lang="en-US" sz="3200" b="0" i="0" u="none" strike="noStrike" kern="0" cap="none" spc="0" normalizeH="0" baseline="0" noProof="0" dirty="0">
                <a:ln>
                  <a:noFill/>
                </a:ln>
                <a:solidFill>
                  <a:srgbClr val="383D4B"/>
                </a:solidFill>
                <a:effectLst/>
                <a:uLnTx/>
                <a:uFillTx/>
                <a:latin typeface="Calibri Light" panose="020F0302020204030204" pitchFamily="34" charset="0"/>
                <a:cs typeface="Calibri Light" panose="020F0302020204030204" pitchFamily="34" charset="0"/>
                <a:sym typeface="Source Sans Pro Light"/>
              </a:rPr>
              <a:t>Primary Functions</a:t>
            </a:r>
          </a:p>
        </p:txBody>
      </p:sp>
      <p:sp>
        <p:nvSpPr>
          <p:cNvPr id="8" name="Google Shape;169;p23">
            <a:extLst>
              <a:ext uri="{FF2B5EF4-FFF2-40B4-BE49-F238E27FC236}">
                <a16:creationId xmlns:a16="http://schemas.microsoft.com/office/drawing/2014/main" id="{720398E5-C8CD-434F-A9DD-2CD694844247}"/>
              </a:ext>
            </a:extLst>
          </p:cNvPr>
          <p:cNvSpPr txBox="1">
            <a:spLocks/>
          </p:cNvSpPr>
          <p:nvPr/>
        </p:nvSpPr>
        <p:spPr>
          <a:xfrm>
            <a:off x="762000" y="304800"/>
            <a:ext cx="6299100" cy="162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8FC8"/>
              </a:buClr>
              <a:buSzPts val="1100"/>
              <a:buFont typeface="Source Sans Pro"/>
              <a:buNone/>
              <a:defRPr sz="1100" b="1" i="0" u="none" strike="noStrike" cap="none">
                <a:solidFill>
                  <a:srgbClr val="018FC8"/>
                </a:solidFill>
                <a:latin typeface="Calibri Bold"/>
                <a:ea typeface="Source Sans Pro"/>
                <a:cs typeface="Calibri Bold"/>
                <a:sym typeface="Source Sans Pro"/>
              </a:defRPr>
            </a:lvl1pPr>
            <a:lvl2pPr marR="0" lvl="1"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018FC8"/>
              </a:buClr>
              <a:buSzPts val="1100"/>
              <a:buFont typeface="Source Sans Pro"/>
              <a:buNone/>
              <a:tabLst/>
              <a:defRPr/>
            </a:pPr>
            <a:r>
              <a:rPr kumimoji="0" lang="en-US" sz="1400" b="1" i="0" u="none" strike="noStrike" kern="0" cap="none" spc="300" normalizeH="0" baseline="0" noProof="0" dirty="0">
                <a:ln>
                  <a:noFill/>
                </a:ln>
                <a:solidFill>
                  <a:srgbClr val="018FC8"/>
                </a:solidFill>
                <a:effectLst/>
                <a:uLnTx/>
                <a:uFillTx/>
                <a:latin typeface="Calibri Bold"/>
                <a:cs typeface="Calibri Bold"/>
                <a:sym typeface="Source Sans Pro"/>
              </a:rPr>
              <a:t>MCO ROLES AND RESPONSIBILITIES</a:t>
            </a:r>
          </a:p>
        </p:txBody>
      </p:sp>
      <p:cxnSp>
        <p:nvCxnSpPr>
          <p:cNvPr id="9" name="Google Shape;25;p6">
            <a:extLst>
              <a:ext uri="{FF2B5EF4-FFF2-40B4-BE49-F238E27FC236}">
                <a16:creationId xmlns:a16="http://schemas.microsoft.com/office/drawing/2014/main" id="{004B60FA-24EE-477E-962F-1170C63CFBE8}"/>
              </a:ext>
            </a:extLst>
          </p:cNvPr>
          <p:cNvCxnSpPr/>
          <p:nvPr/>
        </p:nvCxnSpPr>
        <p:spPr>
          <a:xfrm>
            <a:off x="254665" y="838200"/>
            <a:ext cx="332100" cy="0"/>
          </a:xfrm>
          <a:prstGeom prst="straightConnector1">
            <a:avLst/>
          </a:prstGeom>
          <a:noFill/>
          <a:ln w="28575" cap="flat" cmpd="sng">
            <a:solidFill>
              <a:srgbClr val="018FC8"/>
            </a:solidFill>
            <a:prstDash val="solid"/>
            <a:round/>
            <a:headEnd type="none" w="med" len="med"/>
            <a:tailEnd type="none" w="med" len="med"/>
          </a:ln>
        </p:spPr>
      </p:cxnSp>
      <p:sp>
        <p:nvSpPr>
          <p:cNvPr id="10" name="Text Placeholder 5">
            <a:extLst>
              <a:ext uri="{FF2B5EF4-FFF2-40B4-BE49-F238E27FC236}">
                <a16:creationId xmlns:a16="http://schemas.microsoft.com/office/drawing/2014/main" id="{B3B834FB-BE24-4B48-BB12-076F9396583D}"/>
              </a:ext>
            </a:extLst>
          </p:cNvPr>
          <p:cNvSpPr>
            <a:spLocks noGrp="1"/>
          </p:cNvSpPr>
          <p:nvPr>
            <p:ph type="body" sz="quarter" idx="10"/>
          </p:nvPr>
        </p:nvSpPr>
        <p:spPr>
          <a:xfrm>
            <a:off x="711300" y="1295400"/>
            <a:ext cx="8061952" cy="5029200"/>
          </a:xfrm>
        </p:spPr>
        <p:txBody>
          <a:bodyPr/>
          <a:lstStyle/>
          <a:p>
            <a:pPr lvl="3">
              <a:lnSpc>
                <a:spcPct val="80000"/>
              </a:lnSpc>
            </a:pPr>
            <a:endParaRPr lang="en-US" sz="2000" dirty="0"/>
          </a:p>
          <a:p>
            <a:r>
              <a:rPr lang="en-US" sz="2800" b="1" dirty="0">
                <a:cs typeface="Times New Roman" pitchFamily="18" charset="0"/>
              </a:rPr>
              <a:t>Your MCO will design and customize injury reporting packets that contain the necessary documentation to assist your employees with filing a claim</a:t>
            </a:r>
          </a:p>
          <a:p>
            <a:pPr lvl="1"/>
            <a:r>
              <a:rPr lang="en-US" sz="2400" dirty="0">
                <a:cs typeface="Times New Roman" pitchFamily="18" charset="0"/>
              </a:rPr>
              <a:t>Accident/Illness form</a:t>
            </a:r>
          </a:p>
          <a:p>
            <a:pPr lvl="1"/>
            <a:r>
              <a:rPr lang="en-US" sz="2400" dirty="0">
                <a:cs typeface="Times New Roman" pitchFamily="18" charset="0"/>
              </a:rPr>
              <a:t>Medco14</a:t>
            </a:r>
          </a:p>
          <a:p>
            <a:pPr lvl="1"/>
            <a:r>
              <a:rPr lang="en-US" sz="2400" dirty="0">
                <a:cs typeface="Times New Roman" pitchFamily="18" charset="0"/>
              </a:rPr>
              <a:t>Key contact information at the MCO</a:t>
            </a:r>
          </a:p>
          <a:p>
            <a:pPr lvl="1"/>
            <a:r>
              <a:rPr lang="en-US" sz="2400" dirty="0">
                <a:cs typeface="Times New Roman" pitchFamily="18" charset="0"/>
              </a:rPr>
              <a:t>MCO identification card to take to the provider</a:t>
            </a:r>
          </a:p>
          <a:p>
            <a:pPr lvl="1"/>
            <a:r>
              <a:rPr lang="en-US" sz="2400" dirty="0">
                <a:cs typeface="Times New Roman" pitchFamily="18" charset="0"/>
              </a:rPr>
              <a:t>Any special benefit program instructions</a:t>
            </a:r>
          </a:p>
          <a:p>
            <a:pPr lvl="1" indent="0">
              <a:buNone/>
            </a:pPr>
            <a:endParaRPr lang="en-US" dirty="0"/>
          </a:p>
          <a:p>
            <a:pPr lvl="1" indent="0">
              <a:buNone/>
            </a:pPr>
            <a:endParaRPr lang="en-US" dirty="0"/>
          </a:p>
          <a:p>
            <a:endParaRPr lang="en-US" dirty="0"/>
          </a:p>
        </p:txBody>
      </p:sp>
    </p:spTree>
    <p:extLst>
      <p:ext uri="{BB962C8B-B14F-4D97-AF65-F5344CB8AC3E}">
        <p14:creationId xmlns:p14="http://schemas.microsoft.com/office/powerpoint/2010/main" val="244870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34626" y="5036347"/>
            <a:ext cx="1920153" cy="95250"/>
          </a:xfrm>
          <a:prstGeom prst="rect">
            <a:avLst/>
          </a:prstGeom>
        </p:spPr>
        <p:txBody>
          <a:bodyPr vert="horz" wrap="square" lIns="0" tIns="0" rIns="0" bIns="0" rtlCol="0">
            <a:spAutoFit/>
          </a:bodyPr>
          <a:lstStyle/>
          <a:p>
            <a:pPr marL="8659">
              <a:lnSpc>
                <a:spcPct val="100000"/>
              </a:lnSpc>
            </a:pPr>
            <a:r>
              <a:rPr sz="614" i="1" spc="24" dirty="0">
                <a:solidFill>
                  <a:srgbClr val="5E6062"/>
                </a:solidFill>
                <a:latin typeface="Calibri"/>
                <a:cs typeface="Calibri"/>
              </a:rPr>
              <a:t>D</a:t>
            </a:r>
            <a:r>
              <a:rPr sz="614" i="1" spc="-34" dirty="0">
                <a:solidFill>
                  <a:srgbClr val="5E6062"/>
                </a:solidFill>
                <a:latin typeface="Calibri"/>
                <a:cs typeface="Calibri"/>
              </a:rPr>
              <a:t>e</a:t>
            </a:r>
            <a:r>
              <a:rPr sz="614" i="1" spc="-3" dirty="0">
                <a:solidFill>
                  <a:srgbClr val="5E6062"/>
                </a:solidFill>
                <a:latin typeface="Calibri"/>
                <a:cs typeface="Calibri"/>
              </a:rPr>
              <a:t>t</a:t>
            </a:r>
            <a:r>
              <a:rPr sz="614" i="1" spc="-14" dirty="0">
                <a:solidFill>
                  <a:srgbClr val="5E6062"/>
                </a:solidFill>
                <a:latin typeface="Calibri"/>
                <a:cs typeface="Calibri"/>
              </a:rPr>
              <a:t>ach</a:t>
            </a:r>
            <a:r>
              <a:rPr sz="614" i="1" spc="-7" dirty="0">
                <a:solidFill>
                  <a:srgbClr val="5E6062"/>
                </a:solidFill>
                <a:latin typeface="Calibri"/>
                <a:cs typeface="Calibri"/>
              </a:rPr>
              <a:t> </a:t>
            </a:r>
            <a:r>
              <a:rPr sz="614" i="1" spc="17" dirty="0">
                <a:solidFill>
                  <a:srgbClr val="5E6062"/>
                </a:solidFill>
                <a:latin typeface="Calibri"/>
                <a:cs typeface="Calibri"/>
              </a:rPr>
              <a:t>ID</a:t>
            </a:r>
            <a:r>
              <a:rPr sz="614" i="1" spc="-7" dirty="0">
                <a:solidFill>
                  <a:srgbClr val="5E6062"/>
                </a:solidFill>
                <a:latin typeface="Calibri"/>
                <a:cs typeface="Calibri"/>
              </a:rPr>
              <a:t> </a:t>
            </a:r>
            <a:r>
              <a:rPr sz="614" i="1" spc="-10" dirty="0">
                <a:solidFill>
                  <a:srgbClr val="5E6062"/>
                </a:solidFill>
                <a:latin typeface="Calibri"/>
                <a:cs typeface="Calibri"/>
              </a:rPr>
              <a:t>car</a:t>
            </a:r>
            <a:r>
              <a:rPr sz="614" i="1" spc="-20" dirty="0">
                <a:solidFill>
                  <a:srgbClr val="5E6062"/>
                </a:solidFill>
                <a:latin typeface="Calibri"/>
                <a:cs typeface="Calibri"/>
              </a:rPr>
              <a:t>d</a:t>
            </a:r>
            <a:r>
              <a:rPr sz="614" i="1" spc="-7" dirty="0">
                <a:solidFill>
                  <a:srgbClr val="5E6062"/>
                </a:solidFill>
                <a:latin typeface="Calibri"/>
                <a:cs typeface="Calibri"/>
              </a:rPr>
              <a:t> </a:t>
            </a:r>
            <a:r>
              <a:rPr sz="614" i="1" spc="-20" dirty="0">
                <a:solidFill>
                  <a:srgbClr val="5E6062"/>
                </a:solidFill>
                <a:latin typeface="Calibri"/>
                <a:cs typeface="Calibri"/>
              </a:rPr>
              <a:t>b</a:t>
            </a:r>
            <a:r>
              <a:rPr sz="614" i="1" spc="-17" dirty="0">
                <a:solidFill>
                  <a:srgbClr val="5E6062"/>
                </a:solidFill>
                <a:latin typeface="Calibri"/>
                <a:cs typeface="Calibri"/>
              </a:rPr>
              <a:t>el</a:t>
            </a:r>
            <a:r>
              <a:rPr sz="614" i="1" spc="-34" dirty="0">
                <a:solidFill>
                  <a:srgbClr val="5E6062"/>
                </a:solidFill>
                <a:latin typeface="Calibri"/>
                <a:cs typeface="Calibri"/>
              </a:rPr>
              <a:t>o</a:t>
            </a:r>
            <a:r>
              <a:rPr sz="614" i="1" spc="-24" dirty="0">
                <a:solidFill>
                  <a:srgbClr val="5E6062"/>
                </a:solidFill>
                <a:latin typeface="Calibri"/>
                <a:cs typeface="Calibri"/>
              </a:rPr>
              <a:t>w</a:t>
            </a:r>
            <a:r>
              <a:rPr sz="614" i="1" spc="-7" dirty="0">
                <a:solidFill>
                  <a:srgbClr val="5E6062"/>
                </a:solidFill>
                <a:latin typeface="Calibri"/>
                <a:cs typeface="Calibri"/>
              </a:rPr>
              <a:t> </a:t>
            </a:r>
            <a:r>
              <a:rPr sz="614" i="1" spc="-17" dirty="0">
                <a:solidFill>
                  <a:srgbClr val="5E6062"/>
                </a:solidFill>
                <a:latin typeface="Calibri"/>
                <a:cs typeface="Calibri"/>
              </a:rPr>
              <a:t>and</a:t>
            </a:r>
            <a:r>
              <a:rPr sz="614" i="1" spc="-7" dirty="0">
                <a:solidFill>
                  <a:srgbClr val="5E6062"/>
                </a:solidFill>
                <a:latin typeface="Calibri"/>
                <a:cs typeface="Calibri"/>
              </a:rPr>
              <a:t> p</a:t>
            </a:r>
            <a:r>
              <a:rPr sz="614" i="1" spc="-14" dirty="0">
                <a:solidFill>
                  <a:srgbClr val="5E6062"/>
                </a:solidFill>
                <a:latin typeface="Calibri"/>
                <a:cs typeface="Calibri"/>
              </a:rPr>
              <a:t>r</a:t>
            </a:r>
            <a:r>
              <a:rPr sz="614" i="1" spc="-31" dirty="0">
                <a:solidFill>
                  <a:srgbClr val="5E6062"/>
                </a:solidFill>
                <a:latin typeface="Calibri"/>
                <a:cs typeface="Calibri"/>
              </a:rPr>
              <a:t>e</a:t>
            </a:r>
            <a:r>
              <a:rPr sz="614" i="1" spc="-24" dirty="0">
                <a:solidFill>
                  <a:srgbClr val="5E6062"/>
                </a:solidFill>
                <a:latin typeface="Calibri"/>
                <a:cs typeface="Calibri"/>
              </a:rPr>
              <a:t>s</a:t>
            </a:r>
            <a:r>
              <a:rPr sz="614" i="1" spc="-14" dirty="0">
                <a:solidFill>
                  <a:srgbClr val="5E6062"/>
                </a:solidFill>
                <a:latin typeface="Calibri"/>
                <a:cs typeface="Calibri"/>
              </a:rPr>
              <a:t>ent</a:t>
            </a:r>
            <a:r>
              <a:rPr sz="614" i="1" spc="-7" dirty="0">
                <a:solidFill>
                  <a:srgbClr val="5E6062"/>
                </a:solidFill>
                <a:latin typeface="Calibri"/>
                <a:cs typeface="Calibri"/>
              </a:rPr>
              <a:t> </a:t>
            </a:r>
            <a:r>
              <a:rPr sz="614" i="1" spc="-27" dirty="0">
                <a:solidFill>
                  <a:srgbClr val="5E6062"/>
                </a:solidFill>
                <a:latin typeface="Calibri"/>
                <a:cs typeface="Calibri"/>
              </a:rPr>
              <a:t>a</a:t>
            </a:r>
            <a:r>
              <a:rPr sz="614" i="1" spc="-3" dirty="0">
                <a:solidFill>
                  <a:srgbClr val="5E6062"/>
                </a:solidFill>
                <a:latin typeface="Calibri"/>
                <a:cs typeface="Calibri"/>
              </a:rPr>
              <a:t>t</a:t>
            </a:r>
            <a:r>
              <a:rPr sz="614" i="1" spc="-7" dirty="0">
                <a:solidFill>
                  <a:srgbClr val="5E6062"/>
                </a:solidFill>
                <a:latin typeface="Calibri"/>
                <a:cs typeface="Calibri"/>
              </a:rPr>
              <a:t> all </a:t>
            </a:r>
            <a:r>
              <a:rPr sz="614" i="1" spc="-14" dirty="0">
                <a:solidFill>
                  <a:srgbClr val="5E6062"/>
                </a:solidFill>
                <a:latin typeface="Calibri"/>
                <a:cs typeface="Calibri"/>
              </a:rPr>
              <a:t>medical</a:t>
            </a:r>
            <a:r>
              <a:rPr sz="614" i="1" spc="-7" dirty="0">
                <a:solidFill>
                  <a:srgbClr val="5E6062"/>
                </a:solidFill>
                <a:latin typeface="Calibri"/>
                <a:cs typeface="Calibri"/>
              </a:rPr>
              <a:t> </a:t>
            </a:r>
            <a:r>
              <a:rPr sz="614" i="1" spc="-20" dirty="0">
                <a:solidFill>
                  <a:srgbClr val="5E6062"/>
                </a:solidFill>
                <a:latin typeface="Calibri"/>
                <a:cs typeface="Calibri"/>
              </a:rPr>
              <a:t>app</a:t>
            </a:r>
            <a:r>
              <a:rPr sz="614" i="1" spc="-10" dirty="0">
                <a:solidFill>
                  <a:srgbClr val="5E6062"/>
                </a:solidFill>
                <a:latin typeface="Calibri"/>
                <a:cs typeface="Calibri"/>
              </a:rPr>
              <a:t>ointmen</a:t>
            </a:r>
            <a:r>
              <a:rPr sz="614" i="1" spc="3" dirty="0">
                <a:solidFill>
                  <a:srgbClr val="5E6062"/>
                </a:solidFill>
                <a:latin typeface="Calibri"/>
                <a:cs typeface="Calibri"/>
              </a:rPr>
              <a:t>t</a:t>
            </a:r>
            <a:r>
              <a:rPr sz="614" i="1" spc="-24" dirty="0">
                <a:solidFill>
                  <a:srgbClr val="5E6062"/>
                </a:solidFill>
                <a:latin typeface="Calibri"/>
                <a:cs typeface="Calibri"/>
              </a:rPr>
              <a:t>s</a:t>
            </a:r>
            <a:endParaRPr sz="614">
              <a:latin typeface="Calibri"/>
              <a:cs typeface="Calibri"/>
            </a:endParaRPr>
          </a:p>
        </p:txBody>
      </p:sp>
      <p:sp>
        <p:nvSpPr>
          <p:cNvPr id="3" name="object 3"/>
          <p:cNvSpPr/>
          <p:nvPr/>
        </p:nvSpPr>
        <p:spPr>
          <a:xfrm>
            <a:off x="4265694" y="5179226"/>
            <a:ext cx="2260023" cy="1480705"/>
          </a:xfrm>
          <a:custGeom>
            <a:avLst/>
            <a:gdLst/>
            <a:ahLst/>
            <a:cxnLst/>
            <a:rect l="l" t="t" r="r" b="b"/>
            <a:pathLst>
              <a:path w="3314700" h="2171700">
                <a:moveTo>
                  <a:pt x="3099257" y="0"/>
                </a:moveTo>
                <a:lnTo>
                  <a:pt x="215442" y="0"/>
                </a:lnTo>
                <a:lnTo>
                  <a:pt x="197773" y="714"/>
                </a:lnTo>
                <a:lnTo>
                  <a:pt x="147346" y="10983"/>
                </a:lnTo>
                <a:lnTo>
                  <a:pt x="101956" y="32278"/>
                </a:lnTo>
                <a:lnTo>
                  <a:pt x="63101" y="63101"/>
                </a:lnTo>
                <a:lnTo>
                  <a:pt x="32278" y="101956"/>
                </a:lnTo>
                <a:lnTo>
                  <a:pt x="10983" y="147346"/>
                </a:lnTo>
                <a:lnTo>
                  <a:pt x="714" y="197773"/>
                </a:lnTo>
                <a:lnTo>
                  <a:pt x="0" y="215442"/>
                </a:lnTo>
                <a:lnTo>
                  <a:pt x="0" y="1956257"/>
                </a:lnTo>
                <a:lnTo>
                  <a:pt x="6261" y="2008030"/>
                </a:lnTo>
                <a:lnTo>
                  <a:pt x="24047" y="2055265"/>
                </a:lnTo>
                <a:lnTo>
                  <a:pt x="51860" y="2096465"/>
                </a:lnTo>
                <a:lnTo>
                  <a:pt x="88204" y="2130132"/>
                </a:lnTo>
                <a:lnTo>
                  <a:pt x="131582" y="2154769"/>
                </a:lnTo>
                <a:lnTo>
                  <a:pt x="180496" y="2168880"/>
                </a:lnTo>
                <a:lnTo>
                  <a:pt x="215442" y="2171700"/>
                </a:lnTo>
                <a:lnTo>
                  <a:pt x="3099257" y="2171700"/>
                </a:lnTo>
                <a:lnTo>
                  <a:pt x="3151030" y="2165438"/>
                </a:lnTo>
                <a:lnTo>
                  <a:pt x="3198265" y="2147652"/>
                </a:lnTo>
                <a:lnTo>
                  <a:pt x="3239465" y="2119839"/>
                </a:lnTo>
                <a:lnTo>
                  <a:pt x="3273132" y="2083495"/>
                </a:lnTo>
                <a:lnTo>
                  <a:pt x="3297769" y="2040117"/>
                </a:lnTo>
                <a:lnTo>
                  <a:pt x="3311880" y="1991203"/>
                </a:lnTo>
                <a:lnTo>
                  <a:pt x="3314700" y="1956257"/>
                </a:lnTo>
                <a:lnTo>
                  <a:pt x="3314700" y="215442"/>
                </a:lnTo>
                <a:lnTo>
                  <a:pt x="3308438" y="163669"/>
                </a:lnTo>
                <a:lnTo>
                  <a:pt x="3290652" y="116434"/>
                </a:lnTo>
                <a:lnTo>
                  <a:pt x="3262839" y="75234"/>
                </a:lnTo>
                <a:lnTo>
                  <a:pt x="3226495" y="41567"/>
                </a:lnTo>
                <a:lnTo>
                  <a:pt x="3183117" y="16930"/>
                </a:lnTo>
                <a:lnTo>
                  <a:pt x="3134203" y="2819"/>
                </a:lnTo>
                <a:lnTo>
                  <a:pt x="3099257" y="0"/>
                </a:lnTo>
                <a:close/>
              </a:path>
            </a:pathLst>
          </a:custGeom>
          <a:solidFill>
            <a:srgbClr val="00324B"/>
          </a:solidFill>
        </p:spPr>
        <p:txBody>
          <a:bodyPr wrap="square" lIns="0" tIns="0" rIns="0" bIns="0" rtlCol="0"/>
          <a:lstStyle/>
          <a:p>
            <a:endParaRPr sz="1227"/>
          </a:p>
        </p:txBody>
      </p:sp>
      <p:sp>
        <p:nvSpPr>
          <p:cNvPr id="4" name="object 4"/>
          <p:cNvSpPr/>
          <p:nvPr/>
        </p:nvSpPr>
        <p:spPr>
          <a:xfrm>
            <a:off x="4493026" y="6139985"/>
            <a:ext cx="149369" cy="149369"/>
          </a:xfrm>
          <a:custGeom>
            <a:avLst/>
            <a:gdLst/>
            <a:ahLst/>
            <a:cxnLst/>
            <a:rect l="l" t="t" r="r" b="b"/>
            <a:pathLst>
              <a:path w="219075" h="219075">
                <a:moveTo>
                  <a:pt x="104198" y="0"/>
                </a:moveTo>
                <a:lnTo>
                  <a:pt x="63464" y="10080"/>
                </a:lnTo>
                <a:lnTo>
                  <a:pt x="30354" y="34160"/>
                </a:lnTo>
                <a:lnTo>
                  <a:pt x="8116" y="69244"/>
                </a:lnTo>
                <a:lnTo>
                  <a:pt x="0" y="112337"/>
                </a:lnTo>
                <a:lnTo>
                  <a:pt x="1346" y="126840"/>
                </a:lnTo>
                <a:lnTo>
                  <a:pt x="15875" y="166223"/>
                </a:lnTo>
                <a:lnTo>
                  <a:pt x="43507" y="196787"/>
                </a:lnTo>
                <a:lnTo>
                  <a:pt x="80863" y="215152"/>
                </a:lnTo>
                <a:lnTo>
                  <a:pt x="109498" y="218948"/>
                </a:lnTo>
                <a:lnTo>
                  <a:pt x="118307" y="218596"/>
                </a:lnTo>
                <a:lnTo>
                  <a:pt x="132113" y="216585"/>
                </a:lnTo>
                <a:lnTo>
                  <a:pt x="145310" y="212870"/>
                </a:lnTo>
                <a:lnTo>
                  <a:pt x="153542" y="209356"/>
                </a:lnTo>
                <a:lnTo>
                  <a:pt x="105814" y="209356"/>
                </a:lnTo>
                <a:lnTo>
                  <a:pt x="91522" y="207802"/>
                </a:lnTo>
                <a:lnTo>
                  <a:pt x="53251" y="191960"/>
                </a:lnTo>
                <a:lnTo>
                  <a:pt x="24946" y="162228"/>
                </a:lnTo>
                <a:lnTo>
                  <a:pt x="10540" y="122310"/>
                </a:lnTo>
                <a:lnTo>
                  <a:pt x="9506" y="107381"/>
                </a:lnTo>
                <a:lnTo>
                  <a:pt x="10852" y="92880"/>
                </a:lnTo>
                <a:lnTo>
                  <a:pt x="26283" y="53986"/>
                </a:lnTo>
                <a:lnTo>
                  <a:pt x="55655" y="25159"/>
                </a:lnTo>
                <a:lnTo>
                  <a:pt x="94915" y="10458"/>
                </a:lnTo>
                <a:lnTo>
                  <a:pt x="109498" y="9398"/>
                </a:lnTo>
                <a:lnTo>
                  <a:pt x="151492" y="9398"/>
                </a:lnTo>
                <a:lnTo>
                  <a:pt x="148175" y="7892"/>
                </a:lnTo>
                <a:lnTo>
                  <a:pt x="134318" y="3565"/>
                </a:lnTo>
                <a:lnTo>
                  <a:pt x="119625" y="895"/>
                </a:lnTo>
                <a:lnTo>
                  <a:pt x="104198" y="0"/>
                </a:lnTo>
                <a:close/>
              </a:path>
              <a:path w="219075" h="219075">
                <a:moveTo>
                  <a:pt x="151492" y="9398"/>
                </a:moveTo>
                <a:lnTo>
                  <a:pt x="109498" y="9398"/>
                </a:lnTo>
                <a:lnTo>
                  <a:pt x="115644" y="9585"/>
                </a:lnTo>
                <a:lnTo>
                  <a:pt x="129617" y="11441"/>
                </a:lnTo>
                <a:lnTo>
                  <a:pt x="166948" y="27886"/>
                </a:lnTo>
                <a:lnTo>
                  <a:pt x="194468" y="58148"/>
                </a:lnTo>
                <a:lnTo>
                  <a:pt x="208408" y="99020"/>
                </a:lnTo>
                <a:lnTo>
                  <a:pt x="209386" y="114448"/>
                </a:lnTo>
                <a:lnTo>
                  <a:pt x="207664" y="128563"/>
                </a:lnTo>
                <a:lnTo>
                  <a:pt x="191491" y="166318"/>
                </a:lnTo>
                <a:lnTo>
                  <a:pt x="161467" y="194194"/>
                </a:lnTo>
                <a:lnTo>
                  <a:pt x="121020" y="208350"/>
                </a:lnTo>
                <a:lnTo>
                  <a:pt x="105814" y="209356"/>
                </a:lnTo>
                <a:lnTo>
                  <a:pt x="153542" y="209356"/>
                </a:lnTo>
                <a:lnTo>
                  <a:pt x="189745" y="182810"/>
                </a:lnTo>
                <a:lnTo>
                  <a:pt x="211108" y="146865"/>
                </a:lnTo>
                <a:lnTo>
                  <a:pt x="218799" y="102177"/>
                </a:lnTo>
                <a:lnTo>
                  <a:pt x="216962" y="88181"/>
                </a:lnTo>
                <a:lnTo>
                  <a:pt x="201434" y="50307"/>
                </a:lnTo>
                <a:lnTo>
                  <a:pt x="172985" y="21052"/>
                </a:lnTo>
                <a:lnTo>
                  <a:pt x="161098" y="13760"/>
                </a:lnTo>
                <a:lnTo>
                  <a:pt x="151492" y="9398"/>
                </a:lnTo>
                <a:close/>
              </a:path>
              <a:path w="219075" h="219075">
                <a:moveTo>
                  <a:pt x="114515" y="80251"/>
                </a:moveTo>
                <a:lnTo>
                  <a:pt x="103707" y="80251"/>
                </a:lnTo>
                <a:lnTo>
                  <a:pt x="99453" y="82080"/>
                </a:lnTo>
                <a:lnTo>
                  <a:pt x="93065" y="89382"/>
                </a:lnTo>
                <a:lnTo>
                  <a:pt x="91464" y="94031"/>
                </a:lnTo>
                <a:lnTo>
                  <a:pt x="91464" y="173609"/>
                </a:lnTo>
                <a:lnTo>
                  <a:pt x="93128" y="178257"/>
                </a:lnTo>
                <a:lnTo>
                  <a:pt x="99834" y="185547"/>
                </a:lnTo>
                <a:lnTo>
                  <a:pt x="104088" y="187376"/>
                </a:lnTo>
                <a:lnTo>
                  <a:pt x="114591" y="187376"/>
                </a:lnTo>
                <a:lnTo>
                  <a:pt x="119011" y="185547"/>
                </a:lnTo>
                <a:lnTo>
                  <a:pt x="126008" y="178257"/>
                </a:lnTo>
                <a:lnTo>
                  <a:pt x="127761" y="173609"/>
                </a:lnTo>
                <a:lnTo>
                  <a:pt x="127761" y="94031"/>
                </a:lnTo>
                <a:lnTo>
                  <a:pt x="126008" y="89382"/>
                </a:lnTo>
                <a:lnTo>
                  <a:pt x="119011" y="82080"/>
                </a:lnTo>
                <a:lnTo>
                  <a:pt x="114515" y="80251"/>
                </a:lnTo>
                <a:close/>
              </a:path>
              <a:path w="219075" h="219075">
                <a:moveTo>
                  <a:pt x="114756" y="31445"/>
                </a:moveTo>
                <a:lnTo>
                  <a:pt x="103783" y="31445"/>
                </a:lnTo>
                <a:lnTo>
                  <a:pt x="99262" y="33147"/>
                </a:lnTo>
                <a:lnTo>
                  <a:pt x="92099" y="39941"/>
                </a:lnTo>
                <a:lnTo>
                  <a:pt x="90321" y="44221"/>
                </a:lnTo>
                <a:lnTo>
                  <a:pt x="90321" y="54330"/>
                </a:lnTo>
                <a:lnTo>
                  <a:pt x="92099" y="58433"/>
                </a:lnTo>
                <a:lnTo>
                  <a:pt x="99262" y="64922"/>
                </a:lnTo>
                <a:lnTo>
                  <a:pt x="103783" y="66535"/>
                </a:lnTo>
                <a:lnTo>
                  <a:pt x="114756" y="66535"/>
                </a:lnTo>
                <a:lnTo>
                  <a:pt x="119354" y="64922"/>
                </a:lnTo>
                <a:lnTo>
                  <a:pt x="126809" y="58433"/>
                </a:lnTo>
                <a:lnTo>
                  <a:pt x="128675" y="54330"/>
                </a:lnTo>
                <a:lnTo>
                  <a:pt x="128675" y="44221"/>
                </a:lnTo>
                <a:lnTo>
                  <a:pt x="126809" y="39941"/>
                </a:lnTo>
                <a:lnTo>
                  <a:pt x="119354" y="33147"/>
                </a:lnTo>
                <a:lnTo>
                  <a:pt x="114756" y="31445"/>
                </a:lnTo>
                <a:close/>
              </a:path>
            </a:pathLst>
          </a:custGeom>
          <a:solidFill>
            <a:srgbClr val="039FDA"/>
          </a:solidFill>
        </p:spPr>
        <p:txBody>
          <a:bodyPr wrap="square" lIns="0" tIns="0" rIns="0" bIns="0" rtlCol="0"/>
          <a:lstStyle/>
          <a:p>
            <a:endParaRPr sz="1227"/>
          </a:p>
        </p:txBody>
      </p:sp>
      <p:sp>
        <p:nvSpPr>
          <p:cNvPr id="5" name="object 5"/>
          <p:cNvSpPr/>
          <p:nvPr/>
        </p:nvSpPr>
        <p:spPr>
          <a:xfrm>
            <a:off x="4493023" y="5886543"/>
            <a:ext cx="149369" cy="149369"/>
          </a:xfrm>
          <a:custGeom>
            <a:avLst/>
            <a:gdLst/>
            <a:ahLst/>
            <a:cxnLst/>
            <a:rect l="l" t="t" r="r" b="b"/>
            <a:pathLst>
              <a:path w="219075" h="219075">
                <a:moveTo>
                  <a:pt x="104198" y="0"/>
                </a:moveTo>
                <a:lnTo>
                  <a:pt x="63464" y="10080"/>
                </a:lnTo>
                <a:lnTo>
                  <a:pt x="30354" y="34160"/>
                </a:lnTo>
                <a:lnTo>
                  <a:pt x="8116" y="69244"/>
                </a:lnTo>
                <a:lnTo>
                  <a:pt x="0" y="112337"/>
                </a:lnTo>
                <a:lnTo>
                  <a:pt x="1346" y="126840"/>
                </a:lnTo>
                <a:lnTo>
                  <a:pt x="15875" y="166223"/>
                </a:lnTo>
                <a:lnTo>
                  <a:pt x="43507" y="196787"/>
                </a:lnTo>
                <a:lnTo>
                  <a:pt x="80863" y="215152"/>
                </a:lnTo>
                <a:lnTo>
                  <a:pt x="109498" y="218948"/>
                </a:lnTo>
                <a:lnTo>
                  <a:pt x="118308" y="218596"/>
                </a:lnTo>
                <a:lnTo>
                  <a:pt x="132116" y="216585"/>
                </a:lnTo>
                <a:lnTo>
                  <a:pt x="145315" y="212870"/>
                </a:lnTo>
                <a:lnTo>
                  <a:pt x="153548" y="209356"/>
                </a:lnTo>
                <a:lnTo>
                  <a:pt x="105814" y="209356"/>
                </a:lnTo>
                <a:lnTo>
                  <a:pt x="91522" y="207802"/>
                </a:lnTo>
                <a:lnTo>
                  <a:pt x="53251" y="191960"/>
                </a:lnTo>
                <a:lnTo>
                  <a:pt x="24946" y="162228"/>
                </a:lnTo>
                <a:lnTo>
                  <a:pt x="10540" y="122310"/>
                </a:lnTo>
                <a:lnTo>
                  <a:pt x="9506" y="107381"/>
                </a:lnTo>
                <a:lnTo>
                  <a:pt x="10852" y="92880"/>
                </a:lnTo>
                <a:lnTo>
                  <a:pt x="26283" y="53986"/>
                </a:lnTo>
                <a:lnTo>
                  <a:pt x="55655" y="25159"/>
                </a:lnTo>
                <a:lnTo>
                  <a:pt x="94915" y="10458"/>
                </a:lnTo>
                <a:lnTo>
                  <a:pt x="109498" y="9398"/>
                </a:lnTo>
                <a:lnTo>
                  <a:pt x="151497" y="9398"/>
                </a:lnTo>
                <a:lnTo>
                  <a:pt x="148181" y="7892"/>
                </a:lnTo>
                <a:lnTo>
                  <a:pt x="134322" y="3565"/>
                </a:lnTo>
                <a:lnTo>
                  <a:pt x="119628" y="895"/>
                </a:lnTo>
                <a:lnTo>
                  <a:pt x="104198" y="0"/>
                </a:lnTo>
                <a:close/>
              </a:path>
              <a:path w="219075" h="219075">
                <a:moveTo>
                  <a:pt x="151497" y="9398"/>
                </a:moveTo>
                <a:lnTo>
                  <a:pt x="109498" y="9398"/>
                </a:lnTo>
                <a:lnTo>
                  <a:pt x="115644" y="9585"/>
                </a:lnTo>
                <a:lnTo>
                  <a:pt x="129617" y="11441"/>
                </a:lnTo>
                <a:lnTo>
                  <a:pt x="166948" y="27886"/>
                </a:lnTo>
                <a:lnTo>
                  <a:pt x="194468" y="58148"/>
                </a:lnTo>
                <a:lnTo>
                  <a:pt x="208408" y="99020"/>
                </a:lnTo>
                <a:lnTo>
                  <a:pt x="209386" y="114448"/>
                </a:lnTo>
                <a:lnTo>
                  <a:pt x="207664" y="128563"/>
                </a:lnTo>
                <a:lnTo>
                  <a:pt x="191491" y="166318"/>
                </a:lnTo>
                <a:lnTo>
                  <a:pt x="161467" y="194194"/>
                </a:lnTo>
                <a:lnTo>
                  <a:pt x="121020" y="208350"/>
                </a:lnTo>
                <a:lnTo>
                  <a:pt x="105814" y="209356"/>
                </a:lnTo>
                <a:lnTo>
                  <a:pt x="153548" y="209356"/>
                </a:lnTo>
                <a:lnTo>
                  <a:pt x="189750" y="182810"/>
                </a:lnTo>
                <a:lnTo>
                  <a:pt x="211109" y="146865"/>
                </a:lnTo>
                <a:lnTo>
                  <a:pt x="218799" y="102177"/>
                </a:lnTo>
                <a:lnTo>
                  <a:pt x="216962" y="88181"/>
                </a:lnTo>
                <a:lnTo>
                  <a:pt x="201437" y="50307"/>
                </a:lnTo>
                <a:lnTo>
                  <a:pt x="172990" y="21052"/>
                </a:lnTo>
                <a:lnTo>
                  <a:pt x="161103" y="13760"/>
                </a:lnTo>
                <a:lnTo>
                  <a:pt x="151497" y="9398"/>
                </a:lnTo>
                <a:close/>
              </a:path>
              <a:path w="219075" h="219075">
                <a:moveTo>
                  <a:pt x="81762" y="43408"/>
                </a:moveTo>
                <a:lnTo>
                  <a:pt x="80428" y="44374"/>
                </a:lnTo>
                <a:lnTo>
                  <a:pt x="63207" y="56578"/>
                </a:lnTo>
                <a:lnTo>
                  <a:pt x="63004" y="56756"/>
                </a:lnTo>
                <a:lnTo>
                  <a:pt x="62851" y="56972"/>
                </a:lnTo>
                <a:lnTo>
                  <a:pt x="57974" y="63608"/>
                </a:lnTo>
                <a:lnTo>
                  <a:pt x="55608" y="72488"/>
                </a:lnTo>
                <a:lnTo>
                  <a:pt x="55623" y="83188"/>
                </a:lnTo>
                <a:lnTo>
                  <a:pt x="57936" y="95261"/>
                </a:lnTo>
                <a:lnTo>
                  <a:pt x="79983" y="136572"/>
                </a:lnTo>
                <a:lnTo>
                  <a:pt x="109788" y="165930"/>
                </a:lnTo>
                <a:lnTo>
                  <a:pt x="135305" y="175565"/>
                </a:lnTo>
                <a:lnTo>
                  <a:pt x="140385" y="174879"/>
                </a:lnTo>
                <a:lnTo>
                  <a:pt x="144538" y="172593"/>
                </a:lnTo>
                <a:lnTo>
                  <a:pt x="144931" y="172415"/>
                </a:lnTo>
                <a:lnTo>
                  <a:pt x="145401" y="172136"/>
                </a:lnTo>
                <a:lnTo>
                  <a:pt x="163067" y="159601"/>
                </a:lnTo>
                <a:lnTo>
                  <a:pt x="163512" y="158915"/>
                </a:lnTo>
                <a:lnTo>
                  <a:pt x="163766" y="157366"/>
                </a:lnTo>
                <a:lnTo>
                  <a:pt x="163588" y="156565"/>
                </a:lnTo>
                <a:lnTo>
                  <a:pt x="149687" y="136957"/>
                </a:lnTo>
                <a:lnTo>
                  <a:pt x="123087" y="136957"/>
                </a:lnTo>
                <a:lnTo>
                  <a:pt x="115856" y="132461"/>
                </a:lnTo>
                <a:lnTo>
                  <a:pt x="104970" y="121707"/>
                </a:lnTo>
                <a:lnTo>
                  <a:pt x="95161" y="105630"/>
                </a:lnTo>
                <a:lnTo>
                  <a:pt x="90571" y="94304"/>
                </a:lnTo>
                <a:lnTo>
                  <a:pt x="104482" y="78295"/>
                </a:lnTo>
                <a:lnTo>
                  <a:pt x="105142" y="77851"/>
                </a:lnTo>
                <a:lnTo>
                  <a:pt x="105561" y="77165"/>
                </a:lnTo>
                <a:lnTo>
                  <a:pt x="105841" y="75603"/>
                </a:lnTo>
                <a:lnTo>
                  <a:pt x="105643" y="74793"/>
                </a:lnTo>
                <a:lnTo>
                  <a:pt x="105180" y="74168"/>
                </a:lnTo>
                <a:lnTo>
                  <a:pt x="83629" y="43739"/>
                </a:lnTo>
                <a:lnTo>
                  <a:pt x="81762" y="43408"/>
                </a:lnTo>
                <a:close/>
              </a:path>
              <a:path w="219075" h="219075">
                <a:moveTo>
                  <a:pt x="139737" y="125184"/>
                </a:moveTo>
                <a:lnTo>
                  <a:pt x="138366" y="126124"/>
                </a:lnTo>
                <a:lnTo>
                  <a:pt x="123087" y="136957"/>
                </a:lnTo>
                <a:lnTo>
                  <a:pt x="149687" y="136957"/>
                </a:lnTo>
                <a:lnTo>
                  <a:pt x="141566" y="125501"/>
                </a:lnTo>
                <a:lnTo>
                  <a:pt x="139737" y="125184"/>
                </a:lnTo>
                <a:close/>
              </a:path>
            </a:pathLst>
          </a:custGeom>
          <a:solidFill>
            <a:srgbClr val="039FDA"/>
          </a:solidFill>
        </p:spPr>
        <p:txBody>
          <a:bodyPr wrap="square" lIns="0" tIns="0" rIns="0" bIns="0" rtlCol="0"/>
          <a:lstStyle/>
          <a:p>
            <a:endParaRPr sz="1227"/>
          </a:p>
        </p:txBody>
      </p:sp>
      <p:sp>
        <p:nvSpPr>
          <p:cNvPr id="6" name="object 6"/>
          <p:cNvSpPr/>
          <p:nvPr/>
        </p:nvSpPr>
        <p:spPr>
          <a:xfrm>
            <a:off x="4493945" y="6394045"/>
            <a:ext cx="1803689" cy="0"/>
          </a:xfrm>
          <a:custGeom>
            <a:avLst/>
            <a:gdLst/>
            <a:ahLst/>
            <a:cxnLst/>
            <a:rect l="l" t="t" r="r" b="b"/>
            <a:pathLst>
              <a:path w="2645409">
                <a:moveTo>
                  <a:pt x="0" y="0"/>
                </a:moveTo>
                <a:lnTo>
                  <a:pt x="2645156" y="0"/>
                </a:lnTo>
              </a:path>
            </a:pathLst>
          </a:custGeom>
          <a:ln w="9525">
            <a:solidFill>
              <a:srgbClr val="00A0DD"/>
            </a:solidFill>
          </a:ln>
        </p:spPr>
        <p:txBody>
          <a:bodyPr wrap="square" lIns="0" tIns="0" rIns="0" bIns="0" rtlCol="0"/>
          <a:lstStyle/>
          <a:p>
            <a:endParaRPr sz="1227"/>
          </a:p>
        </p:txBody>
      </p:sp>
      <p:sp>
        <p:nvSpPr>
          <p:cNvPr id="7" name="object 7"/>
          <p:cNvSpPr/>
          <p:nvPr/>
        </p:nvSpPr>
        <p:spPr>
          <a:xfrm>
            <a:off x="5322369" y="5440050"/>
            <a:ext cx="80530" cy="63211"/>
          </a:xfrm>
          <a:custGeom>
            <a:avLst/>
            <a:gdLst/>
            <a:ahLst/>
            <a:cxnLst/>
            <a:rect l="l" t="t" r="r" b="b"/>
            <a:pathLst>
              <a:path w="118110" h="92709">
                <a:moveTo>
                  <a:pt x="10033" y="612"/>
                </a:moveTo>
                <a:lnTo>
                  <a:pt x="0" y="612"/>
                </a:lnTo>
                <a:lnTo>
                  <a:pt x="0" y="92661"/>
                </a:lnTo>
                <a:lnTo>
                  <a:pt x="10033" y="92661"/>
                </a:lnTo>
                <a:lnTo>
                  <a:pt x="14186" y="19993"/>
                </a:lnTo>
                <a:lnTo>
                  <a:pt x="20240" y="15077"/>
                </a:lnTo>
                <a:lnTo>
                  <a:pt x="10033" y="15077"/>
                </a:lnTo>
                <a:lnTo>
                  <a:pt x="10033" y="612"/>
                </a:lnTo>
                <a:close/>
              </a:path>
              <a:path w="118110" h="92709">
                <a:moveTo>
                  <a:pt x="58344" y="7761"/>
                </a:moveTo>
                <a:lnTo>
                  <a:pt x="39896" y="7761"/>
                </a:lnTo>
                <a:lnTo>
                  <a:pt x="50715" y="14556"/>
                </a:lnTo>
                <a:lnTo>
                  <a:pt x="53835" y="29555"/>
                </a:lnTo>
                <a:lnTo>
                  <a:pt x="53835" y="92661"/>
                </a:lnTo>
                <a:lnTo>
                  <a:pt x="63868" y="92661"/>
                </a:lnTo>
                <a:lnTo>
                  <a:pt x="68570" y="18596"/>
                </a:lnTo>
                <a:lnTo>
                  <a:pt x="72634" y="15620"/>
                </a:lnTo>
                <a:lnTo>
                  <a:pt x="62309" y="15620"/>
                </a:lnTo>
                <a:lnTo>
                  <a:pt x="58344" y="7761"/>
                </a:lnTo>
                <a:close/>
              </a:path>
              <a:path w="118110" h="92709">
                <a:moveTo>
                  <a:pt x="111304" y="7788"/>
                </a:moveTo>
                <a:lnTo>
                  <a:pt x="93807" y="7788"/>
                </a:lnTo>
                <a:lnTo>
                  <a:pt x="104689" y="14763"/>
                </a:lnTo>
                <a:lnTo>
                  <a:pt x="107670" y="29555"/>
                </a:lnTo>
                <a:lnTo>
                  <a:pt x="107670" y="92661"/>
                </a:lnTo>
                <a:lnTo>
                  <a:pt x="117703" y="92661"/>
                </a:lnTo>
                <a:lnTo>
                  <a:pt x="116850" y="18434"/>
                </a:lnTo>
                <a:lnTo>
                  <a:pt x="111852" y="8109"/>
                </a:lnTo>
                <a:lnTo>
                  <a:pt x="111304" y="7788"/>
                </a:lnTo>
                <a:close/>
              </a:path>
              <a:path w="118110" h="92709">
                <a:moveTo>
                  <a:pt x="82040" y="208"/>
                </a:moveTo>
                <a:lnTo>
                  <a:pt x="70616" y="6763"/>
                </a:lnTo>
                <a:lnTo>
                  <a:pt x="62309" y="15620"/>
                </a:lnTo>
                <a:lnTo>
                  <a:pt x="72634" y="15620"/>
                </a:lnTo>
                <a:lnTo>
                  <a:pt x="78884" y="11042"/>
                </a:lnTo>
                <a:lnTo>
                  <a:pt x="93807" y="7788"/>
                </a:lnTo>
                <a:lnTo>
                  <a:pt x="111304" y="7788"/>
                </a:lnTo>
                <a:lnTo>
                  <a:pt x="100833" y="1670"/>
                </a:lnTo>
                <a:lnTo>
                  <a:pt x="82040" y="208"/>
                </a:lnTo>
                <a:close/>
              </a:path>
              <a:path w="118110" h="92709">
                <a:moveTo>
                  <a:pt x="29050" y="0"/>
                </a:moveTo>
                <a:lnTo>
                  <a:pt x="17243" y="6870"/>
                </a:lnTo>
                <a:lnTo>
                  <a:pt x="10033" y="15077"/>
                </a:lnTo>
                <a:lnTo>
                  <a:pt x="20240" y="15077"/>
                </a:lnTo>
                <a:lnTo>
                  <a:pt x="24432" y="11674"/>
                </a:lnTo>
                <a:lnTo>
                  <a:pt x="39896" y="7761"/>
                </a:lnTo>
                <a:lnTo>
                  <a:pt x="58344" y="7761"/>
                </a:lnTo>
                <a:lnTo>
                  <a:pt x="57889" y="6867"/>
                </a:lnTo>
                <a:lnTo>
                  <a:pt x="47638" y="1197"/>
                </a:lnTo>
                <a:lnTo>
                  <a:pt x="29050" y="0"/>
                </a:lnTo>
                <a:close/>
              </a:path>
            </a:pathLst>
          </a:custGeom>
          <a:solidFill>
            <a:srgbClr val="FFFFFF"/>
          </a:solidFill>
        </p:spPr>
        <p:txBody>
          <a:bodyPr wrap="square" lIns="0" tIns="0" rIns="0" bIns="0" rtlCol="0"/>
          <a:lstStyle/>
          <a:p>
            <a:endParaRPr sz="1227"/>
          </a:p>
        </p:txBody>
      </p:sp>
      <p:sp>
        <p:nvSpPr>
          <p:cNvPr id="8" name="object 8"/>
          <p:cNvSpPr/>
          <p:nvPr/>
        </p:nvSpPr>
        <p:spPr>
          <a:xfrm>
            <a:off x="5419332" y="5439397"/>
            <a:ext cx="44594" cy="64943"/>
          </a:xfrm>
          <a:custGeom>
            <a:avLst/>
            <a:gdLst/>
            <a:ahLst/>
            <a:cxnLst/>
            <a:rect l="l" t="t" r="r" b="b"/>
            <a:pathLst>
              <a:path w="65404" h="95250">
                <a:moveTo>
                  <a:pt x="56088" y="8762"/>
                </a:moveTo>
                <a:lnTo>
                  <a:pt x="38241" y="8762"/>
                </a:lnTo>
                <a:lnTo>
                  <a:pt x="49303" y="15273"/>
                </a:lnTo>
                <a:lnTo>
                  <a:pt x="52870" y="30128"/>
                </a:lnTo>
                <a:lnTo>
                  <a:pt x="52870" y="40542"/>
                </a:lnTo>
                <a:lnTo>
                  <a:pt x="40530" y="40869"/>
                </a:lnTo>
                <a:lnTo>
                  <a:pt x="25928" y="43363"/>
                </a:lnTo>
                <a:lnTo>
                  <a:pt x="12914" y="48911"/>
                </a:lnTo>
                <a:lnTo>
                  <a:pt x="3576" y="58221"/>
                </a:lnTo>
                <a:lnTo>
                  <a:pt x="0" y="72000"/>
                </a:lnTo>
                <a:lnTo>
                  <a:pt x="55" y="73782"/>
                </a:lnTo>
                <a:lnTo>
                  <a:pt x="4099" y="85350"/>
                </a:lnTo>
                <a:lnTo>
                  <a:pt x="14576" y="92833"/>
                </a:lnTo>
                <a:lnTo>
                  <a:pt x="31535" y="95225"/>
                </a:lnTo>
                <a:lnTo>
                  <a:pt x="43821" y="90609"/>
                </a:lnTo>
                <a:lnTo>
                  <a:pt x="48040" y="86853"/>
                </a:lnTo>
                <a:lnTo>
                  <a:pt x="24394" y="86853"/>
                </a:lnTo>
                <a:lnTo>
                  <a:pt x="14891" y="81038"/>
                </a:lnTo>
                <a:lnTo>
                  <a:pt x="11519" y="64740"/>
                </a:lnTo>
                <a:lnTo>
                  <a:pt x="19064" y="55213"/>
                </a:lnTo>
                <a:lnTo>
                  <a:pt x="32098" y="50024"/>
                </a:lnTo>
                <a:lnTo>
                  <a:pt x="48628" y="48454"/>
                </a:lnTo>
                <a:lnTo>
                  <a:pt x="62299" y="48454"/>
                </a:lnTo>
                <a:lnTo>
                  <a:pt x="61614" y="18179"/>
                </a:lnTo>
                <a:lnTo>
                  <a:pt x="56088" y="8762"/>
                </a:lnTo>
                <a:close/>
              </a:path>
              <a:path w="65404" h="95250">
                <a:moveTo>
                  <a:pt x="62903" y="82033"/>
                </a:moveTo>
                <a:lnTo>
                  <a:pt x="53454" y="82033"/>
                </a:lnTo>
                <a:lnTo>
                  <a:pt x="53647" y="85350"/>
                </a:lnTo>
                <a:lnTo>
                  <a:pt x="54216" y="90720"/>
                </a:lnTo>
                <a:lnTo>
                  <a:pt x="54800" y="93615"/>
                </a:lnTo>
                <a:lnTo>
                  <a:pt x="64833" y="93615"/>
                </a:lnTo>
                <a:lnTo>
                  <a:pt x="63690" y="89754"/>
                </a:lnTo>
                <a:lnTo>
                  <a:pt x="62903" y="82998"/>
                </a:lnTo>
                <a:lnTo>
                  <a:pt x="62903" y="82033"/>
                </a:lnTo>
                <a:close/>
              </a:path>
              <a:path w="65404" h="95250">
                <a:moveTo>
                  <a:pt x="62299" y="48454"/>
                </a:moveTo>
                <a:lnTo>
                  <a:pt x="52870" y="48454"/>
                </a:lnTo>
                <a:lnTo>
                  <a:pt x="52870" y="73155"/>
                </a:lnTo>
                <a:lnTo>
                  <a:pt x="48559" y="77946"/>
                </a:lnTo>
                <a:lnTo>
                  <a:pt x="38103" y="84621"/>
                </a:lnTo>
                <a:lnTo>
                  <a:pt x="24394" y="86853"/>
                </a:lnTo>
                <a:lnTo>
                  <a:pt x="48040" y="86853"/>
                </a:lnTo>
                <a:lnTo>
                  <a:pt x="53454" y="82033"/>
                </a:lnTo>
                <a:lnTo>
                  <a:pt x="62903" y="82033"/>
                </a:lnTo>
                <a:lnTo>
                  <a:pt x="62833" y="72000"/>
                </a:lnTo>
                <a:lnTo>
                  <a:pt x="62299" y="48454"/>
                </a:lnTo>
                <a:close/>
              </a:path>
              <a:path w="65404" h="95250">
                <a:moveTo>
                  <a:pt x="25958" y="0"/>
                </a:moveTo>
                <a:lnTo>
                  <a:pt x="13722" y="3840"/>
                </a:lnTo>
                <a:lnTo>
                  <a:pt x="3276" y="11218"/>
                </a:lnTo>
                <a:lnTo>
                  <a:pt x="13069" y="14591"/>
                </a:lnTo>
                <a:lnTo>
                  <a:pt x="23699" y="9863"/>
                </a:lnTo>
                <a:lnTo>
                  <a:pt x="38241" y="8762"/>
                </a:lnTo>
                <a:lnTo>
                  <a:pt x="56088" y="8762"/>
                </a:lnTo>
                <a:lnTo>
                  <a:pt x="55494" y="7750"/>
                </a:lnTo>
                <a:lnTo>
                  <a:pt x="43804" y="1707"/>
                </a:lnTo>
                <a:lnTo>
                  <a:pt x="25958" y="0"/>
                </a:lnTo>
                <a:close/>
              </a:path>
            </a:pathLst>
          </a:custGeom>
          <a:solidFill>
            <a:srgbClr val="FFFFFF"/>
          </a:solidFill>
        </p:spPr>
        <p:txBody>
          <a:bodyPr wrap="square" lIns="0" tIns="0" rIns="0" bIns="0" rtlCol="0"/>
          <a:lstStyle/>
          <a:p>
            <a:endParaRPr sz="1227"/>
          </a:p>
        </p:txBody>
      </p:sp>
      <p:sp>
        <p:nvSpPr>
          <p:cNvPr id="9" name="object 9"/>
          <p:cNvSpPr/>
          <p:nvPr/>
        </p:nvSpPr>
        <p:spPr>
          <a:xfrm>
            <a:off x="5484198" y="5440064"/>
            <a:ext cx="45893" cy="63211"/>
          </a:xfrm>
          <a:custGeom>
            <a:avLst/>
            <a:gdLst/>
            <a:ahLst/>
            <a:cxnLst/>
            <a:rect l="l" t="t" r="r" b="b"/>
            <a:pathLst>
              <a:path w="67310" h="92709">
                <a:moveTo>
                  <a:pt x="10033" y="590"/>
                </a:moveTo>
                <a:lnTo>
                  <a:pt x="0" y="590"/>
                </a:lnTo>
                <a:lnTo>
                  <a:pt x="0" y="92640"/>
                </a:lnTo>
                <a:lnTo>
                  <a:pt x="10033" y="92640"/>
                </a:lnTo>
                <a:lnTo>
                  <a:pt x="17425" y="17244"/>
                </a:lnTo>
                <a:lnTo>
                  <a:pt x="20673" y="15246"/>
                </a:lnTo>
                <a:lnTo>
                  <a:pt x="10033" y="15246"/>
                </a:lnTo>
                <a:lnTo>
                  <a:pt x="10033" y="590"/>
                </a:lnTo>
                <a:close/>
              </a:path>
              <a:path w="67310" h="92709">
                <a:moveTo>
                  <a:pt x="60747" y="7902"/>
                </a:moveTo>
                <a:lnTo>
                  <a:pt x="43031" y="7902"/>
                </a:lnTo>
                <a:lnTo>
                  <a:pt x="53952" y="14920"/>
                </a:lnTo>
                <a:lnTo>
                  <a:pt x="57111" y="29534"/>
                </a:lnTo>
                <a:lnTo>
                  <a:pt x="57111" y="92640"/>
                </a:lnTo>
                <a:lnTo>
                  <a:pt x="67144" y="92640"/>
                </a:lnTo>
                <a:lnTo>
                  <a:pt x="66129" y="18044"/>
                </a:lnTo>
                <a:lnTo>
                  <a:pt x="60802" y="7933"/>
                </a:lnTo>
                <a:close/>
              </a:path>
              <a:path w="67310" h="92709">
                <a:moveTo>
                  <a:pt x="30550" y="0"/>
                </a:moveTo>
                <a:lnTo>
                  <a:pt x="18951" y="6084"/>
                </a:lnTo>
                <a:lnTo>
                  <a:pt x="10033" y="15246"/>
                </a:lnTo>
                <a:lnTo>
                  <a:pt x="20673" y="15246"/>
                </a:lnTo>
                <a:lnTo>
                  <a:pt x="28462" y="10455"/>
                </a:lnTo>
                <a:lnTo>
                  <a:pt x="43031" y="7902"/>
                </a:lnTo>
                <a:lnTo>
                  <a:pt x="60747" y="7902"/>
                </a:lnTo>
                <a:lnTo>
                  <a:pt x="49474" y="1553"/>
                </a:lnTo>
                <a:lnTo>
                  <a:pt x="30550" y="0"/>
                </a:lnTo>
                <a:close/>
              </a:path>
            </a:pathLst>
          </a:custGeom>
          <a:solidFill>
            <a:srgbClr val="FFFFFF"/>
          </a:solidFill>
        </p:spPr>
        <p:txBody>
          <a:bodyPr wrap="square" lIns="0" tIns="0" rIns="0" bIns="0" rtlCol="0"/>
          <a:lstStyle/>
          <a:p>
            <a:endParaRPr sz="1227"/>
          </a:p>
        </p:txBody>
      </p:sp>
      <p:sp>
        <p:nvSpPr>
          <p:cNvPr id="10" name="object 10"/>
          <p:cNvSpPr/>
          <p:nvPr/>
        </p:nvSpPr>
        <p:spPr>
          <a:xfrm>
            <a:off x="5546690" y="5439397"/>
            <a:ext cx="44594" cy="64943"/>
          </a:xfrm>
          <a:custGeom>
            <a:avLst/>
            <a:gdLst/>
            <a:ahLst/>
            <a:cxnLst/>
            <a:rect l="l" t="t" r="r" b="b"/>
            <a:pathLst>
              <a:path w="65404" h="95250">
                <a:moveTo>
                  <a:pt x="56083" y="8764"/>
                </a:moveTo>
                <a:lnTo>
                  <a:pt x="38238" y="8764"/>
                </a:lnTo>
                <a:lnTo>
                  <a:pt x="49300" y="15276"/>
                </a:lnTo>
                <a:lnTo>
                  <a:pt x="52870" y="30128"/>
                </a:lnTo>
                <a:lnTo>
                  <a:pt x="52870" y="40542"/>
                </a:lnTo>
                <a:lnTo>
                  <a:pt x="40530" y="40869"/>
                </a:lnTo>
                <a:lnTo>
                  <a:pt x="25928" y="43363"/>
                </a:lnTo>
                <a:lnTo>
                  <a:pt x="12914" y="48911"/>
                </a:lnTo>
                <a:lnTo>
                  <a:pt x="3576" y="58221"/>
                </a:lnTo>
                <a:lnTo>
                  <a:pt x="0" y="72000"/>
                </a:lnTo>
                <a:lnTo>
                  <a:pt x="55" y="73785"/>
                </a:lnTo>
                <a:lnTo>
                  <a:pt x="4097" y="85351"/>
                </a:lnTo>
                <a:lnTo>
                  <a:pt x="14571" y="92833"/>
                </a:lnTo>
                <a:lnTo>
                  <a:pt x="31537" y="95223"/>
                </a:lnTo>
                <a:lnTo>
                  <a:pt x="43819" y="90607"/>
                </a:lnTo>
                <a:lnTo>
                  <a:pt x="48039" y="86851"/>
                </a:lnTo>
                <a:lnTo>
                  <a:pt x="24381" y="86851"/>
                </a:lnTo>
                <a:lnTo>
                  <a:pt x="14880" y="81030"/>
                </a:lnTo>
                <a:lnTo>
                  <a:pt x="11510" y="64731"/>
                </a:lnTo>
                <a:lnTo>
                  <a:pt x="19062" y="55210"/>
                </a:lnTo>
                <a:lnTo>
                  <a:pt x="32099" y="50023"/>
                </a:lnTo>
                <a:lnTo>
                  <a:pt x="48628" y="48454"/>
                </a:lnTo>
                <a:lnTo>
                  <a:pt x="62298" y="48454"/>
                </a:lnTo>
                <a:lnTo>
                  <a:pt x="61612" y="18176"/>
                </a:lnTo>
                <a:lnTo>
                  <a:pt x="56083" y="8764"/>
                </a:lnTo>
                <a:close/>
              </a:path>
              <a:path w="65404" h="95250">
                <a:moveTo>
                  <a:pt x="62903" y="82033"/>
                </a:moveTo>
                <a:lnTo>
                  <a:pt x="53454" y="82033"/>
                </a:lnTo>
                <a:lnTo>
                  <a:pt x="53647" y="85351"/>
                </a:lnTo>
                <a:lnTo>
                  <a:pt x="54216" y="90720"/>
                </a:lnTo>
                <a:lnTo>
                  <a:pt x="54800" y="93615"/>
                </a:lnTo>
                <a:lnTo>
                  <a:pt x="64833" y="93615"/>
                </a:lnTo>
                <a:lnTo>
                  <a:pt x="63677" y="89754"/>
                </a:lnTo>
                <a:lnTo>
                  <a:pt x="62903" y="82998"/>
                </a:lnTo>
                <a:lnTo>
                  <a:pt x="62903" y="82033"/>
                </a:lnTo>
                <a:close/>
              </a:path>
              <a:path w="65404" h="95250">
                <a:moveTo>
                  <a:pt x="62298" y="48454"/>
                </a:moveTo>
                <a:lnTo>
                  <a:pt x="52870" y="48454"/>
                </a:lnTo>
                <a:lnTo>
                  <a:pt x="52870" y="73155"/>
                </a:lnTo>
                <a:lnTo>
                  <a:pt x="48550" y="77953"/>
                </a:lnTo>
                <a:lnTo>
                  <a:pt x="38090" y="84623"/>
                </a:lnTo>
                <a:lnTo>
                  <a:pt x="24381" y="86851"/>
                </a:lnTo>
                <a:lnTo>
                  <a:pt x="48039" y="86851"/>
                </a:lnTo>
                <a:lnTo>
                  <a:pt x="53454" y="82033"/>
                </a:lnTo>
                <a:lnTo>
                  <a:pt x="62903" y="82033"/>
                </a:lnTo>
                <a:lnTo>
                  <a:pt x="62833" y="72000"/>
                </a:lnTo>
                <a:lnTo>
                  <a:pt x="62298" y="48454"/>
                </a:lnTo>
                <a:close/>
              </a:path>
              <a:path w="65404" h="95250">
                <a:moveTo>
                  <a:pt x="25953" y="0"/>
                </a:moveTo>
                <a:lnTo>
                  <a:pt x="13719" y="3840"/>
                </a:lnTo>
                <a:lnTo>
                  <a:pt x="3276" y="11218"/>
                </a:lnTo>
                <a:lnTo>
                  <a:pt x="13067" y="14592"/>
                </a:lnTo>
                <a:lnTo>
                  <a:pt x="23697" y="9863"/>
                </a:lnTo>
                <a:lnTo>
                  <a:pt x="38238" y="8764"/>
                </a:lnTo>
                <a:lnTo>
                  <a:pt x="56083" y="8764"/>
                </a:lnTo>
                <a:lnTo>
                  <a:pt x="55487" y="7749"/>
                </a:lnTo>
                <a:lnTo>
                  <a:pt x="43796" y="1706"/>
                </a:lnTo>
                <a:lnTo>
                  <a:pt x="25953" y="0"/>
                </a:lnTo>
                <a:close/>
              </a:path>
            </a:pathLst>
          </a:custGeom>
          <a:solidFill>
            <a:srgbClr val="FFFFFF"/>
          </a:solidFill>
        </p:spPr>
        <p:txBody>
          <a:bodyPr wrap="square" lIns="0" tIns="0" rIns="0" bIns="0" rtlCol="0"/>
          <a:lstStyle/>
          <a:p>
            <a:endParaRPr sz="1227"/>
          </a:p>
        </p:txBody>
      </p:sp>
      <p:sp>
        <p:nvSpPr>
          <p:cNvPr id="11" name="object 11"/>
          <p:cNvSpPr/>
          <p:nvPr/>
        </p:nvSpPr>
        <p:spPr>
          <a:xfrm>
            <a:off x="5606681" y="5439016"/>
            <a:ext cx="53253" cy="95250"/>
          </a:xfrm>
          <a:custGeom>
            <a:avLst/>
            <a:gdLst/>
            <a:ahLst/>
            <a:cxnLst/>
            <a:rect l="l" t="t" r="r" b="b"/>
            <a:pathLst>
              <a:path w="78104" h="139700">
                <a:moveTo>
                  <a:pt x="40525" y="0"/>
                </a:moveTo>
                <a:lnTo>
                  <a:pt x="3140" y="25143"/>
                </a:lnTo>
                <a:lnTo>
                  <a:pt x="1581" y="42111"/>
                </a:lnTo>
                <a:lnTo>
                  <a:pt x="7157" y="53941"/>
                </a:lnTo>
                <a:lnTo>
                  <a:pt x="16979" y="62331"/>
                </a:lnTo>
                <a:lnTo>
                  <a:pt x="11963" y="64643"/>
                </a:lnTo>
                <a:lnTo>
                  <a:pt x="7531" y="70053"/>
                </a:lnTo>
                <a:lnTo>
                  <a:pt x="7531" y="82791"/>
                </a:lnTo>
                <a:lnTo>
                  <a:pt x="10807" y="86829"/>
                </a:lnTo>
                <a:lnTo>
                  <a:pt x="12592" y="91283"/>
                </a:lnTo>
                <a:lnTo>
                  <a:pt x="3609" y="100792"/>
                </a:lnTo>
                <a:lnTo>
                  <a:pt x="0" y="113842"/>
                </a:lnTo>
                <a:lnTo>
                  <a:pt x="725" y="120018"/>
                </a:lnTo>
                <a:lnTo>
                  <a:pt x="7032" y="130563"/>
                </a:lnTo>
                <a:lnTo>
                  <a:pt x="19062" y="136966"/>
                </a:lnTo>
                <a:lnTo>
                  <a:pt x="35893" y="139119"/>
                </a:lnTo>
                <a:lnTo>
                  <a:pt x="49164" y="137484"/>
                </a:lnTo>
                <a:lnTo>
                  <a:pt x="60691" y="132730"/>
                </a:lnTo>
                <a:lnTo>
                  <a:pt x="63562" y="130028"/>
                </a:lnTo>
                <a:lnTo>
                  <a:pt x="26295" y="130028"/>
                </a:lnTo>
                <a:lnTo>
                  <a:pt x="13895" y="123597"/>
                </a:lnTo>
                <a:lnTo>
                  <a:pt x="9849" y="112261"/>
                </a:lnTo>
                <a:lnTo>
                  <a:pt x="13489" y="100375"/>
                </a:lnTo>
                <a:lnTo>
                  <a:pt x="24320" y="91274"/>
                </a:lnTo>
                <a:lnTo>
                  <a:pt x="70232" y="91274"/>
                </a:lnTo>
                <a:lnTo>
                  <a:pt x="65285" y="87265"/>
                </a:lnTo>
                <a:lnTo>
                  <a:pt x="51444" y="83991"/>
                </a:lnTo>
                <a:lnTo>
                  <a:pt x="36474" y="82981"/>
                </a:lnTo>
                <a:lnTo>
                  <a:pt x="26250" y="82588"/>
                </a:lnTo>
                <a:lnTo>
                  <a:pt x="17170" y="81622"/>
                </a:lnTo>
                <a:lnTo>
                  <a:pt x="17170" y="70624"/>
                </a:lnTo>
                <a:lnTo>
                  <a:pt x="19875" y="67157"/>
                </a:lnTo>
                <a:lnTo>
                  <a:pt x="24892" y="65417"/>
                </a:lnTo>
                <a:lnTo>
                  <a:pt x="43246" y="65417"/>
                </a:lnTo>
                <a:lnTo>
                  <a:pt x="48386" y="64821"/>
                </a:lnTo>
                <a:lnTo>
                  <a:pt x="60091" y="58141"/>
                </a:lnTo>
                <a:lnTo>
                  <a:pt x="32757" y="58141"/>
                </a:lnTo>
                <a:lnTo>
                  <a:pt x="20959" y="53630"/>
                </a:lnTo>
                <a:lnTo>
                  <a:pt x="13682" y="43023"/>
                </a:lnTo>
                <a:lnTo>
                  <a:pt x="11602" y="26675"/>
                </a:lnTo>
                <a:lnTo>
                  <a:pt x="17024" y="17428"/>
                </a:lnTo>
                <a:lnTo>
                  <a:pt x="28538" y="11656"/>
                </a:lnTo>
                <a:lnTo>
                  <a:pt x="47263" y="10813"/>
                </a:lnTo>
                <a:lnTo>
                  <a:pt x="62135" y="10813"/>
                </a:lnTo>
                <a:lnTo>
                  <a:pt x="61556" y="10236"/>
                </a:lnTo>
                <a:lnTo>
                  <a:pt x="77965" y="10236"/>
                </a:lnTo>
                <a:lnTo>
                  <a:pt x="77965" y="2133"/>
                </a:lnTo>
                <a:lnTo>
                  <a:pt x="49009" y="2133"/>
                </a:lnTo>
                <a:lnTo>
                  <a:pt x="44970" y="774"/>
                </a:lnTo>
                <a:lnTo>
                  <a:pt x="40525" y="0"/>
                </a:lnTo>
                <a:close/>
              </a:path>
              <a:path w="78104" h="139700">
                <a:moveTo>
                  <a:pt x="70232" y="91274"/>
                </a:moveTo>
                <a:lnTo>
                  <a:pt x="24320" y="91274"/>
                </a:lnTo>
                <a:lnTo>
                  <a:pt x="28943" y="91859"/>
                </a:lnTo>
                <a:lnTo>
                  <a:pt x="49656" y="92909"/>
                </a:lnTo>
                <a:lnTo>
                  <a:pt x="62872" y="96862"/>
                </a:lnTo>
                <a:lnTo>
                  <a:pt x="68503" y="109804"/>
                </a:lnTo>
                <a:lnTo>
                  <a:pt x="66842" y="116820"/>
                </a:lnTo>
                <a:lnTo>
                  <a:pt x="59351" y="124234"/>
                </a:lnTo>
                <a:lnTo>
                  <a:pt x="45834" y="128814"/>
                </a:lnTo>
                <a:lnTo>
                  <a:pt x="26295" y="130028"/>
                </a:lnTo>
                <a:lnTo>
                  <a:pt x="63562" y="130028"/>
                </a:lnTo>
                <a:lnTo>
                  <a:pt x="69521" y="124419"/>
                </a:lnTo>
                <a:lnTo>
                  <a:pt x="74702" y="112110"/>
                </a:lnTo>
                <a:lnTo>
                  <a:pt x="75279" y="95364"/>
                </a:lnTo>
                <a:lnTo>
                  <a:pt x="70232" y="91274"/>
                </a:lnTo>
                <a:close/>
              </a:path>
              <a:path w="78104" h="139700">
                <a:moveTo>
                  <a:pt x="43246" y="65417"/>
                </a:moveTo>
                <a:lnTo>
                  <a:pt x="24892" y="65417"/>
                </a:lnTo>
                <a:lnTo>
                  <a:pt x="28168" y="66382"/>
                </a:lnTo>
                <a:lnTo>
                  <a:pt x="31648" y="66763"/>
                </a:lnTo>
                <a:lnTo>
                  <a:pt x="43246" y="65417"/>
                </a:lnTo>
                <a:close/>
              </a:path>
              <a:path w="78104" h="139700">
                <a:moveTo>
                  <a:pt x="62135" y="10813"/>
                </a:moveTo>
                <a:lnTo>
                  <a:pt x="47263" y="10813"/>
                </a:lnTo>
                <a:lnTo>
                  <a:pt x="57110" y="19896"/>
                </a:lnTo>
                <a:lnTo>
                  <a:pt x="60591" y="33388"/>
                </a:lnTo>
                <a:lnTo>
                  <a:pt x="57719" y="45531"/>
                </a:lnTo>
                <a:lnTo>
                  <a:pt x="48448" y="54715"/>
                </a:lnTo>
                <a:lnTo>
                  <a:pt x="32757" y="58141"/>
                </a:lnTo>
                <a:lnTo>
                  <a:pt x="60091" y="58141"/>
                </a:lnTo>
                <a:lnTo>
                  <a:pt x="60404" y="57962"/>
                </a:lnTo>
                <a:lnTo>
                  <a:pt x="68109" y="47093"/>
                </a:lnTo>
                <a:lnTo>
                  <a:pt x="70790" y="33388"/>
                </a:lnTo>
                <a:lnTo>
                  <a:pt x="70827" y="24130"/>
                </a:lnTo>
                <a:lnTo>
                  <a:pt x="67348" y="16014"/>
                </a:lnTo>
                <a:lnTo>
                  <a:pt x="62135" y="10813"/>
                </a:lnTo>
                <a:close/>
              </a:path>
            </a:pathLst>
          </a:custGeom>
          <a:solidFill>
            <a:srgbClr val="FFFFFF"/>
          </a:solidFill>
        </p:spPr>
        <p:txBody>
          <a:bodyPr wrap="square" lIns="0" tIns="0" rIns="0" bIns="0" rtlCol="0"/>
          <a:lstStyle/>
          <a:p>
            <a:endParaRPr sz="1227"/>
          </a:p>
        </p:txBody>
      </p:sp>
      <p:sp>
        <p:nvSpPr>
          <p:cNvPr id="12" name="object 12"/>
          <p:cNvSpPr/>
          <p:nvPr/>
        </p:nvSpPr>
        <p:spPr>
          <a:xfrm>
            <a:off x="5668127" y="5440300"/>
            <a:ext cx="50656" cy="64077"/>
          </a:xfrm>
          <a:custGeom>
            <a:avLst/>
            <a:gdLst/>
            <a:ahLst/>
            <a:cxnLst/>
            <a:rect l="l" t="t" r="r" b="b"/>
            <a:pathLst>
              <a:path w="74295" h="93979">
                <a:moveTo>
                  <a:pt x="27537" y="0"/>
                </a:moveTo>
                <a:lnTo>
                  <a:pt x="15930" y="6491"/>
                </a:lnTo>
                <a:lnTo>
                  <a:pt x="7276" y="16793"/>
                </a:lnTo>
                <a:lnTo>
                  <a:pt x="1868" y="30047"/>
                </a:lnTo>
                <a:lnTo>
                  <a:pt x="0" y="45392"/>
                </a:lnTo>
                <a:lnTo>
                  <a:pt x="443" y="53544"/>
                </a:lnTo>
                <a:lnTo>
                  <a:pt x="32726" y="91959"/>
                </a:lnTo>
                <a:lnTo>
                  <a:pt x="50568" y="93708"/>
                </a:lnTo>
                <a:lnTo>
                  <a:pt x="63647" y="89984"/>
                </a:lnTo>
                <a:lnTo>
                  <a:pt x="71184" y="85726"/>
                </a:lnTo>
                <a:lnTo>
                  <a:pt x="41537" y="85726"/>
                </a:lnTo>
                <a:lnTo>
                  <a:pt x="27497" y="82342"/>
                </a:lnTo>
                <a:lnTo>
                  <a:pt x="17939" y="73402"/>
                </a:lnTo>
                <a:lnTo>
                  <a:pt x="12450" y="60541"/>
                </a:lnTo>
                <a:lnTo>
                  <a:pt x="10617" y="45392"/>
                </a:lnTo>
                <a:lnTo>
                  <a:pt x="10617" y="43271"/>
                </a:lnTo>
                <a:lnTo>
                  <a:pt x="74091" y="43271"/>
                </a:lnTo>
                <a:lnTo>
                  <a:pt x="74295" y="41543"/>
                </a:lnTo>
                <a:lnTo>
                  <a:pt x="74295" y="39994"/>
                </a:lnTo>
                <a:lnTo>
                  <a:pt x="73785" y="34978"/>
                </a:lnTo>
                <a:lnTo>
                  <a:pt x="64071" y="34978"/>
                </a:lnTo>
                <a:lnTo>
                  <a:pt x="11530" y="33170"/>
                </a:lnTo>
                <a:lnTo>
                  <a:pt x="15285" y="22832"/>
                </a:lnTo>
                <a:lnTo>
                  <a:pt x="22679" y="14945"/>
                </a:lnTo>
                <a:lnTo>
                  <a:pt x="34888" y="10582"/>
                </a:lnTo>
                <a:lnTo>
                  <a:pt x="63797" y="10582"/>
                </a:lnTo>
                <a:lnTo>
                  <a:pt x="58916" y="6009"/>
                </a:lnTo>
                <a:lnTo>
                  <a:pt x="45621" y="1028"/>
                </a:lnTo>
                <a:lnTo>
                  <a:pt x="27537" y="0"/>
                </a:lnTo>
                <a:close/>
              </a:path>
              <a:path w="74295" h="93979">
                <a:moveTo>
                  <a:pt x="66704" y="78193"/>
                </a:moveTo>
                <a:lnTo>
                  <a:pt x="56143" y="83312"/>
                </a:lnTo>
                <a:lnTo>
                  <a:pt x="41537" y="85726"/>
                </a:lnTo>
                <a:lnTo>
                  <a:pt x="71184" y="85726"/>
                </a:lnTo>
                <a:lnTo>
                  <a:pt x="72555" y="84952"/>
                </a:lnTo>
                <a:lnTo>
                  <a:pt x="66704" y="78193"/>
                </a:lnTo>
                <a:close/>
              </a:path>
              <a:path w="74295" h="93979">
                <a:moveTo>
                  <a:pt x="63797" y="10582"/>
                </a:moveTo>
                <a:lnTo>
                  <a:pt x="34888" y="10582"/>
                </a:lnTo>
                <a:lnTo>
                  <a:pt x="53089" y="10817"/>
                </a:lnTo>
                <a:lnTo>
                  <a:pt x="61357" y="21333"/>
                </a:lnTo>
                <a:lnTo>
                  <a:pt x="64071" y="34978"/>
                </a:lnTo>
                <a:lnTo>
                  <a:pt x="73785" y="34978"/>
                </a:lnTo>
                <a:lnTo>
                  <a:pt x="72828" y="25554"/>
                </a:lnTo>
                <a:lnTo>
                  <a:pt x="67844" y="14374"/>
                </a:lnTo>
                <a:lnTo>
                  <a:pt x="63797" y="10582"/>
                </a:lnTo>
                <a:close/>
              </a:path>
            </a:pathLst>
          </a:custGeom>
          <a:solidFill>
            <a:srgbClr val="FFFFFF"/>
          </a:solidFill>
        </p:spPr>
        <p:txBody>
          <a:bodyPr wrap="square" lIns="0" tIns="0" rIns="0" bIns="0" rtlCol="0"/>
          <a:lstStyle/>
          <a:p>
            <a:endParaRPr sz="1227"/>
          </a:p>
        </p:txBody>
      </p:sp>
      <p:sp>
        <p:nvSpPr>
          <p:cNvPr id="13" name="object 13"/>
          <p:cNvSpPr/>
          <p:nvPr/>
        </p:nvSpPr>
        <p:spPr>
          <a:xfrm>
            <a:off x="5730232" y="5408496"/>
            <a:ext cx="51955" cy="96116"/>
          </a:xfrm>
          <a:custGeom>
            <a:avLst/>
            <a:gdLst/>
            <a:ahLst/>
            <a:cxnLst/>
            <a:rect l="l" t="t" r="r" b="b"/>
            <a:pathLst>
              <a:path w="76200" h="140970">
                <a:moveTo>
                  <a:pt x="45546" y="46383"/>
                </a:moveTo>
                <a:lnTo>
                  <a:pt x="7157" y="64556"/>
                </a:lnTo>
                <a:lnTo>
                  <a:pt x="0" y="93002"/>
                </a:lnTo>
                <a:lnTo>
                  <a:pt x="3" y="93820"/>
                </a:lnTo>
                <a:lnTo>
                  <a:pt x="15055" y="132312"/>
                </a:lnTo>
                <a:lnTo>
                  <a:pt x="42166" y="140802"/>
                </a:lnTo>
                <a:lnTo>
                  <a:pt x="54612" y="136719"/>
                </a:lnTo>
                <a:lnTo>
                  <a:pt x="62148" y="130279"/>
                </a:lnTo>
                <a:lnTo>
                  <a:pt x="29683" y="130279"/>
                </a:lnTo>
                <a:lnTo>
                  <a:pt x="20957" y="124000"/>
                </a:lnTo>
                <a:lnTo>
                  <a:pt x="15307" y="113220"/>
                </a:lnTo>
                <a:lnTo>
                  <a:pt x="12510" y="98057"/>
                </a:lnTo>
                <a:lnTo>
                  <a:pt x="12344" y="78626"/>
                </a:lnTo>
                <a:lnTo>
                  <a:pt x="18072" y="65791"/>
                </a:lnTo>
                <a:lnTo>
                  <a:pt x="27834" y="56825"/>
                </a:lnTo>
                <a:lnTo>
                  <a:pt x="41668" y="53454"/>
                </a:lnTo>
                <a:lnTo>
                  <a:pt x="73901" y="53454"/>
                </a:lnTo>
                <a:lnTo>
                  <a:pt x="73901" y="52662"/>
                </a:lnTo>
                <a:lnTo>
                  <a:pt x="63837" y="52662"/>
                </a:lnTo>
                <a:lnTo>
                  <a:pt x="56906" y="48397"/>
                </a:lnTo>
                <a:lnTo>
                  <a:pt x="45546" y="46383"/>
                </a:lnTo>
                <a:close/>
              </a:path>
              <a:path w="76200" h="140970">
                <a:moveTo>
                  <a:pt x="73955" y="128320"/>
                </a:moveTo>
                <a:lnTo>
                  <a:pt x="64439" y="128320"/>
                </a:lnTo>
                <a:lnTo>
                  <a:pt x="64522" y="132312"/>
                </a:lnTo>
                <a:lnTo>
                  <a:pt x="65228" y="136719"/>
                </a:lnTo>
                <a:lnTo>
                  <a:pt x="65786" y="138938"/>
                </a:lnTo>
                <a:lnTo>
                  <a:pt x="76022" y="138938"/>
                </a:lnTo>
                <a:lnTo>
                  <a:pt x="74853" y="134874"/>
                </a:lnTo>
                <a:lnTo>
                  <a:pt x="73955" y="128320"/>
                </a:lnTo>
                <a:close/>
              </a:path>
              <a:path w="76200" h="140970">
                <a:moveTo>
                  <a:pt x="73901" y="53454"/>
                </a:moveTo>
                <a:lnTo>
                  <a:pt x="50355" y="53454"/>
                </a:lnTo>
                <a:lnTo>
                  <a:pt x="58267" y="56540"/>
                </a:lnTo>
                <a:lnTo>
                  <a:pt x="63855" y="61937"/>
                </a:lnTo>
                <a:lnTo>
                  <a:pt x="63855" y="119443"/>
                </a:lnTo>
                <a:lnTo>
                  <a:pt x="56934" y="125832"/>
                </a:lnTo>
                <a:lnTo>
                  <a:pt x="45748" y="129924"/>
                </a:lnTo>
                <a:lnTo>
                  <a:pt x="29683" y="130279"/>
                </a:lnTo>
                <a:lnTo>
                  <a:pt x="62148" y="130279"/>
                </a:lnTo>
                <a:lnTo>
                  <a:pt x="64439" y="128320"/>
                </a:lnTo>
                <a:lnTo>
                  <a:pt x="73955" y="128320"/>
                </a:lnTo>
                <a:lnTo>
                  <a:pt x="73901" y="53454"/>
                </a:lnTo>
                <a:close/>
              </a:path>
              <a:path w="76200" h="140970">
                <a:moveTo>
                  <a:pt x="73901" y="0"/>
                </a:moveTo>
                <a:lnTo>
                  <a:pt x="63855" y="0"/>
                </a:lnTo>
                <a:lnTo>
                  <a:pt x="63837" y="52662"/>
                </a:lnTo>
                <a:lnTo>
                  <a:pt x="73901" y="52662"/>
                </a:lnTo>
                <a:lnTo>
                  <a:pt x="73901" y="0"/>
                </a:lnTo>
                <a:close/>
              </a:path>
            </a:pathLst>
          </a:custGeom>
          <a:solidFill>
            <a:srgbClr val="FFFFFF"/>
          </a:solidFill>
        </p:spPr>
        <p:txBody>
          <a:bodyPr wrap="square" lIns="0" tIns="0" rIns="0" bIns="0" rtlCol="0"/>
          <a:lstStyle/>
          <a:p>
            <a:endParaRPr sz="1227"/>
          </a:p>
        </p:txBody>
      </p:sp>
      <p:sp>
        <p:nvSpPr>
          <p:cNvPr id="14" name="object 14"/>
          <p:cNvSpPr/>
          <p:nvPr/>
        </p:nvSpPr>
        <p:spPr>
          <a:xfrm>
            <a:off x="5826528" y="5440347"/>
            <a:ext cx="46759" cy="64077"/>
          </a:xfrm>
          <a:custGeom>
            <a:avLst/>
            <a:gdLst/>
            <a:ahLst/>
            <a:cxnLst/>
            <a:rect l="l" t="t" r="r" b="b"/>
            <a:pathLst>
              <a:path w="68579" h="93979">
                <a:moveTo>
                  <a:pt x="47298" y="0"/>
                </a:moveTo>
                <a:lnTo>
                  <a:pt x="7573" y="16362"/>
                </a:lnTo>
                <a:lnTo>
                  <a:pt x="0" y="46101"/>
                </a:lnTo>
                <a:lnTo>
                  <a:pt x="92" y="49669"/>
                </a:lnTo>
                <a:lnTo>
                  <a:pt x="16612" y="85253"/>
                </a:lnTo>
                <a:lnTo>
                  <a:pt x="45740" y="93991"/>
                </a:lnTo>
                <a:lnTo>
                  <a:pt x="59321" y="90391"/>
                </a:lnTo>
                <a:lnTo>
                  <a:pt x="68122" y="84886"/>
                </a:lnTo>
                <a:lnTo>
                  <a:pt x="66037" y="83841"/>
                </a:lnTo>
                <a:lnTo>
                  <a:pt x="30329" y="83841"/>
                </a:lnTo>
                <a:lnTo>
                  <a:pt x="21598" y="77360"/>
                </a:lnTo>
                <a:lnTo>
                  <a:pt x="15667" y="66420"/>
                </a:lnTo>
                <a:lnTo>
                  <a:pt x="12489" y="51281"/>
                </a:lnTo>
                <a:lnTo>
                  <a:pt x="12015" y="32204"/>
                </a:lnTo>
                <a:lnTo>
                  <a:pt x="17281" y="19047"/>
                </a:lnTo>
                <a:lnTo>
                  <a:pt x="26653" y="10058"/>
                </a:lnTo>
                <a:lnTo>
                  <a:pt x="40335" y="6731"/>
                </a:lnTo>
                <a:lnTo>
                  <a:pt x="66352" y="6731"/>
                </a:lnTo>
                <a:lnTo>
                  <a:pt x="66465" y="6475"/>
                </a:lnTo>
                <a:lnTo>
                  <a:pt x="59429" y="2579"/>
                </a:lnTo>
                <a:lnTo>
                  <a:pt x="47298" y="0"/>
                </a:lnTo>
                <a:close/>
              </a:path>
              <a:path w="68579" h="93979">
                <a:moveTo>
                  <a:pt x="59185" y="80405"/>
                </a:moveTo>
                <a:lnTo>
                  <a:pt x="48377" y="83613"/>
                </a:lnTo>
                <a:lnTo>
                  <a:pt x="30329" y="83841"/>
                </a:lnTo>
                <a:lnTo>
                  <a:pt x="66037" y="83841"/>
                </a:lnTo>
                <a:lnTo>
                  <a:pt x="59185" y="80405"/>
                </a:lnTo>
                <a:close/>
              </a:path>
              <a:path w="68579" h="93979">
                <a:moveTo>
                  <a:pt x="66352" y="6731"/>
                </a:moveTo>
                <a:lnTo>
                  <a:pt x="50558" y="6731"/>
                </a:lnTo>
                <a:lnTo>
                  <a:pt x="57505" y="10591"/>
                </a:lnTo>
                <a:lnTo>
                  <a:pt x="62712" y="15036"/>
                </a:lnTo>
                <a:lnTo>
                  <a:pt x="66352" y="6731"/>
                </a:lnTo>
                <a:close/>
              </a:path>
            </a:pathLst>
          </a:custGeom>
          <a:solidFill>
            <a:srgbClr val="FFFFFF"/>
          </a:solidFill>
        </p:spPr>
        <p:txBody>
          <a:bodyPr wrap="square" lIns="0" tIns="0" rIns="0" bIns="0" rtlCol="0"/>
          <a:lstStyle/>
          <a:p>
            <a:endParaRPr sz="1227"/>
          </a:p>
        </p:txBody>
      </p:sp>
      <p:sp>
        <p:nvSpPr>
          <p:cNvPr id="15" name="object 15"/>
          <p:cNvSpPr/>
          <p:nvPr/>
        </p:nvSpPr>
        <p:spPr>
          <a:xfrm>
            <a:off x="5884158" y="5439396"/>
            <a:ext cx="44594" cy="64943"/>
          </a:xfrm>
          <a:custGeom>
            <a:avLst/>
            <a:gdLst/>
            <a:ahLst/>
            <a:cxnLst/>
            <a:rect l="l" t="t" r="r" b="b"/>
            <a:pathLst>
              <a:path w="65404" h="95250">
                <a:moveTo>
                  <a:pt x="56089" y="8765"/>
                </a:moveTo>
                <a:lnTo>
                  <a:pt x="38242" y="8765"/>
                </a:lnTo>
                <a:lnTo>
                  <a:pt x="49304" y="15278"/>
                </a:lnTo>
                <a:lnTo>
                  <a:pt x="52870" y="30129"/>
                </a:lnTo>
                <a:lnTo>
                  <a:pt x="52870" y="40543"/>
                </a:lnTo>
                <a:lnTo>
                  <a:pt x="40530" y="40870"/>
                </a:lnTo>
                <a:lnTo>
                  <a:pt x="25928" y="43364"/>
                </a:lnTo>
                <a:lnTo>
                  <a:pt x="12914" y="48912"/>
                </a:lnTo>
                <a:lnTo>
                  <a:pt x="3576" y="58222"/>
                </a:lnTo>
                <a:lnTo>
                  <a:pt x="0" y="72001"/>
                </a:lnTo>
                <a:lnTo>
                  <a:pt x="55" y="73783"/>
                </a:lnTo>
                <a:lnTo>
                  <a:pt x="4096" y="85351"/>
                </a:lnTo>
                <a:lnTo>
                  <a:pt x="14570" y="92834"/>
                </a:lnTo>
                <a:lnTo>
                  <a:pt x="31534" y="95226"/>
                </a:lnTo>
                <a:lnTo>
                  <a:pt x="43816" y="90611"/>
                </a:lnTo>
                <a:lnTo>
                  <a:pt x="48040" y="86852"/>
                </a:lnTo>
                <a:lnTo>
                  <a:pt x="24384" y="86852"/>
                </a:lnTo>
                <a:lnTo>
                  <a:pt x="14879" y="81029"/>
                </a:lnTo>
                <a:lnTo>
                  <a:pt x="11510" y="64732"/>
                </a:lnTo>
                <a:lnTo>
                  <a:pt x="19062" y="55211"/>
                </a:lnTo>
                <a:lnTo>
                  <a:pt x="32099" y="50025"/>
                </a:lnTo>
                <a:lnTo>
                  <a:pt x="48628" y="48455"/>
                </a:lnTo>
                <a:lnTo>
                  <a:pt x="62300" y="48455"/>
                </a:lnTo>
                <a:lnTo>
                  <a:pt x="61615" y="18184"/>
                </a:lnTo>
                <a:lnTo>
                  <a:pt x="56089" y="8765"/>
                </a:lnTo>
                <a:close/>
              </a:path>
              <a:path w="65404" h="95250">
                <a:moveTo>
                  <a:pt x="62903" y="82034"/>
                </a:moveTo>
                <a:lnTo>
                  <a:pt x="53454" y="82034"/>
                </a:lnTo>
                <a:lnTo>
                  <a:pt x="53647" y="85351"/>
                </a:lnTo>
                <a:lnTo>
                  <a:pt x="54216" y="90721"/>
                </a:lnTo>
                <a:lnTo>
                  <a:pt x="54800" y="93617"/>
                </a:lnTo>
                <a:lnTo>
                  <a:pt x="64833" y="93617"/>
                </a:lnTo>
                <a:lnTo>
                  <a:pt x="63690" y="89756"/>
                </a:lnTo>
                <a:lnTo>
                  <a:pt x="62903" y="82999"/>
                </a:lnTo>
                <a:lnTo>
                  <a:pt x="62903" y="82034"/>
                </a:lnTo>
                <a:close/>
              </a:path>
              <a:path w="65404" h="95250">
                <a:moveTo>
                  <a:pt x="62300" y="48455"/>
                </a:moveTo>
                <a:lnTo>
                  <a:pt x="52870" y="48455"/>
                </a:lnTo>
                <a:lnTo>
                  <a:pt x="52870" y="73157"/>
                </a:lnTo>
                <a:lnTo>
                  <a:pt x="48553" y="77953"/>
                </a:lnTo>
                <a:lnTo>
                  <a:pt x="38097" y="84623"/>
                </a:lnTo>
                <a:lnTo>
                  <a:pt x="24384" y="86852"/>
                </a:lnTo>
                <a:lnTo>
                  <a:pt x="48040" y="86852"/>
                </a:lnTo>
                <a:lnTo>
                  <a:pt x="53454" y="82034"/>
                </a:lnTo>
                <a:lnTo>
                  <a:pt x="62903" y="82034"/>
                </a:lnTo>
                <a:lnTo>
                  <a:pt x="62833" y="72001"/>
                </a:lnTo>
                <a:lnTo>
                  <a:pt x="62300" y="48455"/>
                </a:lnTo>
                <a:close/>
              </a:path>
              <a:path w="65404" h="95250">
                <a:moveTo>
                  <a:pt x="25963" y="0"/>
                </a:moveTo>
                <a:lnTo>
                  <a:pt x="13726" y="3840"/>
                </a:lnTo>
                <a:lnTo>
                  <a:pt x="3289" y="11219"/>
                </a:lnTo>
                <a:lnTo>
                  <a:pt x="13075" y="14592"/>
                </a:lnTo>
                <a:lnTo>
                  <a:pt x="23709" y="9864"/>
                </a:lnTo>
                <a:lnTo>
                  <a:pt x="38242" y="8765"/>
                </a:lnTo>
                <a:lnTo>
                  <a:pt x="56089" y="8765"/>
                </a:lnTo>
                <a:lnTo>
                  <a:pt x="55496" y="7753"/>
                </a:lnTo>
                <a:lnTo>
                  <a:pt x="43808" y="1708"/>
                </a:lnTo>
                <a:lnTo>
                  <a:pt x="25963" y="0"/>
                </a:lnTo>
                <a:close/>
              </a:path>
            </a:pathLst>
          </a:custGeom>
          <a:solidFill>
            <a:srgbClr val="FFFFFF"/>
          </a:solidFill>
        </p:spPr>
        <p:txBody>
          <a:bodyPr wrap="square" lIns="0" tIns="0" rIns="0" bIns="0" rtlCol="0"/>
          <a:lstStyle/>
          <a:p>
            <a:endParaRPr sz="1227"/>
          </a:p>
        </p:txBody>
      </p:sp>
      <p:sp>
        <p:nvSpPr>
          <p:cNvPr id="16" name="object 16"/>
          <p:cNvSpPr/>
          <p:nvPr/>
        </p:nvSpPr>
        <p:spPr>
          <a:xfrm>
            <a:off x="5949024" y="5439021"/>
            <a:ext cx="29874" cy="64510"/>
          </a:xfrm>
          <a:custGeom>
            <a:avLst/>
            <a:gdLst/>
            <a:ahLst/>
            <a:cxnLst/>
            <a:rect l="l" t="t" r="r" b="b"/>
            <a:pathLst>
              <a:path w="43815" h="94615">
                <a:moveTo>
                  <a:pt x="10033" y="2120"/>
                </a:moveTo>
                <a:lnTo>
                  <a:pt x="0" y="2120"/>
                </a:lnTo>
                <a:lnTo>
                  <a:pt x="0" y="94170"/>
                </a:lnTo>
                <a:lnTo>
                  <a:pt x="10033" y="94170"/>
                </a:lnTo>
                <a:lnTo>
                  <a:pt x="12018" y="26245"/>
                </a:lnTo>
                <a:lnTo>
                  <a:pt x="18256" y="18135"/>
                </a:lnTo>
                <a:lnTo>
                  <a:pt x="10033" y="18135"/>
                </a:lnTo>
                <a:lnTo>
                  <a:pt x="10033" y="2120"/>
                </a:lnTo>
                <a:close/>
              </a:path>
              <a:path w="43815" h="94615">
                <a:moveTo>
                  <a:pt x="38976" y="0"/>
                </a:moveTo>
                <a:lnTo>
                  <a:pt x="28506" y="916"/>
                </a:lnTo>
                <a:lnTo>
                  <a:pt x="16823" y="8489"/>
                </a:lnTo>
                <a:lnTo>
                  <a:pt x="10033" y="18135"/>
                </a:lnTo>
                <a:lnTo>
                  <a:pt x="18256" y="18135"/>
                </a:lnTo>
                <a:lnTo>
                  <a:pt x="20316" y="15457"/>
                </a:lnTo>
                <a:lnTo>
                  <a:pt x="33578" y="9639"/>
                </a:lnTo>
                <a:lnTo>
                  <a:pt x="41458" y="9639"/>
                </a:lnTo>
                <a:lnTo>
                  <a:pt x="43611" y="1536"/>
                </a:lnTo>
                <a:lnTo>
                  <a:pt x="42075" y="965"/>
                </a:lnTo>
                <a:lnTo>
                  <a:pt x="38976" y="0"/>
                </a:lnTo>
                <a:close/>
              </a:path>
              <a:path w="43815" h="94615">
                <a:moveTo>
                  <a:pt x="41458" y="9639"/>
                </a:moveTo>
                <a:lnTo>
                  <a:pt x="37426" y="9639"/>
                </a:lnTo>
                <a:lnTo>
                  <a:pt x="41097" y="10998"/>
                </a:lnTo>
                <a:lnTo>
                  <a:pt x="41458" y="9639"/>
                </a:lnTo>
                <a:close/>
              </a:path>
            </a:pathLst>
          </a:custGeom>
          <a:solidFill>
            <a:srgbClr val="FFFFFF"/>
          </a:solidFill>
        </p:spPr>
        <p:txBody>
          <a:bodyPr wrap="square" lIns="0" tIns="0" rIns="0" bIns="0" rtlCol="0"/>
          <a:lstStyle/>
          <a:p>
            <a:endParaRPr sz="1227"/>
          </a:p>
        </p:txBody>
      </p:sp>
      <p:sp>
        <p:nvSpPr>
          <p:cNvPr id="17" name="object 17"/>
          <p:cNvSpPr/>
          <p:nvPr/>
        </p:nvSpPr>
        <p:spPr>
          <a:xfrm>
            <a:off x="5984810" y="5440300"/>
            <a:ext cx="50656" cy="64077"/>
          </a:xfrm>
          <a:custGeom>
            <a:avLst/>
            <a:gdLst/>
            <a:ahLst/>
            <a:cxnLst/>
            <a:rect l="l" t="t" r="r" b="b"/>
            <a:pathLst>
              <a:path w="74295" h="93979">
                <a:moveTo>
                  <a:pt x="27537" y="0"/>
                </a:moveTo>
                <a:lnTo>
                  <a:pt x="15930" y="6491"/>
                </a:lnTo>
                <a:lnTo>
                  <a:pt x="7276" y="16793"/>
                </a:lnTo>
                <a:lnTo>
                  <a:pt x="1868" y="30047"/>
                </a:lnTo>
                <a:lnTo>
                  <a:pt x="0" y="45392"/>
                </a:lnTo>
                <a:lnTo>
                  <a:pt x="443" y="53544"/>
                </a:lnTo>
                <a:lnTo>
                  <a:pt x="32726" y="91959"/>
                </a:lnTo>
                <a:lnTo>
                  <a:pt x="50568" y="93708"/>
                </a:lnTo>
                <a:lnTo>
                  <a:pt x="63647" y="89984"/>
                </a:lnTo>
                <a:lnTo>
                  <a:pt x="71184" y="85726"/>
                </a:lnTo>
                <a:lnTo>
                  <a:pt x="41525" y="85726"/>
                </a:lnTo>
                <a:lnTo>
                  <a:pt x="27486" y="82342"/>
                </a:lnTo>
                <a:lnTo>
                  <a:pt x="17931" y="73402"/>
                </a:lnTo>
                <a:lnTo>
                  <a:pt x="12442" y="60541"/>
                </a:lnTo>
                <a:lnTo>
                  <a:pt x="10604" y="45392"/>
                </a:lnTo>
                <a:lnTo>
                  <a:pt x="10604" y="43271"/>
                </a:lnTo>
                <a:lnTo>
                  <a:pt x="74091" y="43271"/>
                </a:lnTo>
                <a:lnTo>
                  <a:pt x="74294" y="41543"/>
                </a:lnTo>
                <a:lnTo>
                  <a:pt x="74294" y="39994"/>
                </a:lnTo>
                <a:lnTo>
                  <a:pt x="73785" y="34978"/>
                </a:lnTo>
                <a:lnTo>
                  <a:pt x="64058" y="34978"/>
                </a:lnTo>
                <a:lnTo>
                  <a:pt x="11528" y="33177"/>
                </a:lnTo>
                <a:lnTo>
                  <a:pt x="15283" y="22836"/>
                </a:lnTo>
                <a:lnTo>
                  <a:pt x="22674" y="14947"/>
                </a:lnTo>
                <a:lnTo>
                  <a:pt x="34881" y="10581"/>
                </a:lnTo>
                <a:lnTo>
                  <a:pt x="63796" y="10581"/>
                </a:lnTo>
                <a:lnTo>
                  <a:pt x="58916" y="6009"/>
                </a:lnTo>
                <a:lnTo>
                  <a:pt x="45621" y="1028"/>
                </a:lnTo>
                <a:lnTo>
                  <a:pt x="27537" y="0"/>
                </a:lnTo>
                <a:close/>
              </a:path>
              <a:path w="74295" h="93979">
                <a:moveTo>
                  <a:pt x="66695" y="78193"/>
                </a:moveTo>
                <a:lnTo>
                  <a:pt x="56134" y="83312"/>
                </a:lnTo>
                <a:lnTo>
                  <a:pt x="41525" y="85726"/>
                </a:lnTo>
                <a:lnTo>
                  <a:pt x="71184" y="85726"/>
                </a:lnTo>
                <a:lnTo>
                  <a:pt x="72555" y="84952"/>
                </a:lnTo>
                <a:lnTo>
                  <a:pt x="66695" y="78193"/>
                </a:lnTo>
                <a:close/>
              </a:path>
              <a:path w="74295" h="93979">
                <a:moveTo>
                  <a:pt x="63796" y="10581"/>
                </a:moveTo>
                <a:lnTo>
                  <a:pt x="34881" y="10581"/>
                </a:lnTo>
                <a:lnTo>
                  <a:pt x="53081" y="10813"/>
                </a:lnTo>
                <a:lnTo>
                  <a:pt x="61347" y="21330"/>
                </a:lnTo>
                <a:lnTo>
                  <a:pt x="64058" y="34978"/>
                </a:lnTo>
                <a:lnTo>
                  <a:pt x="73785" y="34978"/>
                </a:lnTo>
                <a:lnTo>
                  <a:pt x="72828" y="25554"/>
                </a:lnTo>
                <a:lnTo>
                  <a:pt x="67844" y="14374"/>
                </a:lnTo>
                <a:lnTo>
                  <a:pt x="63796" y="10581"/>
                </a:lnTo>
                <a:close/>
              </a:path>
            </a:pathLst>
          </a:custGeom>
          <a:solidFill>
            <a:srgbClr val="FFFFFF"/>
          </a:solidFill>
        </p:spPr>
        <p:txBody>
          <a:bodyPr wrap="square" lIns="0" tIns="0" rIns="0" bIns="0" rtlCol="0"/>
          <a:lstStyle/>
          <a:p>
            <a:endParaRPr sz="1227"/>
          </a:p>
        </p:txBody>
      </p:sp>
      <p:sp>
        <p:nvSpPr>
          <p:cNvPr id="18" name="object 18"/>
          <p:cNvSpPr/>
          <p:nvPr/>
        </p:nvSpPr>
        <p:spPr>
          <a:xfrm>
            <a:off x="6076649" y="5439016"/>
            <a:ext cx="57150" cy="65809"/>
          </a:xfrm>
          <a:custGeom>
            <a:avLst/>
            <a:gdLst/>
            <a:ahLst/>
            <a:cxnLst/>
            <a:rect l="l" t="t" r="r" b="b"/>
            <a:pathLst>
              <a:path w="83820" h="96520">
                <a:moveTo>
                  <a:pt x="41279" y="0"/>
                </a:moveTo>
                <a:lnTo>
                  <a:pt x="6191" y="21263"/>
                </a:lnTo>
                <a:lnTo>
                  <a:pt x="0" y="49130"/>
                </a:lnTo>
                <a:lnTo>
                  <a:pt x="1702" y="62827"/>
                </a:lnTo>
                <a:lnTo>
                  <a:pt x="6589" y="75621"/>
                </a:lnTo>
                <a:lnTo>
                  <a:pt x="14899" y="86281"/>
                </a:lnTo>
                <a:lnTo>
                  <a:pt x="26869" y="93576"/>
                </a:lnTo>
                <a:lnTo>
                  <a:pt x="42735" y="96275"/>
                </a:lnTo>
                <a:lnTo>
                  <a:pt x="57760" y="93147"/>
                </a:lnTo>
                <a:lnTo>
                  <a:pt x="69055" y="85578"/>
                </a:lnTo>
                <a:lnTo>
                  <a:pt x="30949" y="85578"/>
                </a:lnTo>
                <a:lnTo>
                  <a:pt x="22103" y="79057"/>
                </a:lnTo>
                <a:lnTo>
                  <a:pt x="15983" y="68189"/>
                </a:lnTo>
                <a:lnTo>
                  <a:pt x="12646" y="53132"/>
                </a:lnTo>
                <a:lnTo>
                  <a:pt x="12156" y="34339"/>
                </a:lnTo>
                <a:lnTo>
                  <a:pt x="12265" y="33768"/>
                </a:lnTo>
                <a:lnTo>
                  <a:pt x="17591" y="21060"/>
                </a:lnTo>
                <a:lnTo>
                  <a:pt x="27148" y="12055"/>
                </a:lnTo>
                <a:lnTo>
                  <a:pt x="41025" y="8687"/>
                </a:lnTo>
                <a:lnTo>
                  <a:pt x="66235" y="8687"/>
                </a:lnTo>
                <a:lnTo>
                  <a:pt x="56715" y="2744"/>
                </a:lnTo>
                <a:lnTo>
                  <a:pt x="41279" y="0"/>
                </a:lnTo>
                <a:close/>
              </a:path>
              <a:path w="83820" h="96520">
                <a:moveTo>
                  <a:pt x="66235" y="8687"/>
                </a:moveTo>
                <a:lnTo>
                  <a:pt x="41025" y="8687"/>
                </a:lnTo>
                <a:lnTo>
                  <a:pt x="54848" y="12001"/>
                </a:lnTo>
                <a:lnTo>
                  <a:pt x="64834" y="20766"/>
                </a:lnTo>
                <a:lnTo>
                  <a:pt x="70891" y="33382"/>
                </a:lnTo>
                <a:lnTo>
                  <a:pt x="72824" y="47478"/>
                </a:lnTo>
                <a:lnTo>
                  <a:pt x="72865" y="49130"/>
                </a:lnTo>
                <a:lnTo>
                  <a:pt x="72314" y="56708"/>
                </a:lnTo>
                <a:lnTo>
                  <a:pt x="68593" y="68681"/>
                </a:lnTo>
                <a:lnTo>
                  <a:pt x="60911" y="78213"/>
                </a:lnTo>
                <a:lnTo>
                  <a:pt x="48589" y="84209"/>
                </a:lnTo>
                <a:lnTo>
                  <a:pt x="30949" y="85578"/>
                </a:lnTo>
                <a:lnTo>
                  <a:pt x="69055" y="85578"/>
                </a:lnTo>
                <a:lnTo>
                  <a:pt x="69229" y="85462"/>
                </a:lnTo>
                <a:lnTo>
                  <a:pt x="77266" y="74460"/>
                </a:lnTo>
                <a:lnTo>
                  <a:pt x="81997" y="61385"/>
                </a:lnTo>
                <a:lnTo>
                  <a:pt x="83546" y="47478"/>
                </a:lnTo>
                <a:lnTo>
                  <a:pt x="81858" y="33768"/>
                </a:lnTo>
                <a:lnTo>
                  <a:pt x="76896" y="20897"/>
                </a:lnTo>
                <a:lnTo>
                  <a:pt x="68551" y="10133"/>
                </a:lnTo>
                <a:lnTo>
                  <a:pt x="66235" y="8687"/>
                </a:lnTo>
                <a:close/>
              </a:path>
            </a:pathLst>
          </a:custGeom>
          <a:solidFill>
            <a:srgbClr val="FFFFFF"/>
          </a:solidFill>
        </p:spPr>
        <p:txBody>
          <a:bodyPr wrap="square" lIns="0" tIns="0" rIns="0" bIns="0" rtlCol="0"/>
          <a:lstStyle/>
          <a:p>
            <a:endParaRPr sz="1227"/>
          </a:p>
        </p:txBody>
      </p:sp>
      <p:sp>
        <p:nvSpPr>
          <p:cNvPr id="19" name="object 19"/>
          <p:cNvSpPr/>
          <p:nvPr/>
        </p:nvSpPr>
        <p:spPr>
          <a:xfrm>
            <a:off x="6149790" y="5408494"/>
            <a:ext cx="46326" cy="94817"/>
          </a:xfrm>
          <a:custGeom>
            <a:avLst/>
            <a:gdLst/>
            <a:ahLst/>
            <a:cxnLst/>
            <a:rect l="l" t="t" r="r" b="b"/>
            <a:pathLst>
              <a:path w="67945" h="139065">
                <a:moveTo>
                  <a:pt x="10045" y="0"/>
                </a:moveTo>
                <a:lnTo>
                  <a:pt x="0" y="0"/>
                </a:lnTo>
                <a:lnTo>
                  <a:pt x="0" y="138937"/>
                </a:lnTo>
                <a:lnTo>
                  <a:pt x="10045" y="138937"/>
                </a:lnTo>
                <a:lnTo>
                  <a:pt x="15929" y="65022"/>
                </a:lnTo>
                <a:lnTo>
                  <a:pt x="21069" y="61556"/>
                </a:lnTo>
                <a:lnTo>
                  <a:pt x="10045" y="61556"/>
                </a:lnTo>
                <a:lnTo>
                  <a:pt x="10045" y="0"/>
                </a:lnTo>
                <a:close/>
              </a:path>
              <a:path w="67945" h="139065">
                <a:moveTo>
                  <a:pt x="60507" y="54224"/>
                </a:moveTo>
                <a:lnTo>
                  <a:pt x="43193" y="54224"/>
                </a:lnTo>
                <a:lnTo>
                  <a:pt x="54115" y="61273"/>
                </a:lnTo>
                <a:lnTo>
                  <a:pt x="57327" y="75831"/>
                </a:lnTo>
                <a:lnTo>
                  <a:pt x="57327" y="138937"/>
                </a:lnTo>
                <a:lnTo>
                  <a:pt x="67348" y="138937"/>
                </a:lnTo>
                <a:lnTo>
                  <a:pt x="65997" y="63252"/>
                </a:lnTo>
                <a:lnTo>
                  <a:pt x="60507" y="54224"/>
                </a:lnTo>
                <a:close/>
              </a:path>
              <a:path w="67945" h="139065">
                <a:moveTo>
                  <a:pt x="29103" y="46761"/>
                </a:moveTo>
                <a:lnTo>
                  <a:pt x="17303" y="53665"/>
                </a:lnTo>
                <a:lnTo>
                  <a:pt x="10045" y="61556"/>
                </a:lnTo>
                <a:lnTo>
                  <a:pt x="21069" y="61556"/>
                </a:lnTo>
                <a:lnTo>
                  <a:pt x="27063" y="57515"/>
                </a:lnTo>
                <a:lnTo>
                  <a:pt x="43193" y="54224"/>
                </a:lnTo>
                <a:lnTo>
                  <a:pt x="60507" y="54224"/>
                </a:lnTo>
                <a:lnTo>
                  <a:pt x="60223" y="53758"/>
                </a:lnTo>
                <a:lnTo>
                  <a:pt x="48444" y="47912"/>
                </a:lnTo>
                <a:lnTo>
                  <a:pt x="29103" y="46761"/>
                </a:lnTo>
                <a:close/>
              </a:path>
            </a:pathLst>
          </a:custGeom>
          <a:solidFill>
            <a:srgbClr val="FFFFFF"/>
          </a:solidFill>
        </p:spPr>
        <p:txBody>
          <a:bodyPr wrap="square" lIns="0" tIns="0" rIns="0" bIns="0" rtlCol="0"/>
          <a:lstStyle/>
          <a:p>
            <a:endParaRPr sz="1227"/>
          </a:p>
        </p:txBody>
      </p:sp>
      <p:sp>
        <p:nvSpPr>
          <p:cNvPr id="20" name="object 20"/>
          <p:cNvSpPr/>
          <p:nvPr/>
        </p:nvSpPr>
        <p:spPr>
          <a:xfrm>
            <a:off x="6216231" y="5416651"/>
            <a:ext cx="10824" cy="86591"/>
          </a:xfrm>
          <a:custGeom>
            <a:avLst/>
            <a:gdLst/>
            <a:ahLst/>
            <a:cxnLst/>
            <a:rect l="l" t="t" r="r" b="b"/>
            <a:pathLst>
              <a:path w="15875" h="127000">
                <a:moveTo>
                  <a:pt x="12738" y="34925"/>
                </a:moveTo>
                <a:lnTo>
                  <a:pt x="2514" y="34925"/>
                </a:lnTo>
                <a:lnTo>
                  <a:pt x="2514" y="126974"/>
                </a:lnTo>
                <a:lnTo>
                  <a:pt x="12738" y="126974"/>
                </a:lnTo>
                <a:lnTo>
                  <a:pt x="12738" y="34925"/>
                </a:lnTo>
                <a:close/>
              </a:path>
              <a:path w="15875" h="127000">
                <a:moveTo>
                  <a:pt x="11772" y="0"/>
                </a:moveTo>
                <a:lnTo>
                  <a:pt x="3479" y="0"/>
                </a:lnTo>
                <a:lnTo>
                  <a:pt x="0" y="3276"/>
                </a:lnTo>
                <a:lnTo>
                  <a:pt x="0" y="12153"/>
                </a:lnTo>
                <a:lnTo>
                  <a:pt x="3479" y="15633"/>
                </a:lnTo>
                <a:lnTo>
                  <a:pt x="11772" y="15633"/>
                </a:lnTo>
                <a:lnTo>
                  <a:pt x="15252" y="12153"/>
                </a:lnTo>
                <a:lnTo>
                  <a:pt x="15252" y="3276"/>
                </a:lnTo>
                <a:lnTo>
                  <a:pt x="11772" y="0"/>
                </a:lnTo>
                <a:close/>
              </a:path>
            </a:pathLst>
          </a:custGeom>
          <a:solidFill>
            <a:srgbClr val="FFFFFF"/>
          </a:solidFill>
        </p:spPr>
        <p:txBody>
          <a:bodyPr wrap="square" lIns="0" tIns="0" rIns="0" bIns="0" rtlCol="0"/>
          <a:lstStyle/>
          <a:p>
            <a:endParaRPr sz="1227"/>
          </a:p>
        </p:txBody>
      </p:sp>
      <p:sp>
        <p:nvSpPr>
          <p:cNvPr id="21" name="object 21"/>
          <p:cNvSpPr/>
          <p:nvPr/>
        </p:nvSpPr>
        <p:spPr>
          <a:xfrm>
            <a:off x="6241764" y="5439016"/>
            <a:ext cx="57150" cy="65809"/>
          </a:xfrm>
          <a:custGeom>
            <a:avLst/>
            <a:gdLst/>
            <a:ahLst/>
            <a:cxnLst/>
            <a:rect l="l" t="t" r="r" b="b"/>
            <a:pathLst>
              <a:path w="83820" h="96520">
                <a:moveTo>
                  <a:pt x="41279" y="0"/>
                </a:moveTo>
                <a:lnTo>
                  <a:pt x="6191" y="21263"/>
                </a:lnTo>
                <a:lnTo>
                  <a:pt x="0" y="49130"/>
                </a:lnTo>
                <a:lnTo>
                  <a:pt x="1702" y="62827"/>
                </a:lnTo>
                <a:lnTo>
                  <a:pt x="6589" y="75621"/>
                </a:lnTo>
                <a:lnTo>
                  <a:pt x="14899" y="86281"/>
                </a:lnTo>
                <a:lnTo>
                  <a:pt x="26869" y="93576"/>
                </a:lnTo>
                <a:lnTo>
                  <a:pt x="42735" y="96275"/>
                </a:lnTo>
                <a:lnTo>
                  <a:pt x="57760" y="93147"/>
                </a:lnTo>
                <a:lnTo>
                  <a:pt x="69052" y="85580"/>
                </a:lnTo>
                <a:lnTo>
                  <a:pt x="30946" y="85580"/>
                </a:lnTo>
                <a:lnTo>
                  <a:pt x="22102" y="79060"/>
                </a:lnTo>
                <a:lnTo>
                  <a:pt x="15983" y="68192"/>
                </a:lnTo>
                <a:lnTo>
                  <a:pt x="12646" y="53134"/>
                </a:lnTo>
                <a:lnTo>
                  <a:pt x="12156" y="34339"/>
                </a:lnTo>
                <a:lnTo>
                  <a:pt x="12265" y="33768"/>
                </a:lnTo>
                <a:lnTo>
                  <a:pt x="17591" y="21060"/>
                </a:lnTo>
                <a:lnTo>
                  <a:pt x="27148" y="12055"/>
                </a:lnTo>
                <a:lnTo>
                  <a:pt x="41025" y="8687"/>
                </a:lnTo>
                <a:lnTo>
                  <a:pt x="66235" y="8687"/>
                </a:lnTo>
                <a:lnTo>
                  <a:pt x="56715" y="2744"/>
                </a:lnTo>
                <a:lnTo>
                  <a:pt x="41279" y="0"/>
                </a:lnTo>
                <a:close/>
              </a:path>
              <a:path w="83820" h="96520">
                <a:moveTo>
                  <a:pt x="66235" y="8687"/>
                </a:moveTo>
                <a:lnTo>
                  <a:pt x="41025" y="8687"/>
                </a:lnTo>
                <a:lnTo>
                  <a:pt x="54848" y="12001"/>
                </a:lnTo>
                <a:lnTo>
                  <a:pt x="64834" y="20766"/>
                </a:lnTo>
                <a:lnTo>
                  <a:pt x="70891" y="33382"/>
                </a:lnTo>
                <a:lnTo>
                  <a:pt x="72824" y="47478"/>
                </a:lnTo>
                <a:lnTo>
                  <a:pt x="72865" y="49130"/>
                </a:lnTo>
                <a:lnTo>
                  <a:pt x="72313" y="56709"/>
                </a:lnTo>
                <a:lnTo>
                  <a:pt x="68589" y="68682"/>
                </a:lnTo>
                <a:lnTo>
                  <a:pt x="60905" y="78213"/>
                </a:lnTo>
                <a:lnTo>
                  <a:pt x="48582" y="84210"/>
                </a:lnTo>
                <a:lnTo>
                  <a:pt x="30946" y="85580"/>
                </a:lnTo>
                <a:lnTo>
                  <a:pt x="69052" y="85580"/>
                </a:lnTo>
                <a:lnTo>
                  <a:pt x="69229" y="85462"/>
                </a:lnTo>
                <a:lnTo>
                  <a:pt x="77266" y="74460"/>
                </a:lnTo>
                <a:lnTo>
                  <a:pt x="81997" y="61385"/>
                </a:lnTo>
                <a:lnTo>
                  <a:pt x="83546" y="47478"/>
                </a:lnTo>
                <a:lnTo>
                  <a:pt x="81858" y="33768"/>
                </a:lnTo>
                <a:lnTo>
                  <a:pt x="76896" y="20897"/>
                </a:lnTo>
                <a:lnTo>
                  <a:pt x="68551" y="10133"/>
                </a:lnTo>
                <a:lnTo>
                  <a:pt x="66235" y="8687"/>
                </a:lnTo>
                <a:close/>
              </a:path>
            </a:pathLst>
          </a:custGeom>
          <a:solidFill>
            <a:srgbClr val="FFFFFF"/>
          </a:solidFill>
        </p:spPr>
        <p:txBody>
          <a:bodyPr wrap="square" lIns="0" tIns="0" rIns="0" bIns="0" rtlCol="0"/>
          <a:lstStyle/>
          <a:p>
            <a:endParaRPr sz="1227"/>
          </a:p>
        </p:txBody>
      </p:sp>
      <p:sp>
        <p:nvSpPr>
          <p:cNvPr id="22" name="object 22"/>
          <p:cNvSpPr/>
          <p:nvPr/>
        </p:nvSpPr>
        <p:spPr>
          <a:xfrm>
            <a:off x="5239663" y="5388621"/>
            <a:ext cx="0" cy="164090"/>
          </a:xfrm>
          <a:custGeom>
            <a:avLst/>
            <a:gdLst/>
            <a:ahLst/>
            <a:cxnLst/>
            <a:rect l="l" t="t" r="r" b="b"/>
            <a:pathLst>
              <a:path h="240665">
                <a:moveTo>
                  <a:pt x="0" y="0"/>
                </a:moveTo>
                <a:lnTo>
                  <a:pt x="0" y="240525"/>
                </a:lnTo>
              </a:path>
            </a:pathLst>
          </a:custGeom>
          <a:ln w="5473">
            <a:solidFill>
              <a:srgbClr val="FFFFFF"/>
            </a:solidFill>
          </a:ln>
        </p:spPr>
        <p:txBody>
          <a:bodyPr wrap="square" lIns="0" tIns="0" rIns="0" bIns="0" rtlCol="0"/>
          <a:lstStyle/>
          <a:p>
            <a:endParaRPr sz="1227"/>
          </a:p>
        </p:txBody>
      </p:sp>
      <p:sp>
        <p:nvSpPr>
          <p:cNvPr id="23" name="object 23"/>
          <p:cNvSpPr/>
          <p:nvPr/>
        </p:nvSpPr>
        <p:spPr>
          <a:xfrm>
            <a:off x="4490185" y="5388482"/>
            <a:ext cx="665843" cy="164765"/>
          </a:xfrm>
          <a:prstGeom prst="rect">
            <a:avLst/>
          </a:prstGeom>
          <a:blipFill>
            <a:blip r:embed="rId3" cstate="print"/>
            <a:stretch>
              <a:fillRect/>
            </a:stretch>
          </a:blipFill>
        </p:spPr>
        <p:txBody>
          <a:bodyPr wrap="square" lIns="0" tIns="0" rIns="0" bIns="0" rtlCol="0"/>
          <a:lstStyle/>
          <a:p>
            <a:endParaRPr sz="1227"/>
          </a:p>
        </p:txBody>
      </p:sp>
      <p:sp>
        <p:nvSpPr>
          <p:cNvPr id="24" name="object 24"/>
          <p:cNvSpPr/>
          <p:nvPr/>
        </p:nvSpPr>
        <p:spPr>
          <a:xfrm>
            <a:off x="4299417" y="1557974"/>
            <a:ext cx="2104159" cy="2320203"/>
          </a:xfrm>
          <a:custGeom>
            <a:avLst/>
            <a:gdLst/>
            <a:ahLst/>
            <a:cxnLst/>
            <a:rect l="l" t="t" r="r" b="b"/>
            <a:pathLst>
              <a:path w="3086100" h="3402965">
                <a:moveTo>
                  <a:pt x="0" y="0"/>
                </a:moveTo>
                <a:lnTo>
                  <a:pt x="0" y="3402545"/>
                </a:lnTo>
                <a:lnTo>
                  <a:pt x="3086100" y="3402545"/>
                </a:lnTo>
                <a:lnTo>
                  <a:pt x="3086100" y="0"/>
                </a:lnTo>
                <a:lnTo>
                  <a:pt x="0" y="0"/>
                </a:lnTo>
                <a:close/>
              </a:path>
            </a:pathLst>
          </a:custGeom>
          <a:solidFill>
            <a:srgbClr val="EBECED"/>
          </a:solidFill>
        </p:spPr>
        <p:txBody>
          <a:bodyPr wrap="square" lIns="0" tIns="0" rIns="0" bIns="0" rtlCol="0"/>
          <a:lstStyle/>
          <a:p>
            <a:endParaRPr sz="1227"/>
          </a:p>
        </p:txBody>
      </p:sp>
      <p:sp>
        <p:nvSpPr>
          <p:cNvPr id="25" name="object 25"/>
          <p:cNvSpPr/>
          <p:nvPr/>
        </p:nvSpPr>
        <p:spPr>
          <a:xfrm>
            <a:off x="4459789" y="2135999"/>
            <a:ext cx="168310" cy="138254"/>
          </a:xfrm>
          <a:prstGeom prst="rect">
            <a:avLst/>
          </a:prstGeom>
          <a:blipFill>
            <a:blip r:embed="rId4" cstate="print"/>
            <a:stretch>
              <a:fillRect/>
            </a:stretch>
          </a:blipFill>
        </p:spPr>
        <p:txBody>
          <a:bodyPr wrap="square" lIns="0" tIns="0" rIns="0" bIns="0" rtlCol="0"/>
          <a:lstStyle/>
          <a:p>
            <a:endParaRPr sz="1227"/>
          </a:p>
        </p:txBody>
      </p:sp>
      <p:sp>
        <p:nvSpPr>
          <p:cNvPr id="26" name="object 26"/>
          <p:cNvSpPr/>
          <p:nvPr/>
        </p:nvSpPr>
        <p:spPr>
          <a:xfrm>
            <a:off x="4459789" y="3547456"/>
            <a:ext cx="159293" cy="135249"/>
          </a:xfrm>
          <a:prstGeom prst="rect">
            <a:avLst/>
          </a:prstGeom>
          <a:blipFill>
            <a:blip r:embed="rId5" cstate="print"/>
            <a:stretch>
              <a:fillRect/>
            </a:stretch>
          </a:blipFill>
        </p:spPr>
        <p:txBody>
          <a:bodyPr wrap="square" lIns="0" tIns="0" rIns="0" bIns="0" rtlCol="0"/>
          <a:lstStyle/>
          <a:p>
            <a:endParaRPr sz="1227"/>
          </a:p>
        </p:txBody>
      </p:sp>
      <p:sp>
        <p:nvSpPr>
          <p:cNvPr id="27" name="object 27"/>
          <p:cNvSpPr/>
          <p:nvPr/>
        </p:nvSpPr>
        <p:spPr>
          <a:xfrm>
            <a:off x="4463939" y="2563561"/>
            <a:ext cx="132243" cy="159293"/>
          </a:xfrm>
          <a:prstGeom prst="rect">
            <a:avLst/>
          </a:prstGeom>
          <a:blipFill>
            <a:blip r:embed="rId6" cstate="print"/>
            <a:stretch>
              <a:fillRect/>
            </a:stretch>
          </a:blipFill>
        </p:spPr>
        <p:txBody>
          <a:bodyPr wrap="square" lIns="0" tIns="0" rIns="0" bIns="0" rtlCol="0"/>
          <a:lstStyle/>
          <a:p>
            <a:endParaRPr sz="1227"/>
          </a:p>
        </p:txBody>
      </p:sp>
      <p:sp>
        <p:nvSpPr>
          <p:cNvPr id="28" name="object 28"/>
          <p:cNvSpPr/>
          <p:nvPr/>
        </p:nvSpPr>
        <p:spPr>
          <a:xfrm>
            <a:off x="4459783" y="3002542"/>
            <a:ext cx="168419" cy="126856"/>
          </a:xfrm>
          <a:custGeom>
            <a:avLst/>
            <a:gdLst/>
            <a:ahLst/>
            <a:cxnLst/>
            <a:rect l="l" t="t" r="r" b="b"/>
            <a:pathLst>
              <a:path w="247014" h="186054">
                <a:moveTo>
                  <a:pt x="22263" y="0"/>
                </a:moveTo>
                <a:lnTo>
                  <a:pt x="9360" y="4377"/>
                </a:lnTo>
                <a:lnTo>
                  <a:pt x="1332" y="15549"/>
                </a:lnTo>
                <a:lnTo>
                  <a:pt x="38" y="158838"/>
                </a:lnTo>
                <a:lnTo>
                  <a:pt x="0" y="167970"/>
                </a:lnTo>
                <a:lnTo>
                  <a:pt x="2273" y="173863"/>
                </a:lnTo>
                <a:lnTo>
                  <a:pt x="10591" y="182778"/>
                </a:lnTo>
                <a:lnTo>
                  <a:pt x="16179" y="185229"/>
                </a:lnTo>
                <a:lnTo>
                  <a:pt x="224421" y="185458"/>
                </a:lnTo>
                <a:lnTo>
                  <a:pt x="237378" y="181084"/>
                </a:lnTo>
                <a:lnTo>
                  <a:pt x="240306" y="177012"/>
                </a:lnTo>
                <a:lnTo>
                  <a:pt x="224421" y="177012"/>
                </a:lnTo>
                <a:lnTo>
                  <a:pt x="224421" y="175615"/>
                </a:lnTo>
                <a:lnTo>
                  <a:pt x="241311" y="175615"/>
                </a:lnTo>
                <a:lnTo>
                  <a:pt x="245405" y="169922"/>
                </a:lnTo>
                <a:lnTo>
                  <a:pt x="245419" y="168554"/>
                </a:lnTo>
                <a:lnTo>
                  <a:pt x="217119" y="168554"/>
                </a:lnTo>
                <a:lnTo>
                  <a:pt x="30403" y="168351"/>
                </a:lnTo>
                <a:lnTo>
                  <a:pt x="39479" y="159397"/>
                </a:lnTo>
                <a:lnTo>
                  <a:pt x="16040" y="159397"/>
                </a:lnTo>
                <a:lnTo>
                  <a:pt x="16040" y="33185"/>
                </a:lnTo>
                <a:lnTo>
                  <a:pt x="39525" y="33185"/>
                </a:lnTo>
                <a:lnTo>
                  <a:pt x="25768" y="19672"/>
                </a:lnTo>
                <a:lnTo>
                  <a:pt x="245562" y="19456"/>
                </a:lnTo>
                <a:lnTo>
                  <a:pt x="242744" y="10121"/>
                </a:lnTo>
                <a:lnTo>
                  <a:pt x="232196" y="1623"/>
                </a:lnTo>
                <a:lnTo>
                  <a:pt x="224599" y="203"/>
                </a:lnTo>
                <a:lnTo>
                  <a:pt x="22263" y="0"/>
                </a:lnTo>
                <a:close/>
              </a:path>
              <a:path w="247014" h="186054">
                <a:moveTo>
                  <a:pt x="241311" y="175615"/>
                </a:moveTo>
                <a:lnTo>
                  <a:pt x="224421" y="175615"/>
                </a:lnTo>
                <a:lnTo>
                  <a:pt x="224421" y="177012"/>
                </a:lnTo>
                <a:lnTo>
                  <a:pt x="240306" y="177012"/>
                </a:lnTo>
                <a:lnTo>
                  <a:pt x="241311" y="175615"/>
                </a:lnTo>
                <a:close/>
              </a:path>
              <a:path w="247014" h="186054">
                <a:moveTo>
                  <a:pt x="177697" y="106299"/>
                </a:moveTo>
                <a:lnTo>
                  <a:pt x="154305" y="106299"/>
                </a:lnTo>
                <a:lnTo>
                  <a:pt x="217119" y="168554"/>
                </a:lnTo>
                <a:lnTo>
                  <a:pt x="245419" y="168554"/>
                </a:lnTo>
                <a:lnTo>
                  <a:pt x="245515" y="158838"/>
                </a:lnTo>
                <a:lnTo>
                  <a:pt x="230695" y="158838"/>
                </a:lnTo>
                <a:lnTo>
                  <a:pt x="177697" y="106299"/>
                </a:lnTo>
                <a:close/>
              </a:path>
              <a:path w="247014" h="186054">
                <a:moveTo>
                  <a:pt x="39525" y="33185"/>
                </a:moveTo>
                <a:lnTo>
                  <a:pt x="16040" y="33185"/>
                </a:lnTo>
                <a:lnTo>
                  <a:pt x="80124" y="96164"/>
                </a:lnTo>
                <a:lnTo>
                  <a:pt x="16040" y="159397"/>
                </a:lnTo>
                <a:lnTo>
                  <a:pt x="39479" y="159397"/>
                </a:lnTo>
                <a:lnTo>
                  <a:pt x="91884" y="107696"/>
                </a:lnTo>
                <a:lnTo>
                  <a:pt x="115381" y="107696"/>
                </a:lnTo>
                <a:lnTo>
                  <a:pt x="39525" y="33185"/>
                </a:lnTo>
                <a:close/>
              </a:path>
              <a:path w="247014" h="186054">
                <a:moveTo>
                  <a:pt x="246792" y="30784"/>
                </a:moveTo>
                <a:lnTo>
                  <a:pt x="230835" y="30784"/>
                </a:lnTo>
                <a:lnTo>
                  <a:pt x="230695" y="158838"/>
                </a:lnTo>
                <a:lnTo>
                  <a:pt x="245515" y="158838"/>
                </a:lnTo>
                <a:lnTo>
                  <a:pt x="246792" y="30784"/>
                </a:lnTo>
                <a:close/>
              </a:path>
              <a:path w="247014" h="186054">
                <a:moveTo>
                  <a:pt x="115381" y="107696"/>
                </a:moveTo>
                <a:lnTo>
                  <a:pt x="91884" y="107696"/>
                </a:lnTo>
                <a:lnTo>
                  <a:pt x="113804" y="129247"/>
                </a:lnTo>
                <a:lnTo>
                  <a:pt x="116157" y="131686"/>
                </a:lnTo>
                <a:lnTo>
                  <a:pt x="119189" y="133007"/>
                </a:lnTo>
                <a:lnTo>
                  <a:pt x="125704" y="133007"/>
                </a:lnTo>
                <a:lnTo>
                  <a:pt x="128764" y="131673"/>
                </a:lnTo>
                <a:lnTo>
                  <a:pt x="130810" y="129476"/>
                </a:lnTo>
                <a:lnTo>
                  <a:pt x="145872" y="114617"/>
                </a:lnTo>
                <a:lnTo>
                  <a:pt x="122428" y="114617"/>
                </a:lnTo>
                <a:lnTo>
                  <a:pt x="115381" y="107696"/>
                </a:lnTo>
                <a:close/>
              </a:path>
              <a:path w="247014" h="186054">
                <a:moveTo>
                  <a:pt x="245562" y="19456"/>
                </a:moveTo>
                <a:lnTo>
                  <a:pt x="218871" y="19456"/>
                </a:lnTo>
                <a:lnTo>
                  <a:pt x="122428" y="114617"/>
                </a:lnTo>
                <a:lnTo>
                  <a:pt x="145872" y="114617"/>
                </a:lnTo>
                <a:lnTo>
                  <a:pt x="154305" y="106299"/>
                </a:lnTo>
                <a:lnTo>
                  <a:pt x="177697" y="106299"/>
                </a:lnTo>
                <a:lnTo>
                  <a:pt x="166027" y="94729"/>
                </a:lnTo>
                <a:lnTo>
                  <a:pt x="230835" y="30784"/>
                </a:lnTo>
                <a:lnTo>
                  <a:pt x="246792" y="30784"/>
                </a:lnTo>
                <a:lnTo>
                  <a:pt x="246862" y="23761"/>
                </a:lnTo>
                <a:lnTo>
                  <a:pt x="245562" y="19456"/>
                </a:lnTo>
                <a:close/>
              </a:path>
            </a:pathLst>
          </a:custGeom>
          <a:solidFill>
            <a:srgbClr val="A2A6A7"/>
          </a:solidFill>
        </p:spPr>
        <p:txBody>
          <a:bodyPr wrap="square" lIns="0" tIns="0" rIns="0" bIns="0" rtlCol="0"/>
          <a:lstStyle/>
          <a:p>
            <a:endParaRPr sz="1227"/>
          </a:p>
        </p:txBody>
      </p:sp>
      <p:sp>
        <p:nvSpPr>
          <p:cNvPr id="29" name="object 29"/>
          <p:cNvSpPr/>
          <p:nvPr/>
        </p:nvSpPr>
        <p:spPr>
          <a:xfrm>
            <a:off x="4459783" y="3002542"/>
            <a:ext cx="168419" cy="126856"/>
          </a:xfrm>
          <a:custGeom>
            <a:avLst/>
            <a:gdLst/>
            <a:ahLst/>
            <a:cxnLst/>
            <a:rect l="l" t="t" r="r" b="b"/>
            <a:pathLst>
              <a:path w="247014" h="186054">
                <a:moveTo>
                  <a:pt x="224599" y="203"/>
                </a:moveTo>
                <a:lnTo>
                  <a:pt x="22263" y="0"/>
                </a:lnTo>
                <a:lnTo>
                  <a:pt x="12" y="161696"/>
                </a:lnTo>
                <a:lnTo>
                  <a:pt x="0" y="167970"/>
                </a:lnTo>
                <a:lnTo>
                  <a:pt x="2273" y="173863"/>
                </a:lnTo>
                <a:lnTo>
                  <a:pt x="6413" y="178295"/>
                </a:lnTo>
                <a:lnTo>
                  <a:pt x="10591" y="182778"/>
                </a:lnTo>
                <a:lnTo>
                  <a:pt x="16179" y="185229"/>
                </a:lnTo>
                <a:lnTo>
                  <a:pt x="22136" y="185242"/>
                </a:lnTo>
                <a:lnTo>
                  <a:pt x="224421" y="185458"/>
                </a:lnTo>
                <a:lnTo>
                  <a:pt x="237378" y="181084"/>
                </a:lnTo>
                <a:lnTo>
                  <a:pt x="245405" y="169922"/>
                </a:lnTo>
                <a:lnTo>
                  <a:pt x="246862" y="23761"/>
                </a:lnTo>
                <a:lnTo>
                  <a:pt x="242744" y="10121"/>
                </a:lnTo>
                <a:lnTo>
                  <a:pt x="232196" y="1623"/>
                </a:lnTo>
                <a:lnTo>
                  <a:pt x="224599" y="203"/>
                </a:lnTo>
                <a:close/>
              </a:path>
            </a:pathLst>
          </a:custGeom>
          <a:ln w="6349">
            <a:solidFill>
              <a:srgbClr val="A2A6A7"/>
            </a:solidFill>
          </a:ln>
        </p:spPr>
        <p:txBody>
          <a:bodyPr wrap="square" lIns="0" tIns="0" rIns="0" bIns="0" rtlCol="0"/>
          <a:lstStyle/>
          <a:p>
            <a:endParaRPr sz="1227"/>
          </a:p>
        </p:txBody>
      </p:sp>
      <p:sp>
        <p:nvSpPr>
          <p:cNvPr id="30" name="object 30"/>
          <p:cNvSpPr/>
          <p:nvPr/>
        </p:nvSpPr>
        <p:spPr>
          <a:xfrm>
            <a:off x="4572983" y="3023532"/>
            <a:ext cx="44594" cy="87457"/>
          </a:xfrm>
          <a:custGeom>
            <a:avLst/>
            <a:gdLst/>
            <a:ahLst/>
            <a:cxnLst/>
            <a:rect l="l" t="t" r="r" b="b"/>
            <a:pathLst>
              <a:path w="65404" h="128270">
                <a:moveTo>
                  <a:pt x="0" y="63944"/>
                </a:moveTo>
                <a:lnTo>
                  <a:pt x="64808" y="0"/>
                </a:lnTo>
                <a:lnTo>
                  <a:pt x="64668" y="128054"/>
                </a:lnTo>
                <a:lnTo>
                  <a:pt x="0" y="63944"/>
                </a:lnTo>
                <a:close/>
              </a:path>
            </a:pathLst>
          </a:custGeom>
          <a:ln w="6350">
            <a:solidFill>
              <a:srgbClr val="A2A6A7"/>
            </a:solidFill>
          </a:ln>
        </p:spPr>
        <p:txBody>
          <a:bodyPr wrap="square" lIns="0" tIns="0" rIns="0" bIns="0" rtlCol="0"/>
          <a:lstStyle/>
          <a:p>
            <a:endParaRPr sz="1227"/>
          </a:p>
        </p:txBody>
      </p:sp>
      <p:sp>
        <p:nvSpPr>
          <p:cNvPr id="31" name="object 31"/>
          <p:cNvSpPr/>
          <p:nvPr/>
        </p:nvSpPr>
        <p:spPr>
          <a:xfrm>
            <a:off x="4477352" y="3015808"/>
            <a:ext cx="132051" cy="64943"/>
          </a:xfrm>
          <a:custGeom>
            <a:avLst/>
            <a:gdLst/>
            <a:ahLst/>
            <a:cxnLst/>
            <a:rect l="l" t="t" r="r" b="b"/>
            <a:pathLst>
              <a:path w="193675" h="95250">
                <a:moveTo>
                  <a:pt x="0" y="215"/>
                </a:moveTo>
                <a:lnTo>
                  <a:pt x="193103" y="0"/>
                </a:lnTo>
                <a:lnTo>
                  <a:pt x="96659" y="95161"/>
                </a:lnTo>
                <a:lnTo>
                  <a:pt x="0" y="215"/>
                </a:lnTo>
                <a:close/>
              </a:path>
            </a:pathLst>
          </a:custGeom>
          <a:ln w="6349">
            <a:solidFill>
              <a:srgbClr val="A2A6A7"/>
            </a:solidFill>
          </a:ln>
        </p:spPr>
        <p:txBody>
          <a:bodyPr wrap="square" lIns="0" tIns="0" rIns="0" bIns="0" rtlCol="0"/>
          <a:lstStyle/>
          <a:p>
            <a:endParaRPr sz="1227"/>
          </a:p>
        </p:txBody>
      </p:sp>
      <p:sp>
        <p:nvSpPr>
          <p:cNvPr id="32" name="object 32"/>
          <p:cNvSpPr/>
          <p:nvPr/>
        </p:nvSpPr>
        <p:spPr>
          <a:xfrm>
            <a:off x="4470719" y="3025169"/>
            <a:ext cx="43728" cy="86157"/>
          </a:xfrm>
          <a:custGeom>
            <a:avLst/>
            <a:gdLst/>
            <a:ahLst/>
            <a:cxnLst/>
            <a:rect l="l" t="t" r="r" b="b"/>
            <a:pathLst>
              <a:path w="64135" h="126364">
                <a:moveTo>
                  <a:pt x="64084" y="62979"/>
                </a:moveTo>
                <a:lnTo>
                  <a:pt x="0" y="126212"/>
                </a:lnTo>
                <a:lnTo>
                  <a:pt x="0" y="0"/>
                </a:lnTo>
                <a:lnTo>
                  <a:pt x="64084" y="62979"/>
                </a:lnTo>
                <a:close/>
              </a:path>
            </a:pathLst>
          </a:custGeom>
          <a:ln w="6350">
            <a:solidFill>
              <a:srgbClr val="A2A6A7"/>
            </a:solidFill>
          </a:ln>
        </p:spPr>
        <p:txBody>
          <a:bodyPr wrap="square" lIns="0" tIns="0" rIns="0" bIns="0" rtlCol="0"/>
          <a:lstStyle/>
          <a:p>
            <a:endParaRPr sz="1227"/>
          </a:p>
        </p:txBody>
      </p:sp>
      <p:sp>
        <p:nvSpPr>
          <p:cNvPr id="33" name="object 33"/>
          <p:cNvSpPr/>
          <p:nvPr/>
        </p:nvSpPr>
        <p:spPr>
          <a:xfrm>
            <a:off x="4480512" y="3075019"/>
            <a:ext cx="127722" cy="42863"/>
          </a:xfrm>
          <a:custGeom>
            <a:avLst/>
            <a:gdLst/>
            <a:ahLst/>
            <a:cxnLst/>
            <a:rect l="l" t="t" r="r" b="b"/>
            <a:pathLst>
              <a:path w="187325" h="62864">
                <a:moveTo>
                  <a:pt x="61480" y="1397"/>
                </a:moveTo>
                <a:lnTo>
                  <a:pt x="83400" y="22948"/>
                </a:lnTo>
                <a:lnTo>
                  <a:pt x="85724" y="25374"/>
                </a:lnTo>
                <a:lnTo>
                  <a:pt x="88785" y="26708"/>
                </a:lnTo>
                <a:lnTo>
                  <a:pt x="92049" y="26708"/>
                </a:lnTo>
                <a:lnTo>
                  <a:pt x="95300" y="26708"/>
                </a:lnTo>
                <a:lnTo>
                  <a:pt x="98348" y="25387"/>
                </a:lnTo>
                <a:lnTo>
                  <a:pt x="100406" y="23177"/>
                </a:lnTo>
                <a:lnTo>
                  <a:pt x="123901" y="0"/>
                </a:lnTo>
                <a:lnTo>
                  <a:pt x="186715" y="62255"/>
                </a:lnTo>
                <a:lnTo>
                  <a:pt x="0" y="62052"/>
                </a:lnTo>
                <a:lnTo>
                  <a:pt x="61480" y="1397"/>
                </a:lnTo>
                <a:close/>
              </a:path>
            </a:pathLst>
          </a:custGeom>
          <a:ln w="6350">
            <a:solidFill>
              <a:srgbClr val="A2A6A7"/>
            </a:solidFill>
          </a:ln>
        </p:spPr>
        <p:txBody>
          <a:bodyPr wrap="square" lIns="0" tIns="0" rIns="0" bIns="0" rtlCol="0"/>
          <a:lstStyle/>
          <a:p>
            <a:endParaRPr sz="1227"/>
          </a:p>
        </p:txBody>
      </p:sp>
      <p:sp>
        <p:nvSpPr>
          <p:cNvPr id="34" name="object 34"/>
          <p:cNvSpPr/>
          <p:nvPr/>
        </p:nvSpPr>
        <p:spPr>
          <a:xfrm>
            <a:off x="4610632" y="3122756"/>
            <a:ext cx="4330" cy="0"/>
          </a:xfrm>
          <a:custGeom>
            <a:avLst/>
            <a:gdLst/>
            <a:ahLst/>
            <a:cxnLst/>
            <a:rect l="l" t="t" r="r" b="b"/>
            <a:pathLst>
              <a:path w="6350">
                <a:moveTo>
                  <a:pt x="0" y="0"/>
                </a:moveTo>
                <a:lnTo>
                  <a:pt x="6350" y="0"/>
                </a:lnTo>
              </a:path>
            </a:pathLst>
          </a:custGeom>
          <a:ln w="3175">
            <a:solidFill>
              <a:srgbClr val="A2A6A7"/>
            </a:solidFill>
          </a:ln>
        </p:spPr>
        <p:txBody>
          <a:bodyPr wrap="square" lIns="0" tIns="0" rIns="0" bIns="0" rtlCol="0"/>
          <a:lstStyle/>
          <a:p>
            <a:endParaRPr sz="1227"/>
          </a:p>
        </p:txBody>
      </p:sp>
      <p:sp>
        <p:nvSpPr>
          <p:cNvPr id="35" name="object 35"/>
          <p:cNvSpPr/>
          <p:nvPr/>
        </p:nvSpPr>
        <p:spPr>
          <a:xfrm>
            <a:off x="2871872" y="334159"/>
            <a:ext cx="103476" cy="82261"/>
          </a:xfrm>
          <a:custGeom>
            <a:avLst/>
            <a:gdLst/>
            <a:ahLst/>
            <a:cxnLst/>
            <a:rect l="l" t="t" r="r" b="b"/>
            <a:pathLst>
              <a:path w="151764" h="120650">
                <a:moveTo>
                  <a:pt x="12903" y="2299"/>
                </a:moveTo>
                <a:lnTo>
                  <a:pt x="0" y="2299"/>
                </a:lnTo>
                <a:lnTo>
                  <a:pt x="0" y="120625"/>
                </a:lnTo>
                <a:lnTo>
                  <a:pt x="12903" y="120625"/>
                </a:lnTo>
                <a:lnTo>
                  <a:pt x="13396" y="33710"/>
                </a:lnTo>
                <a:lnTo>
                  <a:pt x="18494" y="27160"/>
                </a:lnTo>
                <a:lnTo>
                  <a:pt x="26385" y="20905"/>
                </a:lnTo>
                <a:lnTo>
                  <a:pt x="12903" y="20905"/>
                </a:lnTo>
                <a:lnTo>
                  <a:pt x="12903" y="2299"/>
                </a:lnTo>
                <a:close/>
              </a:path>
              <a:path w="151764" h="120650">
                <a:moveTo>
                  <a:pt x="76466" y="13913"/>
                </a:moveTo>
                <a:lnTo>
                  <a:pt x="58872" y="13913"/>
                </a:lnTo>
                <a:lnTo>
                  <a:pt x="66848" y="23696"/>
                </a:lnTo>
                <a:lnTo>
                  <a:pt x="69215" y="39510"/>
                </a:lnTo>
                <a:lnTo>
                  <a:pt x="69215" y="120625"/>
                </a:lnTo>
                <a:lnTo>
                  <a:pt x="82105" y="120625"/>
                </a:lnTo>
                <a:lnTo>
                  <a:pt x="82616" y="32073"/>
                </a:lnTo>
                <a:lnTo>
                  <a:pt x="88542" y="25223"/>
                </a:lnTo>
                <a:lnTo>
                  <a:pt x="97616" y="18791"/>
                </a:lnTo>
                <a:lnTo>
                  <a:pt x="100991" y="17675"/>
                </a:lnTo>
                <a:lnTo>
                  <a:pt x="78925" y="17675"/>
                </a:lnTo>
                <a:lnTo>
                  <a:pt x="76466" y="13913"/>
                </a:lnTo>
                <a:close/>
              </a:path>
              <a:path w="151764" h="120650">
                <a:moveTo>
                  <a:pt x="145184" y="14054"/>
                </a:moveTo>
                <a:lnTo>
                  <a:pt x="128306" y="14054"/>
                </a:lnTo>
                <a:lnTo>
                  <a:pt x="136182" y="23966"/>
                </a:lnTo>
                <a:lnTo>
                  <a:pt x="138417" y="39510"/>
                </a:lnTo>
                <a:lnTo>
                  <a:pt x="138417" y="120625"/>
                </a:lnTo>
                <a:lnTo>
                  <a:pt x="151320" y="120625"/>
                </a:lnTo>
                <a:lnTo>
                  <a:pt x="151194" y="33710"/>
                </a:lnTo>
                <a:lnTo>
                  <a:pt x="151114" y="32073"/>
                </a:lnTo>
                <a:lnTo>
                  <a:pt x="148552" y="19191"/>
                </a:lnTo>
                <a:lnTo>
                  <a:pt x="145184" y="14054"/>
                </a:lnTo>
                <a:close/>
              </a:path>
              <a:path w="151764" h="120650">
                <a:moveTo>
                  <a:pt x="43830" y="0"/>
                </a:moveTo>
                <a:lnTo>
                  <a:pt x="29833" y="4830"/>
                </a:lnTo>
                <a:lnTo>
                  <a:pt x="19629" y="12752"/>
                </a:lnTo>
                <a:lnTo>
                  <a:pt x="12903" y="20905"/>
                </a:lnTo>
                <a:lnTo>
                  <a:pt x="26385" y="20905"/>
                </a:lnTo>
                <a:lnTo>
                  <a:pt x="27409" y="20093"/>
                </a:lnTo>
                <a:lnTo>
                  <a:pt x="40687" y="14885"/>
                </a:lnTo>
                <a:lnTo>
                  <a:pt x="58872" y="13913"/>
                </a:lnTo>
                <a:lnTo>
                  <a:pt x="76466" y="13913"/>
                </a:lnTo>
                <a:lnTo>
                  <a:pt x="72793" y="8295"/>
                </a:lnTo>
                <a:lnTo>
                  <a:pt x="61514" y="2055"/>
                </a:lnTo>
                <a:lnTo>
                  <a:pt x="43830" y="0"/>
                </a:lnTo>
                <a:close/>
              </a:path>
              <a:path w="151764" h="120650">
                <a:moveTo>
                  <a:pt x="112012" y="115"/>
                </a:moveTo>
                <a:lnTo>
                  <a:pt x="98737" y="4420"/>
                </a:lnTo>
                <a:lnTo>
                  <a:pt x="87803" y="11059"/>
                </a:lnTo>
                <a:lnTo>
                  <a:pt x="78925" y="17675"/>
                </a:lnTo>
                <a:lnTo>
                  <a:pt x="100991" y="17675"/>
                </a:lnTo>
                <a:lnTo>
                  <a:pt x="110613" y="14494"/>
                </a:lnTo>
                <a:lnTo>
                  <a:pt x="128306" y="14054"/>
                </a:lnTo>
                <a:lnTo>
                  <a:pt x="145184" y="14054"/>
                </a:lnTo>
                <a:lnTo>
                  <a:pt x="141776" y="8857"/>
                </a:lnTo>
                <a:lnTo>
                  <a:pt x="129912" y="2239"/>
                </a:lnTo>
                <a:lnTo>
                  <a:pt x="112012" y="115"/>
                </a:lnTo>
                <a:close/>
              </a:path>
            </a:pathLst>
          </a:custGeom>
          <a:solidFill>
            <a:srgbClr val="FFFFFF"/>
          </a:solidFill>
        </p:spPr>
        <p:txBody>
          <a:bodyPr wrap="square" lIns="0" tIns="0" rIns="0" bIns="0" rtlCol="0"/>
          <a:lstStyle/>
          <a:p>
            <a:endParaRPr sz="1227"/>
          </a:p>
        </p:txBody>
      </p:sp>
      <p:sp>
        <p:nvSpPr>
          <p:cNvPr id="36" name="object 36"/>
          <p:cNvSpPr/>
          <p:nvPr/>
        </p:nvSpPr>
        <p:spPr>
          <a:xfrm>
            <a:off x="2996528" y="333943"/>
            <a:ext cx="57150" cy="84426"/>
          </a:xfrm>
          <a:custGeom>
            <a:avLst/>
            <a:gdLst/>
            <a:ahLst/>
            <a:cxnLst/>
            <a:rect l="l" t="t" r="r" b="b"/>
            <a:pathLst>
              <a:path w="83819" h="123825">
                <a:moveTo>
                  <a:pt x="71707" y="11297"/>
                </a:moveTo>
                <a:lnTo>
                  <a:pt x="42151" y="11297"/>
                </a:lnTo>
                <a:lnTo>
                  <a:pt x="56710" y="14317"/>
                </a:lnTo>
                <a:lnTo>
                  <a:pt x="65209" y="23516"/>
                </a:lnTo>
                <a:lnTo>
                  <a:pt x="67970" y="39326"/>
                </a:lnTo>
                <a:lnTo>
                  <a:pt x="67970" y="52724"/>
                </a:lnTo>
                <a:lnTo>
                  <a:pt x="50014" y="53334"/>
                </a:lnTo>
                <a:lnTo>
                  <a:pt x="35378" y="55814"/>
                </a:lnTo>
                <a:lnTo>
                  <a:pt x="21795" y="60609"/>
                </a:lnTo>
                <a:lnTo>
                  <a:pt x="10529" y="68147"/>
                </a:lnTo>
                <a:lnTo>
                  <a:pt x="2842" y="78855"/>
                </a:lnTo>
                <a:lnTo>
                  <a:pt x="0" y="93161"/>
                </a:lnTo>
                <a:lnTo>
                  <a:pt x="1236" y="102320"/>
                </a:lnTo>
                <a:lnTo>
                  <a:pt x="7706" y="113688"/>
                </a:lnTo>
                <a:lnTo>
                  <a:pt x="19124" y="121036"/>
                </a:lnTo>
                <a:lnTo>
                  <a:pt x="34827" y="123628"/>
                </a:lnTo>
                <a:lnTo>
                  <a:pt x="47852" y="121089"/>
                </a:lnTo>
                <a:lnTo>
                  <a:pt x="59439" y="115027"/>
                </a:lnTo>
                <a:lnTo>
                  <a:pt x="63773" y="110842"/>
                </a:lnTo>
                <a:lnTo>
                  <a:pt x="26362" y="110842"/>
                </a:lnTo>
                <a:lnTo>
                  <a:pt x="17409" y="102516"/>
                </a:lnTo>
                <a:lnTo>
                  <a:pt x="45684" y="64098"/>
                </a:lnTo>
                <a:lnTo>
                  <a:pt x="80671" y="62897"/>
                </a:lnTo>
                <a:lnTo>
                  <a:pt x="80479" y="30470"/>
                </a:lnTo>
                <a:lnTo>
                  <a:pt x="76563" y="16968"/>
                </a:lnTo>
                <a:lnTo>
                  <a:pt x="71707" y="11297"/>
                </a:lnTo>
                <a:close/>
              </a:path>
              <a:path w="83819" h="123825">
                <a:moveTo>
                  <a:pt x="80873" y="106064"/>
                </a:moveTo>
                <a:lnTo>
                  <a:pt x="68719" y="106064"/>
                </a:lnTo>
                <a:lnTo>
                  <a:pt x="68961" y="110281"/>
                </a:lnTo>
                <a:lnTo>
                  <a:pt x="69710" y="117227"/>
                </a:lnTo>
                <a:lnTo>
                  <a:pt x="70446" y="120949"/>
                </a:lnTo>
                <a:lnTo>
                  <a:pt x="83350" y="120949"/>
                </a:lnTo>
                <a:lnTo>
                  <a:pt x="81864" y="115983"/>
                </a:lnTo>
                <a:lnTo>
                  <a:pt x="80873" y="107296"/>
                </a:lnTo>
                <a:lnTo>
                  <a:pt x="80873" y="106064"/>
                </a:lnTo>
                <a:close/>
              </a:path>
              <a:path w="83819" h="123825">
                <a:moveTo>
                  <a:pt x="80671" y="62897"/>
                </a:moveTo>
                <a:lnTo>
                  <a:pt x="67970" y="62897"/>
                </a:lnTo>
                <a:lnTo>
                  <a:pt x="67970" y="94647"/>
                </a:lnTo>
                <a:lnTo>
                  <a:pt x="63261" y="99962"/>
                </a:lnTo>
                <a:lnTo>
                  <a:pt x="54109" y="106597"/>
                </a:lnTo>
                <a:lnTo>
                  <a:pt x="42151" y="110387"/>
                </a:lnTo>
                <a:lnTo>
                  <a:pt x="26362" y="110842"/>
                </a:lnTo>
                <a:lnTo>
                  <a:pt x="63773" y="110842"/>
                </a:lnTo>
                <a:lnTo>
                  <a:pt x="68719" y="106064"/>
                </a:lnTo>
                <a:lnTo>
                  <a:pt x="80873" y="106064"/>
                </a:lnTo>
                <a:lnTo>
                  <a:pt x="80765" y="78855"/>
                </a:lnTo>
                <a:lnTo>
                  <a:pt x="80671" y="62897"/>
                </a:lnTo>
                <a:close/>
              </a:path>
              <a:path w="83819" h="123825">
                <a:moveTo>
                  <a:pt x="39135" y="0"/>
                </a:moveTo>
                <a:lnTo>
                  <a:pt x="26103" y="2223"/>
                </a:lnTo>
                <a:lnTo>
                  <a:pt x="14463" y="7257"/>
                </a:lnTo>
                <a:lnTo>
                  <a:pt x="4216" y="15018"/>
                </a:lnTo>
                <a:lnTo>
                  <a:pt x="18323" y="18275"/>
                </a:lnTo>
                <a:lnTo>
                  <a:pt x="29817" y="12921"/>
                </a:lnTo>
                <a:lnTo>
                  <a:pt x="42151" y="11297"/>
                </a:lnTo>
                <a:lnTo>
                  <a:pt x="71707" y="11297"/>
                </a:lnTo>
                <a:lnTo>
                  <a:pt x="68404" y="7440"/>
                </a:lnTo>
                <a:lnTo>
                  <a:pt x="55947" y="1810"/>
                </a:lnTo>
                <a:lnTo>
                  <a:pt x="39135" y="0"/>
                </a:lnTo>
                <a:close/>
              </a:path>
            </a:pathLst>
          </a:custGeom>
          <a:solidFill>
            <a:srgbClr val="FFFFFF"/>
          </a:solidFill>
        </p:spPr>
        <p:txBody>
          <a:bodyPr wrap="square" lIns="0" tIns="0" rIns="0" bIns="0" rtlCol="0"/>
          <a:lstStyle/>
          <a:p>
            <a:endParaRPr sz="1227"/>
          </a:p>
        </p:txBody>
      </p:sp>
      <p:sp>
        <p:nvSpPr>
          <p:cNvPr id="37" name="object 37"/>
          <p:cNvSpPr/>
          <p:nvPr/>
        </p:nvSpPr>
        <p:spPr>
          <a:xfrm>
            <a:off x="3079912" y="334284"/>
            <a:ext cx="58882" cy="82261"/>
          </a:xfrm>
          <a:custGeom>
            <a:avLst/>
            <a:gdLst/>
            <a:ahLst/>
            <a:cxnLst/>
            <a:rect l="l" t="t" r="r" b="b"/>
            <a:pathLst>
              <a:path w="86360" h="120650">
                <a:moveTo>
                  <a:pt x="12903" y="2115"/>
                </a:moveTo>
                <a:lnTo>
                  <a:pt x="0" y="2115"/>
                </a:lnTo>
                <a:lnTo>
                  <a:pt x="0" y="120441"/>
                </a:lnTo>
                <a:lnTo>
                  <a:pt x="12903" y="120441"/>
                </a:lnTo>
                <a:lnTo>
                  <a:pt x="15424" y="30897"/>
                </a:lnTo>
                <a:lnTo>
                  <a:pt x="22629" y="23653"/>
                </a:lnTo>
                <a:lnTo>
                  <a:pt x="27153" y="20962"/>
                </a:lnTo>
                <a:lnTo>
                  <a:pt x="12903" y="20962"/>
                </a:lnTo>
                <a:lnTo>
                  <a:pt x="12903" y="2115"/>
                </a:lnTo>
                <a:close/>
              </a:path>
              <a:path w="86360" h="120650">
                <a:moveTo>
                  <a:pt x="79992" y="14174"/>
                </a:moveTo>
                <a:lnTo>
                  <a:pt x="62982" y="14174"/>
                </a:lnTo>
                <a:lnTo>
                  <a:pt x="71038" y="23953"/>
                </a:lnTo>
                <a:lnTo>
                  <a:pt x="73431" y="39326"/>
                </a:lnTo>
                <a:lnTo>
                  <a:pt x="73431" y="120441"/>
                </a:lnTo>
                <a:lnTo>
                  <a:pt x="86321" y="120441"/>
                </a:lnTo>
                <a:lnTo>
                  <a:pt x="86052" y="30697"/>
                </a:lnTo>
                <a:lnTo>
                  <a:pt x="82924" y="18105"/>
                </a:lnTo>
                <a:lnTo>
                  <a:pt x="79992" y="14174"/>
                </a:lnTo>
                <a:close/>
              </a:path>
              <a:path w="86360" h="120650">
                <a:moveTo>
                  <a:pt x="44883" y="0"/>
                </a:moveTo>
                <a:lnTo>
                  <a:pt x="32272" y="4207"/>
                </a:lnTo>
                <a:lnTo>
                  <a:pt x="21500" y="11536"/>
                </a:lnTo>
                <a:lnTo>
                  <a:pt x="12903" y="20962"/>
                </a:lnTo>
                <a:lnTo>
                  <a:pt x="27153" y="20962"/>
                </a:lnTo>
                <a:lnTo>
                  <a:pt x="32610" y="17717"/>
                </a:lnTo>
                <a:lnTo>
                  <a:pt x="45888" y="14190"/>
                </a:lnTo>
                <a:lnTo>
                  <a:pt x="79992" y="14174"/>
                </a:lnTo>
                <a:lnTo>
                  <a:pt x="75597" y="8280"/>
                </a:lnTo>
                <a:lnTo>
                  <a:pt x="63205" y="1989"/>
                </a:lnTo>
                <a:lnTo>
                  <a:pt x="44883" y="0"/>
                </a:lnTo>
                <a:close/>
              </a:path>
            </a:pathLst>
          </a:custGeom>
          <a:solidFill>
            <a:srgbClr val="FFFFFF"/>
          </a:solidFill>
        </p:spPr>
        <p:txBody>
          <a:bodyPr wrap="square" lIns="0" tIns="0" rIns="0" bIns="0" rtlCol="0"/>
          <a:lstStyle/>
          <a:p>
            <a:endParaRPr sz="1227"/>
          </a:p>
        </p:txBody>
      </p:sp>
      <p:sp>
        <p:nvSpPr>
          <p:cNvPr id="38" name="object 38"/>
          <p:cNvSpPr/>
          <p:nvPr/>
        </p:nvSpPr>
        <p:spPr>
          <a:xfrm>
            <a:off x="3160252" y="333943"/>
            <a:ext cx="57150" cy="84426"/>
          </a:xfrm>
          <a:custGeom>
            <a:avLst/>
            <a:gdLst/>
            <a:ahLst/>
            <a:cxnLst/>
            <a:rect l="l" t="t" r="r" b="b"/>
            <a:pathLst>
              <a:path w="83819" h="123825">
                <a:moveTo>
                  <a:pt x="71707" y="11297"/>
                </a:moveTo>
                <a:lnTo>
                  <a:pt x="42151" y="11297"/>
                </a:lnTo>
                <a:lnTo>
                  <a:pt x="56710" y="14317"/>
                </a:lnTo>
                <a:lnTo>
                  <a:pt x="65209" y="23516"/>
                </a:lnTo>
                <a:lnTo>
                  <a:pt x="67970" y="39326"/>
                </a:lnTo>
                <a:lnTo>
                  <a:pt x="67970" y="52724"/>
                </a:lnTo>
                <a:lnTo>
                  <a:pt x="50011" y="53335"/>
                </a:lnTo>
                <a:lnTo>
                  <a:pt x="35374" y="55817"/>
                </a:lnTo>
                <a:lnTo>
                  <a:pt x="21791" y="60612"/>
                </a:lnTo>
                <a:lnTo>
                  <a:pt x="10526" y="68149"/>
                </a:lnTo>
                <a:lnTo>
                  <a:pt x="2842" y="78856"/>
                </a:lnTo>
                <a:lnTo>
                  <a:pt x="0" y="93161"/>
                </a:lnTo>
                <a:lnTo>
                  <a:pt x="1236" y="102320"/>
                </a:lnTo>
                <a:lnTo>
                  <a:pt x="7706" y="113688"/>
                </a:lnTo>
                <a:lnTo>
                  <a:pt x="19124" y="121036"/>
                </a:lnTo>
                <a:lnTo>
                  <a:pt x="34827" y="123628"/>
                </a:lnTo>
                <a:lnTo>
                  <a:pt x="47852" y="121089"/>
                </a:lnTo>
                <a:lnTo>
                  <a:pt x="59439" y="115027"/>
                </a:lnTo>
                <a:lnTo>
                  <a:pt x="63778" y="110837"/>
                </a:lnTo>
                <a:lnTo>
                  <a:pt x="26356" y="110837"/>
                </a:lnTo>
                <a:lnTo>
                  <a:pt x="17407" y="102508"/>
                </a:lnTo>
                <a:lnTo>
                  <a:pt x="45693" y="64098"/>
                </a:lnTo>
                <a:lnTo>
                  <a:pt x="80671" y="62897"/>
                </a:lnTo>
                <a:lnTo>
                  <a:pt x="80479" y="30470"/>
                </a:lnTo>
                <a:lnTo>
                  <a:pt x="76563" y="16968"/>
                </a:lnTo>
                <a:lnTo>
                  <a:pt x="71707" y="11297"/>
                </a:lnTo>
                <a:close/>
              </a:path>
              <a:path w="83819" h="123825">
                <a:moveTo>
                  <a:pt x="80873" y="106064"/>
                </a:moveTo>
                <a:lnTo>
                  <a:pt x="68719" y="106064"/>
                </a:lnTo>
                <a:lnTo>
                  <a:pt x="68961" y="110281"/>
                </a:lnTo>
                <a:lnTo>
                  <a:pt x="69710" y="117227"/>
                </a:lnTo>
                <a:lnTo>
                  <a:pt x="70459" y="120949"/>
                </a:lnTo>
                <a:lnTo>
                  <a:pt x="83350" y="120949"/>
                </a:lnTo>
                <a:lnTo>
                  <a:pt x="81864" y="115983"/>
                </a:lnTo>
                <a:lnTo>
                  <a:pt x="80873" y="107296"/>
                </a:lnTo>
                <a:lnTo>
                  <a:pt x="80873" y="106064"/>
                </a:lnTo>
                <a:close/>
              </a:path>
              <a:path w="83819" h="123825">
                <a:moveTo>
                  <a:pt x="80671" y="62897"/>
                </a:moveTo>
                <a:lnTo>
                  <a:pt x="67970" y="62897"/>
                </a:lnTo>
                <a:lnTo>
                  <a:pt x="67970" y="94647"/>
                </a:lnTo>
                <a:lnTo>
                  <a:pt x="63258" y="99965"/>
                </a:lnTo>
                <a:lnTo>
                  <a:pt x="54105" y="106598"/>
                </a:lnTo>
                <a:lnTo>
                  <a:pt x="42147" y="110386"/>
                </a:lnTo>
                <a:lnTo>
                  <a:pt x="26356" y="110837"/>
                </a:lnTo>
                <a:lnTo>
                  <a:pt x="63778" y="110837"/>
                </a:lnTo>
                <a:lnTo>
                  <a:pt x="68719" y="106064"/>
                </a:lnTo>
                <a:lnTo>
                  <a:pt x="80873" y="106064"/>
                </a:lnTo>
                <a:lnTo>
                  <a:pt x="80765" y="78856"/>
                </a:lnTo>
                <a:lnTo>
                  <a:pt x="80671" y="62897"/>
                </a:lnTo>
                <a:close/>
              </a:path>
              <a:path w="83819" h="123825">
                <a:moveTo>
                  <a:pt x="39135" y="0"/>
                </a:moveTo>
                <a:lnTo>
                  <a:pt x="26103" y="2223"/>
                </a:lnTo>
                <a:lnTo>
                  <a:pt x="14463" y="7257"/>
                </a:lnTo>
                <a:lnTo>
                  <a:pt x="4216" y="15018"/>
                </a:lnTo>
                <a:lnTo>
                  <a:pt x="18323" y="18275"/>
                </a:lnTo>
                <a:lnTo>
                  <a:pt x="29817" y="12921"/>
                </a:lnTo>
                <a:lnTo>
                  <a:pt x="42151" y="11297"/>
                </a:lnTo>
                <a:lnTo>
                  <a:pt x="71707" y="11297"/>
                </a:lnTo>
                <a:lnTo>
                  <a:pt x="68404" y="7440"/>
                </a:lnTo>
                <a:lnTo>
                  <a:pt x="55947" y="1810"/>
                </a:lnTo>
                <a:lnTo>
                  <a:pt x="39135" y="0"/>
                </a:lnTo>
                <a:close/>
              </a:path>
            </a:pathLst>
          </a:custGeom>
          <a:solidFill>
            <a:srgbClr val="FFFFFF"/>
          </a:solidFill>
        </p:spPr>
        <p:txBody>
          <a:bodyPr wrap="square" lIns="0" tIns="0" rIns="0" bIns="0" rtlCol="0"/>
          <a:lstStyle/>
          <a:p>
            <a:endParaRPr sz="1227"/>
          </a:p>
        </p:txBody>
      </p:sp>
      <p:sp>
        <p:nvSpPr>
          <p:cNvPr id="39" name="object 39"/>
          <p:cNvSpPr/>
          <p:nvPr/>
        </p:nvSpPr>
        <p:spPr>
          <a:xfrm>
            <a:off x="3237378" y="333870"/>
            <a:ext cx="69273" cy="121660"/>
          </a:xfrm>
          <a:custGeom>
            <a:avLst/>
            <a:gdLst/>
            <a:ahLst/>
            <a:cxnLst/>
            <a:rect l="l" t="t" r="r" b="b"/>
            <a:pathLst>
              <a:path w="101600" h="178434">
                <a:moveTo>
                  <a:pt x="52095" y="0"/>
                </a:moveTo>
                <a:lnTo>
                  <a:pt x="8213" y="19334"/>
                </a:lnTo>
                <a:lnTo>
                  <a:pt x="1029" y="48237"/>
                </a:lnTo>
                <a:lnTo>
                  <a:pt x="4493" y="61367"/>
                </a:lnTo>
                <a:lnTo>
                  <a:pt x="11570" y="72150"/>
                </a:lnTo>
                <a:lnTo>
                  <a:pt x="21831" y="80124"/>
                </a:lnTo>
                <a:lnTo>
                  <a:pt x="15379" y="83096"/>
                </a:lnTo>
                <a:lnTo>
                  <a:pt x="9677" y="90043"/>
                </a:lnTo>
                <a:lnTo>
                  <a:pt x="9798" y="106562"/>
                </a:lnTo>
                <a:lnTo>
                  <a:pt x="13893" y="111633"/>
                </a:lnTo>
                <a:lnTo>
                  <a:pt x="10422" y="122113"/>
                </a:lnTo>
                <a:lnTo>
                  <a:pt x="2883" y="132956"/>
                </a:lnTo>
                <a:lnTo>
                  <a:pt x="0" y="146354"/>
                </a:lnTo>
                <a:lnTo>
                  <a:pt x="2024" y="157574"/>
                </a:lnTo>
                <a:lnTo>
                  <a:pt x="8433" y="166785"/>
                </a:lnTo>
                <a:lnTo>
                  <a:pt x="19198" y="173375"/>
                </a:lnTo>
                <a:lnTo>
                  <a:pt x="34286" y="177273"/>
                </a:lnTo>
                <a:lnTo>
                  <a:pt x="53664" y="178409"/>
                </a:lnTo>
                <a:lnTo>
                  <a:pt x="68700" y="175433"/>
                </a:lnTo>
                <a:lnTo>
                  <a:pt x="81741" y="169715"/>
                </a:lnTo>
                <a:lnTo>
                  <a:pt x="84644" y="167341"/>
                </a:lnTo>
                <a:lnTo>
                  <a:pt x="35018" y="167341"/>
                </a:lnTo>
                <a:lnTo>
                  <a:pt x="22577" y="162164"/>
                </a:lnTo>
                <a:lnTo>
                  <a:pt x="15479" y="152122"/>
                </a:lnTo>
                <a:lnTo>
                  <a:pt x="13703" y="137035"/>
                </a:lnTo>
                <a:lnTo>
                  <a:pt x="19744" y="126034"/>
                </a:lnTo>
                <a:lnTo>
                  <a:pt x="31683" y="117387"/>
                </a:lnTo>
                <a:lnTo>
                  <a:pt x="91124" y="117387"/>
                </a:lnTo>
                <a:lnTo>
                  <a:pt x="87653" y="114128"/>
                </a:lnTo>
                <a:lnTo>
                  <a:pt x="74939" y="109500"/>
                </a:lnTo>
                <a:lnTo>
                  <a:pt x="60067" y="107447"/>
                </a:lnTo>
                <a:lnTo>
                  <a:pt x="44421" y="106562"/>
                </a:lnTo>
                <a:lnTo>
                  <a:pt x="28704" y="104165"/>
                </a:lnTo>
                <a:lnTo>
                  <a:pt x="22072" y="95758"/>
                </a:lnTo>
                <a:lnTo>
                  <a:pt x="22072" y="90792"/>
                </a:lnTo>
                <a:lnTo>
                  <a:pt x="25552" y="86321"/>
                </a:lnTo>
                <a:lnTo>
                  <a:pt x="32004" y="84086"/>
                </a:lnTo>
                <a:lnTo>
                  <a:pt x="57328" y="84086"/>
                </a:lnTo>
                <a:lnTo>
                  <a:pt x="64501" y="82400"/>
                </a:lnTo>
                <a:lnTo>
                  <a:pt x="75592" y="75626"/>
                </a:lnTo>
                <a:lnTo>
                  <a:pt x="77339" y="73476"/>
                </a:lnTo>
                <a:lnTo>
                  <a:pt x="35530" y="73476"/>
                </a:lnTo>
                <a:lnTo>
                  <a:pt x="23810" y="66743"/>
                </a:lnTo>
                <a:lnTo>
                  <a:pt x="16463" y="55480"/>
                </a:lnTo>
                <a:lnTo>
                  <a:pt x="13940" y="40766"/>
                </a:lnTo>
                <a:lnTo>
                  <a:pt x="16747" y="29029"/>
                </a:lnTo>
                <a:lnTo>
                  <a:pt x="24211" y="19599"/>
                </a:lnTo>
                <a:lnTo>
                  <a:pt x="36779" y="13507"/>
                </a:lnTo>
                <a:lnTo>
                  <a:pt x="54896" y="11787"/>
                </a:lnTo>
                <a:lnTo>
                  <a:pt x="100228" y="11787"/>
                </a:lnTo>
                <a:lnTo>
                  <a:pt x="100228" y="2730"/>
                </a:lnTo>
                <a:lnTo>
                  <a:pt x="63004" y="2730"/>
                </a:lnTo>
                <a:lnTo>
                  <a:pt x="57797" y="990"/>
                </a:lnTo>
                <a:lnTo>
                  <a:pt x="52095" y="0"/>
                </a:lnTo>
                <a:close/>
              </a:path>
              <a:path w="101600" h="178434">
                <a:moveTo>
                  <a:pt x="91124" y="117387"/>
                </a:moveTo>
                <a:lnTo>
                  <a:pt x="31683" y="117387"/>
                </a:lnTo>
                <a:lnTo>
                  <a:pt x="42626" y="118298"/>
                </a:lnTo>
                <a:lnTo>
                  <a:pt x="57219" y="118979"/>
                </a:lnTo>
                <a:lnTo>
                  <a:pt x="72126" y="120758"/>
                </a:lnTo>
                <a:lnTo>
                  <a:pt x="83521" y="126941"/>
                </a:lnTo>
                <a:lnTo>
                  <a:pt x="88061" y="141147"/>
                </a:lnTo>
                <a:lnTo>
                  <a:pt x="86806" y="148209"/>
                </a:lnTo>
                <a:lnTo>
                  <a:pt x="80916" y="156484"/>
                </a:lnTo>
                <a:lnTo>
                  <a:pt x="70273" y="162652"/>
                </a:lnTo>
                <a:lnTo>
                  <a:pt x="54949" y="166382"/>
                </a:lnTo>
                <a:lnTo>
                  <a:pt x="35018" y="167341"/>
                </a:lnTo>
                <a:lnTo>
                  <a:pt x="84644" y="167341"/>
                </a:lnTo>
                <a:lnTo>
                  <a:pt x="92006" y="161318"/>
                </a:lnTo>
                <a:lnTo>
                  <a:pt x="98710" y="150304"/>
                </a:lnTo>
                <a:lnTo>
                  <a:pt x="101070" y="136739"/>
                </a:lnTo>
                <a:lnTo>
                  <a:pt x="96824" y="122738"/>
                </a:lnTo>
                <a:lnTo>
                  <a:pt x="91124" y="117387"/>
                </a:lnTo>
                <a:close/>
              </a:path>
              <a:path w="101600" h="178434">
                <a:moveTo>
                  <a:pt x="57328" y="84086"/>
                </a:moveTo>
                <a:lnTo>
                  <a:pt x="32004" y="84086"/>
                </a:lnTo>
                <a:lnTo>
                  <a:pt x="36220" y="85331"/>
                </a:lnTo>
                <a:lnTo>
                  <a:pt x="40690" y="85826"/>
                </a:lnTo>
                <a:lnTo>
                  <a:pt x="50922" y="85592"/>
                </a:lnTo>
                <a:lnTo>
                  <a:pt x="57328" y="84086"/>
                </a:lnTo>
                <a:close/>
              </a:path>
              <a:path w="101600" h="178434">
                <a:moveTo>
                  <a:pt x="100228" y="11787"/>
                </a:moveTo>
                <a:lnTo>
                  <a:pt x="54896" y="11787"/>
                </a:lnTo>
                <a:lnTo>
                  <a:pt x="67305" y="18190"/>
                </a:lnTo>
                <a:lnTo>
                  <a:pt x="75152" y="29037"/>
                </a:lnTo>
                <a:lnTo>
                  <a:pt x="77889" y="42913"/>
                </a:lnTo>
                <a:lnTo>
                  <a:pt x="77764" y="45981"/>
                </a:lnTo>
                <a:lnTo>
                  <a:pt x="74632" y="57295"/>
                </a:lnTo>
                <a:lnTo>
                  <a:pt x="66896" y="66306"/>
                </a:lnTo>
                <a:lnTo>
                  <a:pt x="54036" y="72028"/>
                </a:lnTo>
                <a:lnTo>
                  <a:pt x="35530" y="73476"/>
                </a:lnTo>
                <a:lnTo>
                  <a:pt x="77339" y="73476"/>
                </a:lnTo>
                <a:lnTo>
                  <a:pt x="83852" y="65465"/>
                </a:lnTo>
                <a:lnTo>
                  <a:pt x="88939" y="52111"/>
                </a:lnTo>
                <a:lnTo>
                  <a:pt x="90511" y="35761"/>
                </a:lnTo>
                <a:lnTo>
                  <a:pt x="86527" y="23362"/>
                </a:lnTo>
                <a:lnTo>
                  <a:pt x="79133" y="13144"/>
                </a:lnTo>
                <a:lnTo>
                  <a:pt x="100228" y="13144"/>
                </a:lnTo>
                <a:lnTo>
                  <a:pt x="100228" y="11787"/>
                </a:lnTo>
                <a:close/>
              </a:path>
            </a:pathLst>
          </a:custGeom>
          <a:solidFill>
            <a:srgbClr val="FFFFFF"/>
          </a:solidFill>
        </p:spPr>
        <p:txBody>
          <a:bodyPr wrap="square" lIns="0" tIns="0" rIns="0" bIns="0" rtlCol="0"/>
          <a:lstStyle/>
          <a:p>
            <a:endParaRPr sz="1227"/>
          </a:p>
        </p:txBody>
      </p:sp>
      <p:sp>
        <p:nvSpPr>
          <p:cNvPr id="40" name="object 40"/>
          <p:cNvSpPr/>
          <p:nvPr/>
        </p:nvSpPr>
        <p:spPr>
          <a:xfrm>
            <a:off x="3316370" y="333944"/>
            <a:ext cx="65376" cy="84426"/>
          </a:xfrm>
          <a:custGeom>
            <a:avLst/>
            <a:gdLst/>
            <a:ahLst/>
            <a:cxnLst/>
            <a:rect l="l" t="t" r="r" b="b"/>
            <a:pathLst>
              <a:path w="95885" h="123825">
                <a:moveTo>
                  <a:pt x="47269" y="0"/>
                </a:moveTo>
                <a:lnTo>
                  <a:pt x="12614" y="19001"/>
                </a:lnTo>
                <a:lnTo>
                  <a:pt x="0" y="60662"/>
                </a:lnTo>
                <a:lnTo>
                  <a:pt x="658" y="71972"/>
                </a:lnTo>
                <a:lnTo>
                  <a:pt x="16991" y="108617"/>
                </a:lnTo>
                <a:lnTo>
                  <a:pt x="58242" y="123501"/>
                </a:lnTo>
                <a:lnTo>
                  <a:pt x="73117" y="121023"/>
                </a:lnTo>
                <a:lnTo>
                  <a:pt x="84833" y="116588"/>
                </a:lnTo>
                <a:lnTo>
                  <a:pt x="91730" y="112438"/>
                </a:lnTo>
                <a:lnTo>
                  <a:pt x="51106" y="112438"/>
                </a:lnTo>
                <a:lnTo>
                  <a:pt x="37066" y="109030"/>
                </a:lnTo>
                <a:lnTo>
                  <a:pt x="26551" y="101159"/>
                </a:lnTo>
                <a:lnTo>
                  <a:pt x="19309" y="89815"/>
                </a:lnTo>
                <a:lnTo>
                  <a:pt x="15089" y="75985"/>
                </a:lnTo>
                <a:lnTo>
                  <a:pt x="13639" y="60662"/>
                </a:lnTo>
                <a:lnTo>
                  <a:pt x="13639" y="57931"/>
                </a:lnTo>
                <a:lnTo>
                  <a:pt x="95262" y="57931"/>
                </a:lnTo>
                <a:lnTo>
                  <a:pt x="95504" y="55696"/>
                </a:lnTo>
                <a:lnTo>
                  <a:pt x="95504" y="53715"/>
                </a:lnTo>
                <a:lnTo>
                  <a:pt x="95209" y="47263"/>
                </a:lnTo>
                <a:lnTo>
                  <a:pt x="82359" y="47263"/>
                </a:lnTo>
                <a:lnTo>
                  <a:pt x="17156" y="36797"/>
                </a:lnTo>
                <a:lnTo>
                  <a:pt x="22879" y="26543"/>
                </a:lnTo>
                <a:lnTo>
                  <a:pt x="31974" y="18744"/>
                </a:lnTo>
                <a:lnTo>
                  <a:pt x="45104" y="14107"/>
                </a:lnTo>
                <a:lnTo>
                  <a:pt x="62929" y="13342"/>
                </a:lnTo>
                <a:lnTo>
                  <a:pt x="81725" y="13342"/>
                </a:lnTo>
                <a:lnTo>
                  <a:pt x="75565" y="7593"/>
                </a:lnTo>
                <a:lnTo>
                  <a:pt x="62931" y="1938"/>
                </a:lnTo>
                <a:lnTo>
                  <a:pt x="47269" y="0"/>
                </a:lnTo>
                <a:close/>
              </a:path>
              <a:path w="95885" h="123825">
                <a:moveTo>
                  <a:pt x="87671" y="101454"/>
                </a:moveTo>
                <a:lnTo>
                  <a:pt x="79188" y="106514"/>
                </a:lnTo>
                <a:lnTo>
                  <a:pt x="66910" y="110718"/>
                </a:lnTo>
                <a:lnTo>
                  <a:pt x="51106" y="112438"/>
                </a:lnTo>
                <a:lnTo>
                  <a:pt x="91730" y="112438"/>
                </a:lnTo>
                <a:lnTo>
                  <a:pt x="93268" y="111513"/>
                </a:lnTo>
                <a:lnTo>
                  <a:pt x="87671" y="101454"/>
                </a:lnTo>
                <a:close/>
              </a:path>
              <a:path w="95885" h="123825">
                <a:moveTo>
                  <a:pt x="81725" y="13342"/>
                </a:moveTo>
                <a:lnTo>
                  <a:pt x="62929" y="13342"/>
                </a:lnTo>
                <a:lnTo>
                  <a:pt x="73916" y="21433"/>
                </a:lnTo>
                <a:lnTo>
                  <a:pt x="80230" y="33425"/>
                </a:lnTo>
                <a:lnTo>
                  <a:pt x="82359" y="47263"/>
                </a:lnTo>
                <a:lnTo>
                  <a:pt x="95209" y="47263"/>
                </a:lnTo>
                <a:lnTo>
                  <a:pt x="94992" y="42501"/>
                </a:lnTo>
                <a:lnTo>
                  <a:pt x="91626" y="28310"/>
                </a:lnTo>
                <a:lnTo>
                  <a:pt x="85140" y="16528"/>
                </a:lnTo>
                <a:lnTo>
                  <a:pt x="81725" y="13342"/>
                </a:lnTo>
                <a:close/>
              </a:path>
            </a:pathLst>
          </a:custGeom>
          <a:solidFill>
            <a:srgbClr val="FFFFFF"/>
          </a:solidFill>
        </p:spPr>
        <p:txBody>
          <a:bodyPr wrap="square" lIns="0" tIns="0" rIns="0" bIns="0" rtlCol="0"/>
          <a:lstStyle/>
          <a:p>
            <a:endParaRPr sz="1227"/>
          </a:p>
        </p:txBody>
      </p:sp>
      <p:sp>
        <p:nvSpPr>
          <p:cNvPr id="41" name="object 41"/>
          <p:cNvSpPr/>
          <p:nvPr/>
        </p:nvSpPr>
        <p:spPr>
          <a:xfrm>
            <a:off x="3396200" y="294626"/>
            <a:ext cx="66675" cy="122526"/>
          </a:xfrm>
          <a:custGeom>
            <a:avLst/>
            <a:gdLst/>
            <a:ahLst/>
            <a:cxnLst/>
            <a:rect l="l" t="t" r="r" b="b"/>
            <a:pathLst>
              <a:path w="97789" h="179704">
                <a:moveTo>
                  <a:pt x="46643" y="57902"/>
                </a:moveTo>
                <a:lnTo>
                  <a:pt x="12420" y="78058"/>
                </a:lnTo>
                <a:lnTo>
                  <a:pt x="0" y="119570"/>
                </a:lnTo>
                <a:lnTo>
                  <a:pt x="1034" y="134029"/>
                </a:lnTo>
                <a:lnTo>
                  <a:pt x="18586" y="167911"/>
                </a:lnTo>
                <a:lnTo>
                  <a:pt x="61621" y="179424"/>
                </a:lnTo>
                <a:lnTo>
                  <a:pt x="73386" y="173798"/>
                </a:lnTo>
                <a:lnTo>
                  <a:pt x="78040" y="169454"/>
                </a:lnTo>
                <a:lnTo>
                  <a:pt x="46557" y="169454"/>
                </a:lnTo>
                <a:lnTo>
                  <a:pt x="33888" y="165603"/>
                </a:lnTo>
                <a:lnTo>
                  <a:pt x="24584" y="157488"/>
                </a:lnTo>
                <a:lnTo>
                  <a:pt x="18341" y="145737"/>
                </a:lnTo>
                <a:lnTo>
                  <a:pt x="14859" y="130976"/>
                </a:lnTo>
                <a:lnTo>
                  <a:pt x="13833" y="113833"/>
                </a:lnTo>
                <a:lnTo>
                  <a:pt x="16294" y="99940"/>
                </a:lnTo>
                <a:lnTo>
                  <a:pt x="21819" y="87624"/>
                </a:lnTo>
                <a:lnTo>
                  <a:pt x="30642" y="77776"/>
                </a:lnTo>
                <a:lnTo>
                  <a:pt x="42998" y="71288"/>
                </a:lnTo>
                <a:lnTo>
                  <a:pt x="59123" y="69051"/>
                </a:lnTo>
                <a:lnTo>
                  <a:pt x="95008" y="69051"/>
                </a:lnTo>
                <a:lnTo>
                  <a:pt x="95008" y="62397"/>
                </a:lnTo>
                <a:lnTo>
                  <a:pt x="74217" y="62397"/>
                </a:lnTo>
                <a:lnTo>
                  <a:pt x="62464" y="58871"/>
                </a:lnTo>
                <a:lnTo>
                  <a:pt x="46643" y="57902"/>
                </a:lnTo>
                <a:close/>
              </a:path>
              <a:path w="97789" h="179704">
                <a:moveTo>
                  <a:pt x="95076" y="164960"/>
                </a:moveTo>
                <a:lnTo>
                  <a:pt x="82854" y="164960"/>
                </a:lnTo>
                <a:lnTo>
                  <a:pt x="82858" y="169454"/>
                </a:lnTo>
                <a:lnTo>
                  <a:pt x="83845" y="175628"/>
                </a:lnTo>
                <a:lnTo>
                  <a:pt x="84594" y="178612"/>
                </a:lnTo>
                <a:lnTo>
                  <a:pt x="97739" y="178612"/>
                </a:lnTo>
                <a:lnTo>
                  <a:pt x="96253" y="173393"/>
                </a:lnTo>
                <a:lnTo>
                  <a:pt x="95076" y="164960"/>
                </a:lnTo>
                <a:close/>
              </a:path>
              <a:path w="97789" h="179704">
                <a:moveTo>
                  <a:pt x="95008" y="69051"/>
                </a:moveTo>
                <a:lnTo>
                  <a:pt x="59123" y="69051"/>
                </a:lnTo>
                <a:lnTo>
                  <a:pt x="71732" y="72580"/>
                </a:lnTo>
                <a:lnTo>
                  <a:pt x="82105" y="79628"/>
                </a:lnTo>
                <a:lnTo>
                  <a:pt x="82105" y="153555"/>
                </a:lnTo>
                <a:lnTo>
                  <a:pt x="81487" y="154351"/>
                </a:lnTo>
                <a:lnTo>
                  <a:pt x="72286" y="162622"/>
                </a:lnTo>
                <a:lnTo>
                  <a:pt x="60478" y="167791"/>
                </a:lnTo>
                <a:lnTo>
                  <a:pt x="46557" y="169454"/>
                </a:lnTo>
                <a:lnTo>
                  <a:pt x="78040" y="169454"/>
                </a:lnTo>
                <a:lnTo>
                  <a:pt x="82854" y="164960"/>
                </a:lnTo>
                <a:lnTo>
                  <a:pt x="95076" y="164960"/>
                </a:lnTo>
                <a:lnTo>
                  <a:pt x="95008" y="69051"/>
                </a:lnTo>
                <a:close/>
              </a:path>
              <a:path w="97789" h="179704">
                <a:moveTo>
                  <a:pt x="95008" y="0"/>
                </a:moveTo>
                <a:lnTo>
                  <a:pt x="82105" y="0"/>
                </a:lnTo>
                <a:lnTo>
                  <a:pt x="74217" y="62397"/>
                </a:lnTo>
                <a:lnTo>
                  <a:pt x="95008" y="62397"/>
                </a:lnTo>
                <a:lnTo>
                  <a:pt x="95008" y="0"/>
                </a:lnTo>
                <a:close/>
              </a:path>
            </a:pathLst>
          </a:custGeom>
          <a:solidFill>
            <a:srgbClr val="FFFFFF"/>
          </a:solidFill>
        </p:spPr>
        <p:txBody>
          <a:bodyPr wrap="square" lIns="0" tIns="0" rIns="0" bIns="0" rtlCol="0"/>
          <a:lstStyle/>
          <a:p>
            <a:endParaRPr sz="1227"/>
          </a:p>
        </p:txBody>
      </p:sp>
      <p:sp>
        <p:nvSpPr>
          <p:cNvPr id="42" name="object 42"/>
          <p:cNvSpPr/>
          <p:nvPr/>
        </p:nvSpPr>
        <p:spPr>
          <a:xfrm>
            <a:off x="3520008" y="334025"/>
            <a:ext cx="59748" cy="84426"/>
          </a:xfrm>
          <a:custGeom>
            <a:avLst/>
            <a:gdLst/>
            <a:ahLst/>
            <a:cxnLst/>
            <a:rect l="l" t="t" r="r" b="b"/>
            <a:pathLst>
              <a:path w="87630" h="123825">
                <a:moveTo>
                  <a:pt x="46964" y="0"/>
                </a:moveTo>
                <a:lnTo>
                  <a:pt x="13065" y="18492"/>
                </a:lnTo>
                <a:lnTo>
                  <a:pt x="0" y="61537"/>
                </a:lnTo>
                <a:lnTo>
                  <a:pt x="157" y="66836"/>
                </a:lnTo>
                <a:lnTo>
                  <a:pt x="14255" y="106344"/>
                </a:lnTo>
                <a:lnTo>
                  <a:pt x="51644" y="123547"/>
                </a:lnTo>
                <a:lnTo>
                  <a:pt x="67297" y="121562"/>
                </a:lnTo>
                <a:lnTo>
                  <a:pt x="79304" y="117002"/>
                </a:lnTo>
                <a:lnTo>
                  <a:pt x="86539" y="112094"/>
                </a:lnTo>
                <a:lnTo>
                  <a:pt x="46800" y="112094"/>
                </a:lnTo>
                <a:lnTo>
                  <a:pt x="34550" y="107974"/>
                </a:lnTo>
                <a:lnTo>
                  <a:pt x="25234" y="99583"/>
                </a:lnTo>
                <a:lnTo>
                  <a:pt x="18739" y="87675"/>
                </a:lnTo>
                <a:lnTo>
                  <a:pt x="14953" y="73006"/>
                </a:lnTo>
                <a:lnTo>
                  <a:pt x="13762" y="56329"/>
                </a:lnTo>
                <a:lnTo>
                  <a:pt x="15945" y="41953"/>
                </a:lnTo>
                <a:lnTo>
                  <a:pt x="21130" y="29514"/>
                </a:lnTo>
                <a:lnTo>
                  <a:pt x="29675" y="19765"/>
                </a:lnTo>
                <a:lnTo>
                  <a:pt x="41937" y="13459"/>
                </a:lnTo>
                <a:lnTo>
                  <a:pt x="58271" y="11347"/>
                </a:lnTo>
                <a:lnTo>
                  <a:pt x="84888" y="11347"/>
                </a:lnTo>
                <a:lnTo>
                  <a:pt x="85260" y="10454"/>
                </a:lnTo>
                <a:lnTo>
                  <a:pt x="76900" y="5365"/>
                </a:lnTo>
                <a:lnTo>
                  <a:pt x="64507" y="1450"/>
                </a:lnTo>
                <a:lnTo>
                  <a:pt x="46964" y="0"/>
                </a:lnTo>
                <a:close/>
              </a:path>
              <a:path w="87630" h="123825">
                <a:moveTo>
                  <a:pt x="75245" y="106217"/>
                </a:moveTo>
                <a:lnTo>
                  <a:pt x="63440" y="110468"/>
                </a:lnTo>
                <a:lnTo>
                  <a:pt x="46800" y="112094"/>
                </a:lnTo>
                <a:lnTo>
                  <a:pt x="86539" y="112094"/>
                </a:lnTo>
                <a:lnTo>
                  <a:pt x="87566" y="111397"/>
                </a:lnTo>
                <a:lnTo>
                  <a:pt x="75245" y="106217"/>
                </a:lnTo>
                <a:close/>
              </a:path>
              <a:path w="87630" h="123825">
                <a:moveTo>
                  <a:pt x="84888" y="11347"/>
                </a:moveTo>
                <a:lnTo>
                  <a:pt x="58271" y="11347"/>
                </a:lnTo>
                <a:lnTo>
                  <a:pt x="71014" y="15193"/>
                </a:lnTo>
                <a:lnTo>
                  <a:pt x="80619" y="21596"/>
                </a:lnTo>
                <a:lnTo>
                  <a:pt x="84888" y="11347"/>
                </a:lnTo>
                <a:close/>
              </a:path>
            </a:pathLst>
          </a:custGeom>
          <a:solidFill>
            <a:srgbClr val="FFFFFF"/>
          </a:solidFill>
        </p:spPr>
        <p:txBody>
          <a:bodyPr wrap="square" lIns="0" tIns="0" rIns="0" bIns="0" rtlCol="0"/>
          <a:lstStyle/>
          <a:p>
            <a:endParaRPr sz="1227"/>
          </a:p>
        </p:txBody>
      </p:sp>
      <p:sp>
        <p:nvSpPr>
          <p:cNvPr id="43" name="object 43"/>
          <p:cNvSpPr/>
          <p:nvPr/>
        </p:nvSpPr>
        <p:spPr>
          <a:xfrm>
            <a:off x="3594093" y="333943"/>
            <a:ext cx="57150" cy="84426"/>
          </a:xfrm>
          <a:custGeom>
            <a:avLst/>
            <a:gdLst/>
            <a:ahLst/>
            <a:cxnLst/>
            <a:rect l="l" t="t" r="r" b="b"/>
            <a:pathLst>
              <a:path w="83819" h="123825">
                <a:moveTo>
                  <a:pt x="71707" y="11297"/>
                </a:moveTo>
                <a:lnTo>
                  <a:pt x="42151" y="11297"/>
                </a:lnTo>
                <a:lnTo>
                  <a:pt x="56710" y="14317"/>
                </a:lnTo>
                <a:lnTo>
                  <a:pt x="65209" y="23516"/>
                </a:lnTo>
                <a:lnTo>
                  <a:pt x="67970" y="39326"/>
                </a:lnTo>
                <a:lnTo>
                  <a:pt x="67970" y="52724"/>
                </a:lnTo>
                <a:lnTo>
                  <a:pt x="50011" y="53335"/>
                </a:lnTo>
                <a:lnTo>
                  <a:pt x="35374" y="55817"/>
                </a:lnTo>
                <a:lnTo>
                  <a:pt x="21791" y="60612"/>
                </a:lnTo>
                <a:lnTo>
                  <a:pt x="10526" y="68149"/>
                </a:lnTo>
                <a:lnTo>
                  <a:pt x="2842" y="78856"/>
                </a:lnTo>
                <a:lnTo>
                  <a:pt x="0" y="93161"/>
                </a:lnTo>
                <a:lnTo>
                  <a:pt x="1236" y="102320"/>
                </a:lnTo>
                <a:lnTo>
                  <a:pt x="7706" y="113688"/>
                </a:lnTo>
                <a:lnTo>
                  <a:pt x="19124" y="121036"/>
                </a:lnTo>
                <a:lnTo>
                  <a:pt x="34827" y="123628"/>
                </a:lnTo>
                <a:lnTo>
                  <a:pt x="47852" y="121089"/>
                </a:lnTo>
                <a:lnTo>
                  <a:pt x="59439" y="115027"/>
                </a:lnTo>
                <a:lnTo>
                  <a:pt x="63778" y="110837"/>
                </a:lnTo>
                <a:lnTo>
                  <a:pt x="26356" y="110837"/>
                </a:lnTo>
                <a:lnTo>
                  <a:pt x="17407" y="102508"/>
                </a:lnTo>
                <a:lnTo>
                  <a:pt x="45693" y="64098"/>
                </a:lnTo>
                <a:lnTo>
                  <a:pt x="80671" y="62897"/>
                </a:lnTo>
                <a:lnTo>
                  <a:pt x="80479" y="30470"/>
                </a:lnTo>
                <a:lnTo>
                  <a:pt x="76563" y="16968"/>
                </a:lnTo>
                <a:lnTo>
                  <a:pt x="71707" y="11297"/>
                </a:lnTo>
                <a:close/>
              </a:path>
              <a:path w="83819" h="123825">
                <a:moveTo>
                  <a:pt x="80873" y="106064"/>
                </a:moveTo>
                <a:lnTo>
                  <a:pt x="68719" y="106064"/>
                </a:lnTo>
                <a:lnTo>
                  <a:pt x="68961" y="110281"/>
                </a:lnTo>
                <a:lnTo>
                  <a:pt x="69710" y="117227"/>
                </a:lnTo>
                <a:lnTo>
                  <a:pt x="70459" y="120949"/>
                </a:lnTo>
                <a:lnTo>
                  <a:pt x="83350" y="120949"/>
                </a:lnTo>
                <a:lnTo>
                  <a:pt x="81864" y="115983"/>
                </a:lnTo>
                <a:lnTo>
                  <a:pt x="80873" y="107296"/>
                </a:lnTo>
                <a:lnTo>
                  <a:pt x="80873" y="106064"/>
                </a:lnTo>
                <a:close/>
              </a:path>
              <a:path w="83819" h="123825">
                <a:moveTo>
                  <a:pt x="80671" y="62897"/>
                </a:moveTo>
                <a:lnTo>
                  <a:pt x="67970" y="62897"/>
                </a:lnTo>
                <a:lnTo>
                  <a:pt x="67970" y="94647"/>
                </a:lnTo>
                <a:lnTo>
                  <a:pt x="63257" y="99965"/>
                </a:lnTo>
                <a:lnTo>
                  <a:pt x="54101" y="106598"/>
                </a:lnTo>
                <a:lnTo>
                  <a:pt x="42142" y="110386"/>
                </a:lnTo>
                <a:lnTo>
                  <a:pt x="26356" y="110837"/>
                </a:lnTo>
                <a:lnTo>
                  <a:pt x="63778" y="110837"/>
                </a:lnTo>
                <a:lnTo>
                  <a:pt x="68719" y="106064"/>
                </a:lnTo>
                <a:lnTo>
                  <a:pt x="80873" y="106064"/>
                </a:lnTo>
                <a:lnTo>
                  <a:pt x="80765" y="78856"/>
                </a:lnTo>
                <a:lnTo>
                  <a:pt x="80671" y="62897"/>
                </a:lnTo>
                <a:close/>
              </a:path>
              <a:path w="83819" h="123825">
                <a:moveTo>
                  <a:pt x="39135" y="0"/>
                </a:moveTo>
                <a:lnTo>
                  <a:pt x="26103" y="2223"/>
                </a:lnTo>
                <a:lnTo>
                  <a:pt x="14463" y="7257"/>
                </a:lnTo>
                <a:lnTo>
                  <a:pt x="4216" y="15018"/>
                </a:lnTo>
                <a:lnTo>
                  <a:pt x="18323" y="18275"/>
                </a:lnTo>
                <a:lnTo>
                  <a:pt x="29817" y="12921"/>
                </a:lnTo>
                <a:lnTo>
                  <a:pt x="42151" y="11297"/>
                </a:lnTo>
                <a:lnTo>
                  <a:pt x="71707" y="11297"/>
                </a:lnTo>
                <a:lnTo>
                  <a:pt x="68404" y="7440"/>
                </a:lnTo>
                <a:lnTo>
                  <a:pt x="55947" y="1810"/>
                </a:lnTo>
                <a:lnTo>
                  <a:pt x="39135" y="0"/>
                </a:lnTo>
                <a:close/>
              </a:path>
            </a:pathLst>
          </a:custGeom>
          <a:solidFill>
            <a:srgbClr val="FFFFFF"/>
          </a:solidFill>
        </p:spPr>
        <p:txBody>
          <a:bodyPr wrap="square" lIns="0" tIns="0" rIns="0" bIns="0" rtlCol="0"/>
          <a:lstStyle/>
          <a:p>
            <a:endParaRPr sz="1227"/>
          </a:p>
        </p:txBody>
      </p:sp>
      <p:sp>
        <p:nvSpPr>
          <p:cNvPr id="44" name="object 44"/>
          <p:cNvSpPr/>
          <p:nvPr/>
        </p:nvSpPr>
        <p:spPr>
          <a:xfrm>
            <a:off x="3677477" y="333865"/>
            <a:ext cx="38533" cy="82694"/>
          </a:xfrm>
          <a:custGeom>
            <a:avLst/>
            <a:gdLst/>
            <a:ahLst/>
            <a:cxnLst/>
            <a:rect l="l" t="t" r="r" b="b"/>
            <a:pathLst>
              <a:path w="56514" h="121284">
                <a:moveTo>
                  <a:pt x="12890" y="2730"/>
                </a:moveTo>
                <a:lnTo>
                  <a:pt x="0" y="2730"/>
                </a:lnTo>
                <a:lnTo>
                  <a:pt x="0" y="121056"/>
                </a:lnTo>
                <a:lnTo>
                  <a:pt x="12890" y="121056"/>
                </a:lnTo>
                <a:lnTo>
                  <a:pt x="13427" y="37570"/>
                </a:lnTo>
                <a:lnTo>
                  <a:pt x="19355" y="27624"/>
                </a:lnTo>
                <a:lnTo>
                  <a:pt x="23506" y="23317"/>
                </a:lnTo>
                <a:lnTo>
                  <a:pt x="12890" y="23317"/>
                </a:lnTo>
                <a:lnTo>
                  <a:pt x="12890" y="2730"/>
                </a:lnTo>
                <a:close/>
              </a:path>
              <a:path w="56514" h="121284">
                <a:moveTo>
                  <a:pt x="50114" y="0"/>
                </a:moveTo>
                <a:lnTo>
                  <a:pt x="43024" y="47"/>
                </a:lnTo>
                <a:lnTo>
                  <a:pt x="29197" y="4622"/>
                </a:lnTo>
                <a:lnTo>
                  <a:pt x="19136" y="13759"/>
                </a:lnTo>
                <a:lnTo>
                  <a:pt x="12890" y="23317"/>
                </a:lnTo>
                <a:lnTo>
                  <a:pt x="23506" y="23317"/>
                </a:lnTo>
                <a:lnTo>
                  <a:pt x="29380" y="17220"/>
                </a:lnTo>
                <a:lnTo>
                  <a:pt x="43167" y="12407"/>
                </a:lnTo>
                <a:lnTo>
                  <a:pt x="53306" y="12407"/>
                </a:lnTo>
                <a:lnTo>
                  <a:pt x="56070" y="1981"/>
                </a:lnTo>
                <a:lnTo>
                  <a:pt x="54076" y="1244"/>
                </a:lnTo>
                <a:lnTo>
                  <a:pt x="50114" y="0"/>
                </a:lnTo>
                <a:close/>
              </a:path>
              <a:path w="56514" h="121284">
                <a:moveTo>
                  <a:pt x="53306" y="12407"/>
                </a:moveTo>
                <a:lnTo>
                  <a:pt x="48120" y="12407"/>
                </a:lnTo>
                <a:lnTo>
                  <a:pt x="50850" y="13398"/>
                </a:lnTo>
                <a:lnTo>
                  <a:pt x="52844" y="14147"/>
                </a:lnTo>
                <a:lnTo>
                  <a:pt x="53306" y="12407"/>
                </a:lnTo>
                <a:close/>
              </a:path>
            </a:pathLst>
          </a:custGeom>
          <a:solidFill>
            <a:srgbClr val="FFFFFF"/>
          </a:solidFill>
        </p:spPr>
        <p:txBody>
          <a:bodyPr wrap="square" lIns="0" tIns="0" rIns="0" bIns="0" rtlCol="0"/>
          <a:lstStyle/>
          <a:p>
            <a:endParaRPr sz="1227"/>
          </a:p>
        </p:txBody>
      </p:sp>
      <p:sp>
        <p:nvSpPr>
          <p:cNvPr id="45" name="object 45"/>
          <p:cNvSpPr/>
          <p:nvPr/>
        </p:nvSpPr>
        <p:spPr>
          <a:xfrm>
            <a:off x="3723483" y="333944"/>
            <a:ext cx="65376" cy="84426"/>
          </a:xfrm>
          <a:custGeom>
            <a:avLst/>
            <a:gdLst/>
            <a:ahLst/>
            <a:cxnLst/>
            <a:rect l="l" t="t" r="r" b="b"/>
            <a:pathLst>
              <a:path w="95885" h="123825">
                <a:moveTo>
                  <a:pt x="47269" y="0"/>
                </a:moveTo>
                <a:lnTo>
                  <a:pt x="12614" y="19001"/>
                </a:lnTo>
                <a:lnTo>
                  <a:pt x="0" y="60662"/>
                </a:lnTo>
                <a:lnTo>
                  <a:pt x="658" y="71972"/>
                </a:lnTo>
                <a:lnTo>
                  <a:pt x="16991" y="108617"/>
                </a:lnTo>
                <a:lnTo>
                  <a:pt x="58242" y="123501"/>
                </a:lnTo>
                <a:lnTo>
                  <a:pt x="73117" y="121023"/>
                </a:lnTo>
                <a:lnTo>
                  <a:pt x="84833" y="116588"/>
                </a:lnTo>
                <a:lnTo>
                  <a:pt x="91730" y="112438"/>
                </a:lnTo>
                <a:lnTo>
                  <a:pt x="51106" y="112438"/>
                </a:lnTo>
                <a:lnTo>
                  <a:pt x="37066" y="109030"/>
                </a:lnTo>
                <a:lnTo>
                  <a:pt x="26551" y="101159"/>
                </a:lnTo>
                <a:lnTo>
                  <a:pt x="19309" y="89815"/>
                </a:lnTo>
                <a:lnTo>
                  <a:pt x="15089" y="75985"/>
                </a:lnTo>
                <a:lnTo>
                  <a:pt x="13639" y="60662"/>
                </a:lnTo>
                <a:lnTo>
                  <a:pt x="13639" y="57931"/>
                </a:lnTo>
                <a:lnTo>
                  <a:pt x="95262" y="57931"/>
                </a:lnTo>
                <a:lnTo>
                  <a:pt x="95504" y="55696"/>
                </a:lnTo>
                <a:lnTo>
                  <a:pt x="95504" y="53715"/>
                </a:lnTo>
                <a:lnTo>
                  <a:pt x="95209" y="47263"/>
                </a:lnTo>
                <a:lnTo>
                  <a:pt x="82359" y="47263"/>
                </a:lnTo>
                <a:lnTo>
                  <a:pt x="17156" y="36797"/>
                </a:lnTo>
                <a:lnTo>
                  <a:pt x="22879" y="26543"/>
                </a:lnTo>
                <a:lnTo>
                  <a:pt x="31974" y="18744"/>
                </a:lnTo>
                <a:lnTo>
                  <a:pt x="45104" y="14107"/>
                </a:lnTo>
                <a:lnTo>
                  <a:pt x="62929" y="13342"/>
                </a:lnTo>
                <a:lnTo>
                  <a:pt x="81725" y="13342"/>
                </a:lnTo>
                <a:lnTo>
                  <a:pt x="75565" y="7593"/>
                </a:lnTo>
                <a:lnTo>
                  <a:pt x="62931" y="1938"/>
                </a:lnTo>
                <a:lnTo>
                  <a:pt x="47269" y="0"/>
                </a:lnTo>
                <a:close/>
              </a:path>
              <a:path w="95885" h="123825">
                <a:moveTo>
                  <a:pt x="87671" y="101454"/>
                </a:moveTo>
                <a:lnTo>
                  <a:pt x="79188" y="106514"/>
                </a:lnTo>
                <a:lnTo>
                  <a:pt x="66910" y="110718"/>
                </a:lnTo>
                <a:lnTo>
                  <a:pt x="51106" y="112438"/>
                </a:lnTo>
                <a:lnTo>
                  <a:pt x="91730" y="112438"/>
                </a:lnTo>
                <a:lnTo>
                  <a:pt x="93268" y="111513"/>
                </a:lnTo>
                <a:lnTo>
                  <a:pt x="87671" y="101454"/>
                </a:lnTo>
                <a:close/>
              </a:path>
              <a:path w="95885" h="123825">
                <a:moveTo>
                  <a:pt x="81725" y="13342"/>
                </a:moveTo>
                <a:lnTo>
                  <a:pt x="62929" y="13342"/>
                </a:lnTo>
                <a:lnTo>
                  <a:pt x="73916" y="21433"/>
                </a:lnTo>
                <a:lnTo>
                  <a:pt x="80230" y="33425"/>
                </a:lnTo>
                <a:lnTo>
                  <a:pt x="82359" y="47263"/>
                </a:lnTo>
                <a:lnTo>
                  <a:pt x="95209" y="47263"/>
                </a:lnTo>
                <a:lnTo>
                  <a:pt x="94992" y="42501"/>
                </a:lnTo>
                <a:lnTo>
                  <a:pt x="91626" y="28310"/>
                </a:lnTo>
                <a:lnTo>
                  <a:pt x="85140" y="16528"/>
                </a:lnTo>
                <a:lnTo>
                  <a:pt x="81725" y="13342"/>
                </a:lnTo>
                <a:close/>
              </a:path>
            </a:pathLst>
          </a:custGeom>
          <a:solidFill>
            <a:srgbClr val="FFFFFF"/>
          </a:solidFill>
        </p:spPr>
        <p:txBody>
          <a:bodyPr wrap="square" lIns="0" tIns="0" rIns="0" bIns="0" rtlCol="0"/>
          <a:lstStyle/>
          <a:p>
            <a:endParaRPr sz="1227"/>
          </a:p>
        </p:txBody>
      </p:sp>
      <p:sp>
        <p:nvSpPr>
          <p:cNvPr id="46" name="object 46"/>
          <p:cNvSpPr/>
          <p:nvPr/>
        </p:nvSpPr>
        <p:spPr>
          <a:xfrm>
            <a:off x="3841546" y="334155"/>
            <a:ext cx="72736" cy="84426"/>
          </a:xfrm>
          <a:custGeom>
            <a:avLst/>
            <a:gdLst/>
            <a:ahLst/>
            <a:cxnLst/>
            <a:rect l="l" t="t" r="r" b="b"/>
            <a:pathLst>
              <a:path w="106679" h="123825">
                <a:moveTo>
                  <a:pt x="45938" y="0"/>
                </a:moveTo>
                <a:lnTo>
                  <a:pt x="10911" y="21863"/>
                </a:lnTo>
                <a:lnTo>
                  <a:pt x="0" y="61595"/>
                </a:lnTo>
                <a:lnTo>
                  <a:pt x="420" y="69888"/>
                </a:lnTo>
                <a:lnTo>
                  <a:pt x="15802" y="106777"/>
                </a:lnTo>
                <a:lnTo>
                  <a:pt x="56785" y="123260"/>
                </a:lnTo>
                <a:lnTo>
                  <a:pt x="70546" y="120661"/>
                </a:lnTo>
                <a:lnTo>
                  <a:pt x="82021" y="114797"/>
                </a:lnTo>
                <a:lnTo>
                  <a:pt x="84925" y="112046"/>
                </a:lnTo>
                <a:lnTo>
                  <a:pt x="50041" y="112046"/>
                </a:lnTo>
                <a:lnTo>
                  <a:pt x="36880" y="108390"/>
                </a:lnTo>
                <a:lnTo>
                  <a:pt x="26682" y="100438"/>
                </a:lnTo>
                <a:lnTo>
                  <a:pt x="19427" y="89013"/>
                </a:lnTo>
                <a:lnTo>
                  <a:pt x="15094" y="74940"/>
                </a:lnTo>
                <a:lnTo>
                  <a:pt x="13664" y="59045"/>
                </a:lnTo>
                <a:lnTo>
                  <a:pt x="15468" y="44152"/>
                </a:lnTo>
                <a:lnTo>
                  <a:pt x="20283" y="30944"/>
                </a:lnTo>
                <a:lnTo>
                  <a:pt x="28327" y="20358"/>
                </a:lnTo>
                <a:lnTo>
                  <a:pt x="39813" y="13333"/>
                </a:lnTo>
                <a:lnTo>
                  <a:pt x="54958" y="10808"/>
                </a:lnTo>
                <a:lnTo>
                  <a:pt x="83316" y="10808"/>
                </a:lnTo>
                <a:lnTo>
                  <a:pt x="77998" y="7011"/>
                </a:lnTo>
                <a:lnTo>
                  <a:pt x="63605" y="1769"/>
                </a:lnTo>
                <a:lnTo>
                  <a:pt x="45938" y="0"/>
                </a:lnTo>
                <a:close/>
              </a:path>
              <a:path w="106679" h="123825">
                <a:moveTo>
                  <a:pt x="83316" y="10808"/>
                </a:moveTo>
                <a:lnTo>
                  <a:pt x="54958" y="10808"/>
                </a:lnTo>
                <a:lnTo>
                  <a:pt x="68786" y="14146"/>
                </a:lnTo>
                <a:lnTo>
                  <a:pt x="79636" y="21863"/>
                </a:lnTo>
                <a:lnTo>
                  <a:pt x="87455" y="32988"/>
                </a:lnTo>
                <a:lnTo>
                  <a:pt x="92187" y="46555"/>
                </a:lnTo>
                <a:lnTo>
                  <a:pt x="93776" y="61595"/>
                </a:lnTo>
                <a:lnTo>
                  <a:pt x="93669" y="65754"/>
                </a:lnTo>
                <a:lnTo>
                  <a:pt x="77542" y="103023"/>
                </a:lnTo>
                <a:lnTo>
                  <a:pt x="50041" y="112046"/>
                </a:lnTo>
                <a:lnTo>
                  <a:pt x="84925" y="112046"/>
                </a:lnTo>
                <a:lnTo>
                  <a:pt x="105897" y="66302"/>
                </a:lnTo>
                <a:lnTo>
                  <a:pt x="106569" y="49818"/>
                </a:lnTo>
                <a:lnTo>
                  <a:pt x="103402" y="37130"/>
                </a:lnTo>
                <a:lnTo>
                  <a:pt x="97709" y="25337"/>
                </a:lnTo>
                <a:lnTo>
                  <a:pt x="89303" y="15082"/>
                </a:lnTo>
                <a:lnTo>
                  <a:pt x="83316" y="10808"/>
                </a:lnTo>
                <a:close/>
              </a:path>
            </a:pathLst>
          </a:custGeom>
          <a:solidFill>
            <a:srgbClr val="FFFFFF"/>
          </a:solidFill>
        </p:spPr>
        <p:txBody>
          <a:bodyPr wrap="square" lIns="0" tIns="0" rIns="0" bIns="0" rtlCol="0"/>
          <a:lstStyle/>
          <a:p>
            <a:endParaRPr sz="1227"/>
          </a:p>
        </p:txBody>
      </p:sp>
      <p:sp>
        <p:nvSpPr>
          <p:cNvPr id="47" name="object 47"/>
          <p:cNvSpPr/>
          <p:nvPr/>
        </p:nvSpPr>
        <p:spPr>
          <a:xfrm>
            <a:off x="3935584" y="294626"/>
            <a:ext cx="59315" cy="122093"/>
          </a:xfrm>
          <a:custGeom>
            <a:avLst/>
            <a:gdLst/>
            <a:ahLst/>
            <a:cxnLst/>
            <a:rect l="l" t="t" r="r" b="b"/>
            <a:pathLst>
              <a:path w="86995" h="179070">
                <a:moveTo>
                  <a:pt x="12903" y="0"/>
                </a:moveTo>
                <a:lnTo>
                  <a:pt x="0" y="0"/>
                </a:lnTo>
                <a:lnTo>
                  <a:pt x="0" y="178612"/>
                </a:lnTo>
                <a:lnTo>
                  <a:pt x="12903" y="178612"/>
                </a:lnTo>
                <a:lnTo>
                  <a:pt x="14596" y="90109"/>
                </a:lnTo>
                <a:lnTo>
                  <a:pt x="20681" y="83747"/>
                </a:lnTo>
                <a:lnTo>
                  <a:pt x="27771" y="79133"/>
                </a:lnTo>
                <a:lnTo>
                  <a:pt x="12903" y="79133"/>
                </a:lnTo>
                <a:lnTo>
                  <a:pt x="12903" y="0"/>
                </a:lnTo>
                <a:close/>
              </a:path>
              <a:path w="86995" h="179070">
                <a:moveTo>
                  <a:pt x="80164" y="72402"/>
                </a:moveTo>
                <a:lnTo>
                  <a:pt x="63143" y="72402"/>
                </a:lnTo>
                <a:lnTo>
                  <a:pt x="71245" y="82175"/>
                </a:lnTo>
                <a:lnTo>
                  <a:pt x="73685" y="97497"/>
                </a:lnTo>
                <a:lnTo>
                  <a:pt x="73685" y="178612"/>
                </a:lnTo>
                <a:lnTo>
                  <a:pt x="86575" y="178612"/>
                </a:lnTo>
                <a:lnTo>
                  <a:pt x="86170" y="87701"/>
                </a:lnTo>
                <a:lnTo>
                  <a:pt x="82733" y="75563"/>
                </a:lnTo>
                <a:lnTo>
                  <a:pt x="80164" y="72402"/>
                </a:lnTo>
                <a:close/>
              </a:path>
              <a:path w="86995" h="179070">
                <a:moveTo>
                  <a:pt x="43674" y="58380"/>
                </a:moveTo>
                <a:lnTo>
                  <a:pt x="29974" y="63559"/>
                </a:lnTo>
                <a:lnTo>
                  <a:pt x="19638" y="71327"/>
                </a:lnTo>
                <a:lnTo>
                  <a:pt x="12903" y="79133"/>
                </a:lnTo>
                <a:lnTo>
                  <a:pt x="27771" y="79133"/>
                </a:lnTo>
                <a:lnTo>
                  <a:pt x="30517" y="77347"/>
                </a:lnTo>
                <a:lnTo>
                  <a:pt x="44529" y="72901"/>
                </a:lnTo>
                <a:lnTo>
                  <a:pt x="63143" y="72402"/>
                </a:lnTo>
                <a:lnTo>
                  <a:pt x="80164" y="72402"/>
                </a:lnTo>
                <a:lnTo>
                  <a:pt x="75076" y="66141"/>
                </a:lnTo>
                <a:lnTo>
                  <a:pt x="62342" y="60169"/>
                </a:lnTo>
                <a:lnTo>
                  <a:pt x="43674" y="58380"/>
                </a:lnTo>
                <a:close/>
              </a:path>
            </a:pathLst>
          </a:custGeom>
          <a:solidFill>
            <a:srgbClr val="FFFFFF"/>
          </a:solidFill>
        </p:spPr>
        <p:txBody>
          <a:bodyPr wrap="square" lIns="0" tIns="0" rIns="0" bIns="0" rtlCol="0"/>
          <a:lstStyle/>
          <a:p>
            <a:endParaRPr sz="1227"/>
          </a:p>
        </p:txBody>
      </p:sp>
      <p:sp>
        <p:nvSpPr>
          <p:cNvPr id="48" name="object 48"/>
          <p:cNvSpPr/>
          <p:nvPr/>
        </p:nvSpPr>
        <p:spPr>
          <a:xfrm>
            <a:off x="4020997" y="305115"/>
            <a:ext cx="13422" cy="111702"/>
          </a:xfrm>
          <a:custGeom>
            <a:avLst/>
            <a:gdLst/>
            <a:ahLst/>
            <a:cxnLst/>
            <a:rect l="l" t="t" r="r" b="b"/>
            <a:pathLst>
              <a:path w="19685" h="163829">
                <a:moveTo>
                  <a:pt x="15138" y="0"/>
                </a:moveTo>
                <a:lnTo>
                  <a:pt x="4470" y="0"/>
                </a:lnTo>
                <a:lnTo>
                  <a:pt x="0" y="4216"/>
                </a:lnTo>
                <a:lnTo>
                  <a:pt x="0" y="15620"/>
                </a:lnTo>
                <a:lnTo>
                  <a:pt x="4470" y="20091"/>
                </a:lnTo>
                <a:lnTo>
                  <a:pt x="15138" y="20091"/>
                </a:lnTo>
                <a:lnTo>
                  <a:pt x="19596" y="15620"/>
                </a:lnTo>
                <a:lnTo>
                  <a:pt x="19596" y="4216"/>
                </a:lnTo>
                <a:lnTo>
                  <a:pt x="15138" y="0"/>
                </a:lnTo>
                <a:close/>
              </a:path>
              <a:path w="19685" h="163829">
                <a:moveTo>
                  <a:pt x="16370" y="44894"/>
                </a:moveTo>
                <a:lnTo>
                  <a:pt x="3225" y="44894"/>
                </a:lnTo>
                <a:lnTo>
                  <a:pt x="3225" y="163220"/>
                </a:lnTo>
                <a:lnTo>
                  <a:pt x="16370" y="163220"/>
                </a:lnTo>
                <a:lnTo>
                  <a:pt x="16370" y="44894"/>
                </a:lnTo>
                <a:close/>
              </a:path>
            </a:pathLst>
          </a:custGeom>
          <a:solidFill>
            <a:srgbClr val="FFFFFF"/>
          </a:solidFill>
        </p:spPr>
        <p:txBody>
          <a:bodyPr wrap="square" lIns="0" tIns="0" rIns="0" bIns="0" rtlCol="0"/>
          <a:lstStyle/>
          <a:p>
            <a:endParaRPr sz="1227"/>
          </a:p>
        </p:txBody>
      </p:sp>
      <p:sp>
        <p:nvSpPr>
          <p:cNvPr id="49" name="object 49"/>
          <p:cNvSpPr/>
          <p:nvPr/>
        </p:nvSpPr>
        <p:spPr>
          <a:xfrm>
            <a:off x="4053810" y="334155"/>
            <a:ext cx="72736" cy="84426"/>
          </a:xfrm>
          <a:custGeom>
            <a:avLst/>
            <a:gdLst/>
            <a:ahLst/>
            <a:cxnLst/>
            <a:rect l="l" t="t" r="r" b="b"/>
            <a:pathLst>
              <a:path w="106679" h="123825">
                <a:moveTo>
                  <a:pt x="45938" y="0"/>
                </a:moveTo>
                <a:lnTo>
                  <a:pt x="10912" y="21859"/>
                </a:lnTo>
                <a:lnTo>
                  <a:pt x="0" y="61595"/>
                </a:lnTo>
                <a:lnTo>
                  <a:pt x="420" y="69888"/>
                </a:lnTo>
                <a:lnTo>
                  <a:pt x="15802" y="106777"/>
                </a:lnTo>
                <a:lnTo>
                  <a:pt x="56785" y="123260"/>
                </a:lnTo>
                <a:lnTo>
                  <a:pt x="70546" y="120661"/>
                </a:lnTo>
                <a:lnTo>
                  <a:pt x="82021" y="114797"/>
                </a:lnTo>
                <a:lnTo>
                  <a:pt x="84924" y="112047"/>
                </a:lnTo>
                <a:lnTo>
                  <a:pt x="50047" y="112047"/>
                </a:lnTo>
                <a:lnTo>
                  <a:pt x="36884" y="108393"/>
                </a:lnTo>
                <a:lnTo>
                  <a:pt x="26684" y="100441"/>
                </a:lnTo>
                <a:lnTo>
                  <a:pt x="19428" y="89017"/>
                </a:lnTo>
                <a:lnTo>
                  <a:pt x="15094" y="74945"/>
                </a:lnTo>
                <a:lnTo>
                  <a:pt x="13664" y="59053"/>
                </a:lnTo>
                <a:lnTo>
                  <a:pt x="15466" y="44158"/>
                </a:lnTo>
                <a:lnTo>
                  <a:pt x="20281" y="30947"/>
                </a:lnTo>
                <a:lnTo>
                  <a:pt x="28323" y="20360"/>
                </a:lnTo>
                <a:lnTo>
                  <a:pt x="39807" y="13334"/>
                </a:lnTo>
                <a:lnTo>
                  <a:pt x="54949" y="10807"/>
                </a:lnTo>
                <a:lnTo>
                  <a:pt x="83315" y="10807"/>
                </a:lnTo>
                <a:lnTo>
                  <a:pt x="77998" y="7011"/>
                </a:lnTo>
                <a:lnTo>
                  <a:pt x="63605" y="1769"/>
                </a:lnTo>
                <a:lnTo>
                  <a:pt x="45938" y="0"/>
                </a:lnTo>
                <a:close/>
              </a:path>
              <a:path w="106679" h="123825">
                <a:moveTo>
                  <a:pt x="83315" y="10807"/>
                </a:moveTo>
                <a:lnTo>
                  <a:pt x="54949" y="10807"/>
                </a:lnTo>
                <a:lnTo>
                  <a:pt x="68778" y="14144"/>
                </a:lnTo>
                <a:lnTo>
                  <a:pt x="79628" y="21859"/>
                </a:lnTo>
                <a:lnTo>
                  <a:pt x="87445" y="32985"/>
                </a:lnTo>
                <a:lnTo>
                  <a:pt x="92175" y="46553"/>
                </a:lnTo>
                <a:lnTo>
                  <a:pt x="93764" y="61595"/>
                </a:lnTo>
                <a:lnTo>
                  <a:pt x="93657" y="65740"/>
                </a:lnTo>
                <a:lnTo>
                  <a:pt x="77543" y="103020"/>
                </a:lnTo>
                <a:lnTo>
                  <a:pt x="50047" y="112047"/>
                </a:lnTo>
                <a:lnTo>
                  <a:pt x="84924" y="112047"/>
                </a:lnTo>
                <a:lnTo>
                  <a:pt x="105897" y="66302"/>
                </a:lnTo>
                <a:lnTo>
                  <a:pt x="106569" y="49818"/>
                </a:lnTo>
                <a:lnTo>
                  <a:pt x="103402" y="37130"/>
                </a:lnTo>
                <a:lnTo>
                  <a:pt x="97709" y="25337"/>
                </a:lnTo>
                <a:lnTo>
                  <a:pt x="89303" y="15082"/>
                </a:lnTo>
                <a:lnTo>
                  <a:pt x="83315" y="10807"/>
                </a:lnTo>
                <a:close/>
              </a:path>
            </a:pathLst>
          </a:custGeom>
          <a:solidFill>
            <a:srgbClr val="FFFFFF"/>
          </a:solidFill>
        </p:spPr>
        <p:txBody>
          <a:bodyPr wrap="square" lIns="0" tIns="0" rIns="0" bIns="0" rtlCol="0"/>
          <a:lstStyle/>
          <a:p>
            <a:endParaRPr sz="1227"/>
          </a:p>
        </p:txBody>
      </p:sp>
      <p:sp>
        <p:nvSpPr>
          <p:cNvPr id="50" name="object 50"/>
          <p:cNvSpPr/>
          <p:nvPr/>
        </p:nvSpPr>
        <p:spPr>
          <a:xfrm>
            <a:off x="2765553" y="269072"/>
            <a:ext cx="0" cy="210849"/>
          </a:xfrm>
          <a:custGeom>
            <a:avLst/>
            <a:gdLst/>
            <a:ahLst/>
            <a:cxnLst/>
            <a:rect l="l" t="t" r="r" b="b"/>
            <a:pathLst>
              <a:path h="309245">
                <a:moveTo>
                  <a:pt x="0" y="0"/>
                </a:moveTo>
                <a:lnTo>
                  <a:pt x="0" y="309206"/>
                </a:lnTo>
              </a:path>
            </a:pathLst>
          </a:custGeom>
          <a:ln w="6667">
            <a:solidFill>
              <a:srgbClr val="FFFFFF"/>
            </a:solidFill>
          </a:ln>
        </p:spPr>
        <p:txBody>
          <a:bodyPr wrap="square" lIns="0" tIns="0" rIns="0" bIns="0" rtlCol="0"/>
          <a:lstStyle/>
          <a:p>
            <a:endParaRPr sz="1227"/>
          </a:p>
        </p:txBody>
      </p:sp>
      <p:sp>
        <p:nvSpPr>
          <p:cNvPr id="51" name="object 51"/>
          <p:cNvSpPr/>
          <p:nvPr/>
        </p:nvSpPr>
        <p:spPr>
          <a:xfrm>
            <a:off x="1801374" y="268710"/>
            <a:ext cx="856660" cy="211769"/>
          </a:xfrm>
          <a:prstGeom prst="rect">
            <a:avLst/>
          </a:prstGeom>
          <a:blipFill>
            <a:blip r:embed="rId7" cstate="print"/>
            <a:stretch>
              <a:fillRect/>
            </a:stretch>
          </a:blipFill>
        </p:spPr>
        <p:txBody>
          <a:bodyPr wrap="square" lIns="0" tIns="0" rIns="0" bIns="0" rtlCol="0"/>
          <a:lstStyle/>
          <a:p>
            <a:endParaRPr sz="1227"/>
          </a:p>
        </p:txBody>
      </p:sp>
      <p:sp>
        <p:nvSpPr>
          <p:cNvPr id="52" name="object 52"/>
          <p:cNvSpPr/>
          <p:nvPr/>
        </p:nvSpPr>
        <p:spPr>
          <a:xfrm>
            <a:off x="1454727" y="776547"/>
            <a:ext cx="268432" cy="0"/>
          </a:xfrm>
          <a:custGeom>
            <a:avLst/>
            <a:gdLst/>
            <a:ahLst/>
            <a:cxnLst/>
            <a:rect l="l" t="t" r="r" b="b"/>
            <a:pathLst>
              <a:path w="393700">
                <a:moveTo>
                  <a:pt x="0" y="0"/>
                </a:moveTo>
                <a:lnTo>
                  <a:pt x="393192" y="0"/>
                </a:lnTo>
              </a:path>
            </a:pathLst>
          </a:custGeom>
          <a:ln w="25400">
            <a:solidFill>
              <a:srgbClr val="009DDC"/>
            </a:solidFill>
          </a:ln>
        </p:spPr>
        <p:txBody>
          <a:bodyPr wrap="square" lIns="0" tIns="0" rIns="0" bIns="0" rtlCol="0"/>
          <a:lstStyle/>
          <a:p>
            <a:endParaRPr sz="1227"/>
          </a:p>
        </p:txBody>
      </p:sp>
      <p:sp>
        <p:nvSpPr>
          <p:cNvPr id="53" name="object 53"/>
          <p:cNvSpPr txBox="1"/>
          <p:nvPr/>
        </p:nvSpPr>
        <p:spPr>
          <a:xfrm>
            <a:off x="4484336" y="5705124"/>
            <a:ext cx="1863003" cy="519566"/>
          </a:xfrm>
          <a:prstGeom prst="rect">
            <a:avLst/>
          </a:prstGeom>
        </p:spPr>
        <p:txBody>
          <a:bodyPr vert="horz" wrap="square" lIns="0" tIns="0" rIns="0" bIns="0" rtlCol="0">
            <a:spAutoFit/>
          </a:bodyPr>
          <a:lstStyle/>
          <a:p>
            <a:pPr marR="198288" algn="ctr">
              <a:lnSpc>
                <a:spcPct val="100000"/>
              </a:lnSpc>
            </a:pPr>
            <a:r>
              <a:rPr sz="716" b="1" spc="7" dirty="0">
                <a:solidFill>
                  <a:srgbClr val="039FDA"/>
                </a:solidFill>
                <a:latin typeface="Calibri"/>
                <a:cs typeface="Calibri"/>
              </a:rPr>
              <a:t>Workers</a:t>
            </a:r>
            <a:r>
              <a:rPr sz="716" b="1" dirty="0">
                <a:solidFill>
                  <a:srgbClr val="039FDA"/>
                </a:solidFill>
                <a:latin typeface="Calibri"/>
                <a:cs typeface="Calibri"/>
              </a:rPr>
              <a:t>'</a:t>
            </a:r>
            <a:r>
              <a:rPr sz="716" b="1" spc="14" dirty="0">
                <a:solidFill>
                  <a:srgbClr val="039FDA"/>
                </a:solidFill>
                <a:latin typeface="Calibri"/>
                <a:cs typeface="Calibri"/>
              </a:rPr>
              <a:t> </a:t>
            </a:r>
            <a:r>
              <a:rPr sz="716" b="1" spc="-24" dirty="0">
                <a:solidFill>
                  <a:srgbClr val="039FDA"/>
                </a:solidFill>
                <a:latin typeface="Calibri"/>
                <a:cs typeface="Calibri"/>
              </a:rPr>
              <a:t>compensa�o</a:t>
            </a:r>
            <a:r>
              <a:rPr sz="716" b="1" spc="-27" dirty="0">
                <a:solidFill>
                  <a:srgbClr val="039FDA"/>
                </a:solidFill>
                <a:latin typeface="Calibri"/>
                <a:cs typeface="Calibri"/>
              </a:rPr>
              <a:t>n</a:t>
            </a:r>
            <a:r>
              <a:rPr sz="716" b="1" spc="14" dirty="0">
                <a:solidFill>
                  <a:srgbClr val="039FDA"/>
                </a:solidFill>
                <a:latin typeface="Calibri"/>
                <a:cs typeface="Calibri"/>
              </a:rPr>
              <a:t> </a:t>
            </a:r>
            <a:r>
              <a:rPr sz="716" b="1" spc="-55" dirty="0">
                <a:solidFill>
                  <a:srgbClr val="039FDA"/>
                </a:solidFill>
                <a:latin typeface="Calibri"/>
                <a:cs typeface="Calibri"/>
              </a:rPr>
              <a:t>iden�ﬁca�on</a:t>
            </a:r>
            <a:r>
              <a:rPr sz="716" b="1" spc="14" dirty="0">
                <a:solidFill>
                  <a:srgbClr val="039FDA"/>
                </a:solidFill>
                <a:latin typeface="Calibri"/>
                <a:cs typeface="Calibri"/>
              </a:rPr>
              <a:t> </a:t>
            </a:r>
            <a:r>
              <a:rPr sz="716" b="1" spc="7" dirty="0">
                <a:solidFill>
                  <a:srgbClr val="039FDA"/>
                </a:solidFill>
                <a:latin typeface="Calibri"/>
                <a:cs typeface="Calibri"/>
              </a:rPr>
              <a:t>card</a:t>
            </a:r>
            <a:endParaRPr sz="716" dirty="0">
              <a:latin typeface="Calibri"/>
              <a:cs typeface="Calibri"/>
            </a:endParaRPr>
          </a:p>
          <a:p>
            <a:pPr>
              <a:lnSpc>
                <a:spcPct val="100000"/>
              </a:lnSpc>
              <a:spcBef>
                <a:spcPts val="27"/>
              </a:spcBef>
            </a:pPr>
            <a:endParaRPr sz="682" dirty="0">
              <a:latin typeface="Times New Roman"/>
              <a:cs typeface="Times New Roman"/>
            </a:endParaRPr>
          </a:p>
          <a:p>
            <a:pPr marL="225130">
              <a:lnSpc>
                <a:spcPct val="100000"/>
              </a:lnSpc>
            </a:pPr>
            <a:r>
              <a:rPr sz="614" spc="-3" dirty="0">
                <a:solidFill>
                  <a:srgbClr val="FFFFFF"/>
                </a:solidFill>
                <a:latin typeface="Calibri"/>
                <a:cs typeface="Calibri"/>
              </a:rPr>
              <a:t>24-hour customer </a:t>
            </a:r>
            <a:r>
              <a:rPr sz="614" spc="-7" dirty="0">
                <a:solidFill>
                  <a:srgbClr val="FFFFFF"/>
                </a:solidFill>
                <a:latin typeface="Calibri"/>
                <a:cs typeface="Calibri"/>
              </a:rPr>
              <a:t>service</a:t>
            </a:r>
            <a:r>
              <a:rPr sz="614" spc="-3" dirty="0">
                <a:solidFill>
                  <a:srgbClr val="FFFFFF"/>
                </a:solidFill>
                <a:latin typeface="Calibri"/>
                <a:cs typeface="Calibri"/>
              </a:rPr>
              <a:t>:</a:t>
            </a:r>
            <a:r>
              <a:rPr sz="614" dirty="0">
                <a:solidFill>
                  <a:srgbClr val="FFFFFF"/>
                </a:solidFill>
                <a:latin typeface="Calibri"/>
                <a:cs typeface="Calibri"/>
              </a:rPr>
              <a:t> </a:t>
            </a:r>
            <a:r>
              <a:rPr sz="614" spc="-3" dirty="0">
                <a:solidFill>
                  <a:srgbClr val="FFFFFF"/>
                </a:solidFill>
                <a:latin typeface="Calibri"/>
                <a:cs typeface="Calibri"/>
              </a:rPr>
              <a:t>888.627.7586</a:t>
            </a:r>
            <a:endParaRPr sz="614" dirty="0">
              <a:latin typeface="Calibri"/>
              <a:cs typeface="Calibri"/>
            </a:endParaRPr>
          </a:p>
          <a:p>
            <a:pPr>
              <a:lnSpc>
                <a:spcPct val="100000"/>
              </a:lnSpc>
              <a:spcBef>
                <a:spcPts val="37"/>
              </a:spcBef>
            </a:pPr>
            <a:endParaRPr sz="750" dirty="0">
              <a:latin typeface="Times New Roman"/>
              <a:cs typeface="Times New Roman"/>
            </a:endParaRPr>
          </a:p>
          <a:p>
            <a:pPr marL="225130">
              <a:lnSpc>
                <a:spcPct val="100000"/>
              </a:lnSpc>
            </a:pPr>
            <a:r>
              <a:rPr sz="614" spc="-3" dirty="0">
                <a:solidFill>
                  <a:srgbClr val="FFFFFF"/>
                </a:solidFill>
                <a:latin typeface="Calibri"/>
                <a:cs typeface="Calibri"/>
              </a:rPr>
              <a:t>Employe</a:t>
            </a:r>
            <a:r>
              <a:rPr sz="614" dirty="0">
                <a:solidFill>
                  <a:srgbClr val="FFFFFF"/>
                </a:solidFill>
                <a:latin typeface="Calibri"/>
                <a:cs typeface="Calibri"/>
              </a:rPr>
              <a:t>r </a:t>
            </a:r>
            <a:r>
              <a:rPr sz="614" spc="-10" dirty="0">
                <a:solidFill>
                  <a:srgbClr val="FFFFFF"/>
                </a:solidFill>
                <a:latin typeface="Calibri"/>
                <a:cs typeface="Calibri"/>
              </a:rPr>
              <a:t>name</a:t>
            </a:r>
            <a:r>
              <a:rPr sz="614" spc="-3" dirty="0">
                <a:solidFill>
                  <a:srgbClr val="FFFFFF"/>
                </a:solidFill>
                <a:latin typeface="Calibri"/>
                <a:cs typeface="Calibri"/>
              </a:rPr>
              <a:t>:</a:t>
            </a:r>
            <a:r>
              <a:rPr sz="614" dirty="0">
                <a:solidFill>
                  <a:srgbClr val="FFFFFF"/>
                </a:solidFill>
                <a:latin typeface="Calibri"/>
                <a:cs typeface="Calibri"/>
              </a:rPr>
              <a:t>  </a:t>
            </a:r>
            <a:r>
              <a:rPr sz="614" spc="20" dirty="0">
                <a:solidFill>
                  <a:srgbClr val="FFFFFF"/>
                </a:solidFill>
                <a:latin typeface="Calibri"/>
                <a:cs typeface="Calibri"/>
              </a:rPr>
              <a:t> </a:t>
            </a:r>
            <a:r>
              <a:rPr lang="en-US" sz="545" dirty="0">
                <a:solidFill>
                  <a:srgbClr val="FFFFFF"/>
                </a:solidFill>
                <a:latin typeface="Arial"/>
                <a:cs typeface="Arial"/>
              </a:rPr>
              <a:t>Employer Name</a:t>
            </a:r>
            <a:endParaRPr sz="545" dirty="0">
              <a:latin typeface="Arial"/>
              <a:cs typeface="Arial"/>
            </a:endParaRPr>
          </a:p>
        </p:txBody>
      </p:sp>
      <p:sp>
        <p:nvSpPr>
          <p:cNvPr id="54" name="object 54"/>
          <p:cNvSpPr txBox="1"/>
          <p:nvPr/>
        </p:nvSpPr>
        <p:spPr>
          <a:xfrm>
            <a:off x="4700813" y="6225751"/>
            <a:ext cx="492269" cy="95250"/>
          </a:xfrm>
          <a:prstGeom prst="rect">
            <a:avLst/>
          </a:prstGeom>
        </p:spPr>
        <p:txBody>
          <a:bodyPr vert="horz" wrap="square" lIns="0" tIns="0" rIns="0" bIns="0" rtlCol="0">
            <a:spAutoFit/>
          </a:bodyPr>
          <a:lstStyle/>
          <a:p>
            <a:pPr marL="8659">
              <a:lnSpc>
                <a:spcPct val="100000"/>
              </a:lnSpc>
            </a:pPr>
            <a:r>
              <a:rPr sz="614" dirty="0">
                <a:solidFill>
                  <a:srgbClr val="FFFFFF"/>
                </a:solidFill>
                <a:latin typeface="Calibri"/>
                <a:cs typeface="Calibri"/>
              </a:rPr>
              <a:t>Policy</a:t>
            </a:r>
            <a:r>
              <a:rPr sz="614" spc="-3" dirty="0">
                <a:solidFill>
                  <a:srgbClr val="FFFFFF"/>
                </a:solidFill>
                <a:latin typeface="Calibri"/>
                <a:cs typeface="Calibri"/>
              </a:rPr>
              <a:t> </a:t>
            </a:r>
            <a:r>
              <a:rPr sz="614" spc="-7" dirty="0">
                <a:solidFill>
                  <a:srgbClr val="FFFFFF"/>
                </a:solidFill>
                <a:latin typeface="Calibri"/>
                <a:cs typeface="Calibri"/>
              </a:rPr>
              <a:t>number:</a:t>
            </a:r>
            <a:endParaRPr sz="614">
              <a:latin typeface="Calibri"/>
              <a:cs typeface="Calibri"/>
            </a:endParaRPr>
          </a:p>
        </p:txBody>
      </p:sp>
      <p:sp>
        <p:nvSpPr>
          <p:cNvPr id="55" name="object 55"/>
          <p:cNvSpPr txBox="1"/>
          <p:nvPr/>
        </p:nvSpPr>
        <p:spPr>
          <a:xfrm>
            <a:off x="4446621" y="1702356"/>
            <a:ext cx="1690688" cy="2057615"/>
          </a:xfrm>
          <a:prstGeom prst="rect">
            <a:avLst/>
          </a:prstGeom>
        </p:spPr>
        <p:txBody>
          <a:bodyPr vert="horz" wrap="square" lIns="0" tIns="0" rIns="0" bIns="0" rtlCol="0">
            <a:spAutoFit/>
          </a:bodyPr>
          <a:lstStyle/>
          <a:p>
            <a:pPr marL="8659" marR="209544">
              <a:lnSpc>
                <a:spcPts val="1227"/>
              </a:lnSpc>
            </a:pPr>
            <a:r>
              <a:rPr sz="1091" spc="24" dirty="0">
                <a:solidFill>
                  <a:srgbClr val="0A5E80"/>
                </a:solidFill>
                <a:latin typeface="Calibri"/>
                <a:cs typeface="Calibri"/>
              </a:rPr>
              <a:t>R</a:t>
            </a:r>
            <a:r>
              <a:rPr sz="1091" spc="14" dirty="0">
                <a:solidFill>
                  <a:srgbClr val="0A5E80"/>
                </a:solidFill>
                <a:latin typeface="Calibri"/>
                <a:cs typeface="Calibri"/>
              </a:rPr>
              <a:t>epo</a:t>
            </a:r>
            <a:r>
              <a:rPr sz="1091" spc="20" dirty="0">
                <a:solidFill>
                  <a:srgbClr val="0A5E80"/>
                </a:solidFill>
                <a:latin typeface="Calibri"/>
                <a:cs typeface="Calibri"/>
              </a:rPr>
              <a:t>r</a:t>
            </a:r>
            <a:r>
              <a:rPr sz="1091" spc="37" dirty="0">
                <a:solidFill>
                  <a:srgbClr val="0A5E80"/>
                </a:solidFill>
                <a:latin typeface="Calibri"/>
                <a:cs typeface="Calibri"/>
              </a:rPr>
              <a:t>ting</a:t>
            </a:r>
            <a:r>
              <a:rPr sz="1091" spc="-20" dirty="0">
                <a:solidFill>
                  <a:srgbClr val="0A5E80"/>
                </a:solidFill>
                <a:latin typeface="Calibri"/>
                <a:cs typeface="Calibri"/>
              </a:rPr>
              <a:t> </a:t>
            </a:r>
            <a:r>
              <a:rPr sz="1091" spc="10" dirty="0">
                <a:solidFill>
                  <a:srgbClr val="0A5E80"/>
                </a:solidFill>
                <a:latin typeface="Calibri"/>
                <a:cs typeface="Calibri"/>
              </a:rPr>
              <a:t>a</a:t>
            </a:r>
            <a:r>
              <a:rPr sz="1091" spc="-20" dirty="0">
                <a:solidFill>
                  <a:srgbClr val="0A5E80"/>
                </a:solidFill>
                <a:latin typeface="Calibri"/>
                <a:cs typeface="Calibri"/>
              </a:rPr>
              <a:t> </a:t>
            </a:r>
            <a:r>
              <a:rPr sz="1091" spc="-7" dirty="0">
                <a:solidFill>
                  <a:srgbClr val="0A5E80"/>
                </a:solidFill>
                <a:latin typeface="Calibri"/>
                <a:cs typeface="Calibri"/>
              </a:rPr>
              <a:t>w</a:t>
            </a:r>
            <a:r>
              <a:rPr sz="1091" spc="24" dirty="0">
                <a:solidFill>
                  <a:srgbClr val="0A5E80"/>
                </a:solidFill>
                <a:latin typeface="Calibri"/>
                <a:cs typeface="Calibri"/>
              </a:rPr>
              <a:t>or</a:t>
            </a:r>
            <a:r>
              <a:rPr sz="1091" spc="-14" dirty="0">
                <a:solidFill>
                  <a:srgbClr val="0A5E80"/>
                </a:solidFill>
                <a:latin typeface="Calibri"/>
                <a:cs typeface="Calibri"/>
              </a:rPr>
              <a:t>k</a:t>
            </a:r>
            <a:r>
              <a:rPr sz="1091" spc="14" dirty="0">
                <a:solidFill>
                  <a:srgbClr val="0A5E80"/>
                </a:solidFill>
                <a:latin typeface="Calibri"/>
                <a:cs typeface="Calibri"/>
              </a:rPr>
              <a:t>-</a:t>
            </a:r>
            <a:r>
              <a:rPr sz="1091" spc="7" dirty="0">
                <a:solidFill>
                  <a:srgbClr val="0A5E80"/>
                </a:solidFill>
                <a:latin typeface="Calibri"/>
                <a:cs typeface="Calibri"/>
              </a:rPr>
              <a:t>r</a:t>
            </a:r>
            <a:r>
              <a:rPr sz="1091" spc="14" dirty="0">
                <a:solidFill>
                  <a:srgbClr val="0A5E80"/>
                </a:solidFill>
                <a:latin typeface="Calibri"/>
                <a:cs typeface="Calibri"/>
              </a:rPr>
              <a:t>el</a:t>
            </a:r>
            <a:r>
              <a:rPr sz="1091" spc="17" dirty="0">
                <a:solidFill>
                  <a:srgbClr val="0A5E80"/>
                </a:solidFill>
                <a:latin typeface="Calibri"/>
                <a:cs typeface="Calibri"/>
              </a:rPr>
              <a:t>a</a:t>
            </a:r>
            <a:r>
              <a:rPr sz="1091" spc="27" dirty="0">
                <a:solidFill>
                  <a:srgbClr val="0A5E80"/>
                </a:solidFill>
                <a:latin typeface="Calibri"/>
                <a:cs typeface="Calibri"/>
              </a:rPr>
              <a:t>t</a:t>
            </a:r>
            <a:r>
              <a:rPr sz="1091" spc="10" dirty="0">
                <a:solidFill>
                  <a:srgbClr val="0A5E80"/>
                </a:solidFill>
                <a:latin typeface="Calibri"/>
                <a:cs typeface="Calibri"/>
              </a:rPr>
              <a:t>ed</a:t>
            </a:r>
            <a:r>
              <a:rPr sz="1091" spc="3" dirty="0">
                <a:solidFill>
                  <a:srgbClr val="0A5E80"/>
                </a:solidFill>
                <a:latin typeface="Calibri"/>
                <a:cs typeface="Calibri"/>
              </a:rPr>
              <a:t> </a:t>
            </a:r>
            <a:r>
              <a:rPr sz="1091" spc="24" dirty="0">
                <a:solidFill>
                  <a:srgbClr val="0A5E80"/>
                </a:solidFill>
                <a:latin typeface="Calibri"/>
                <a:cs typeface="Calibri"/>
              </a:rPr>
              <a:t>inju</a:t>
            </a:r>
            <a:r>
              <a:rPr sz="1091" spc="31" dirty="0">
                <a:solidFill>
                  <a:srgbClr val="0A5E80"/>
                </a:solidFill>
                <a:latin typeface="Calibri"/>
                <a:cs typeface="Calibri"/>
              </a:rPr>
              <a:t>r</a:t>
            </a:r>
            <a:r>
              <a:rPr sz="1091" spc="44" dirty="0">
                <a:solidFill>
                  <a:srgbClr val="0A5E80"/>
                </a:solidFill>
                <a:latin typeface="Calibri"/>
                <a:cs typeface="Calibri"/>
              </a:rPr>
              <a:t>y</a:t>
            </a:r>
            <a:r>
              <a:rPr sz="1091" spc="-20" dirty="0">
                <a:solidFill>
                  <a:srgbClr val="0A5E80"/>
                </a:solidFill>
                <a:latin typeface="Calibri"/>
                <a:cs typeface="Calibri"/>
              </a:rPr>
              <a:t> </a:t>
            </a:r>
            <a:r>
              <a:rPr sz="1091" spc="20" dirty="0">
                <a:solidFill>
                  <a:srgbClr val="0A5E80"/>
                </a:solidFill>
                <a:latin typeface="Calibri"/>
                <a:cs typeface="Calibri"/>
              </a:rPr>
              <a:t>to</a:t>
            </a:r>
            <a:r>
              <a:rPr sz="1091" spc="-20" dirty="0">
                <a:solidFill>
                  <a:srgbClr val="0A5E80"/>
                </a:solidFill>
                <a:latin typeface="Calibri"/>
                <a:cs typeface="Calibri"/>
              </a:rPr>
              <a:t> </a:t>
            </a:r>
            <a:r>
              <a:rPr sz="1091" spc="31" dirty="0">
                <a:solidFill>
                  <a:srgbClr val="0A5E80"/>
                </a:solidFill>
                <a:latin typeface="Calibri"/>
                <a:cs typeface="Calibri"/>
              </a:rPr>
              <a:t>Sed</a:t>
            </a:r>
            <a:r>
              <a:rPr sz="1091" spc="34" dirty="0">
                <a:solidFill>
                  <a:srgbClr val="0A5E80"/>
                </a:solidFill>
                <a:latin typeface="Calibri"/>
                <a:cs typeface="Calibri"/>
              </a:rPr>
              <a:t>g</a:t>
            </a:r>
            <a:r>
              <a:rPr sz="1091" spc="27" dirty="0">
                <a:solidFill>
                  <a:srgbClr val="0A5E80"/>
                </a:solidFill>
                <a:latin typeface="Calibri"/>
                <a:cs typeface="Calibri"/>
              </a:rPr>
              <a:t>wick</a:t>
            </a:r>
            <a:r>
              <a:rPr sz="1091" spc="-20" dirty="0">
                <a:solidFill>
                  <a:srgbClr val="0A5E80"/>
                </a:solidFill>
                <a:latin typeface="Calibri"/>
                <a:cs typeface="Calibri"/>
              </a:rPr>
              <a:t> </a:t>
            </a:r>
            <a:r>
              <a:rPr sz="1091" spc="-10" dirty="0">
                <a:solidFill>
                  <a:srgbClr val="0A5E80"/>
                </a:solidFill>
                <a:latin typeface="Calibri"/>
                <a:cs typeface="Calibri"/>
              </a:rPr>
              <a:t>M</a:t>
            </a:r>
            <a:r>
              <a:rPr sz="1091" spc="68" dirty="0">
                <a:solidFill>
                  <a:srgbClr val="0A5E80"/>
                </a:solidFill>
                <a:latin typeface="Calibri"/>
                <a:cs typeface="Calibri"/>
              </a:rPr>
              <a:t>C</a:t>
            </a:r>
            <a:r>
              <a:rPr sz="1091" spc="106" dirty="0">
                <a:solidFill>
                  <a:srgbClr val="0A5E80"/>
                </a:solidFill>
                <a:latin typeface="Calibri"/>
                <a:cs typeface="Calibri"/>
              </a:rPr>
              <a:t>O</a:t>
            </a:r>
            <a:endParaRPr sz="1091">
              <a:latin typeface="Calibri"/>
              <a:cs typeface="Calibri"/>
            </a:endParaRPr>
          </a:p>
          <a:p>
            <a:pPr marL="320378">
              <a:lnSpc>
                <a:spcPct val="100000"/>
              </a:lnSpc>
              <a:spcBef>
                <a:spcPts val="811"/>
              </a:spcBef>
            </a:pPr>
            <a:r>
              <a:rPr sz="682" b="1" spc="65" dirty="0">
                <a:solidFill>
                  <a:srgbClr val="5E6062"/>
                </a:solidFill>
                <a:latin typeface="Calibri"/>
                <a:cs typeface="Calibri"/>
              </a:rPr>
              <a:t>O</a:t>
            </a:r>
            <a:r>
              <a:rPr sz="682" b="1" spc="10" dirty="0">
                <a:solidFill>
                  <a:srgbClr val="5E6062"/>
                </a:solidFill>
                <a:latin typeface="Calibri"/>
                <a:cs typeface="Calibri"/>
              </a:rPr>
              <a:t>nline:</a:t>
            </a:r>
            <a:endParaRPr sz="682">
              <a:latin typeface="Calibri"/>
              <a:cs typeface="Calibri"/>
            </a:endParaRPr>
          </a:p>
          <a:p>
            <a:pPr marL="319945">
              <a:lnSpc>
                <a:spcPct val="100000"/>
              </a:lnSpc>
            </a:pPr>
            <a:r>
              <a:rPr sz="682" spc="3" dirty="0">
                <a:solidFill>
                  <a:srgbClr val="5E6062"/>
                </a:solidFill>
                <a:latin typeface="Calibri"/>
                <a:cs typeface="Calibri"/>
              </a:rPr>
              <a:t>Submit</a:t>
            </a:r>
            <a:r>
              <a:rPr sz="682" spc="-3" dirty="0">
                <a:solidFill>
                  <a:srgbClr val="5E6062"/>
                </a:solidFill>
                <a:latin typeface="Calibri"/>
                <a:cs typeface="Calibri"/>
              </a:rPr>
              <a:t> an </a:t>
            </a:r>
            <a:r>
              <a:rPr sz="682" dirty="0">
                <a:solidFill>
                  <a:srgbClr val="5E6062"/>
                </a:solidFill>
                <a:latin typeface="Calibri"/>
                <a:cs typeface="Calibri"/>
              </a:rPr>
              <a:t>inju</a:t>
            </a:r>
            <a:r>
              <a:rPr sz="682" spc="3" dirty="0">
                <a:solidFill>
                  <a:srgbClr val="5E6062"/>
                </a:solidFill>
                <a:latin typeface="Calibri"/>
                <a:cs typeface="Calibri"/>
              </a:rPr>
              <a:t>r</a:t>
            </a:r>
            <a:r>
              <a:rPr sz="682" spc="7" dirty="0">
                <a:solidFill>
                  <a:srgbClr val="5E6062"/>
                </a:solidFill>
                <a:latin typeface="Calibri"/>
                <a:cs typeface="Calibri"/>
              </a:rPr>
              <a:t>y</a:t>
            </a:r>
            <a:r>
              <a:rPr sz="682" spc="-3" dirty="0">
                <a:solidFill>
                  <a:srgbClr val="5E6062"/>
                </a:solidFill>
                <a:latin typeface="Calibri"/>
                <a:cs typeface="Calibri"/>
              </a:rPr>
              <a:t> </a:t>
            </a:r>
            <a:r>
              <a:rPr sz="682" spc="-10" dirty="0">
                <a:solidFill>
                  <a:srgbClr val="5E6062"/>
                </a:solidFill>
                <a:latin typeface="Calibri"/>
                <a:cs typeface="Calibri"/>
              </a:rPr>
              <a:t>f</a:t>
            </a:r>
            <a:r>
              <a:rPr sz="682" spc="-7" dirty="0">
                <a:solidFill>
                  <a:srgbClr val="5E6062"/>
                </a:solidFill>
                <a:latin typeface="Calibri"/>
                <a:cs typeface="Calibri"/>
              </a:rPr>
              <a:t>orm</a:t>
            </a:r>
            <a:r>
              <a:rPr sz="682" spc="-3" dirty="0">
                <a:solidFill>
                  <a:srgbClr val="5E6062"/>
                </a:solidFill>
                <a:latin typeface="Calibri"/>
                <a:cs typeface="Calibri"/>
              </a:rPr>
              <a:t> </a:t>
            </a:r>
            <a:r>
              <a:rPr sz="682" spc="10" dirty="0">
                <a:solidFill>
                  <a:srgbClr val="5E6062"/>
                </a:solidFill>
                <a:latin typeface="Calibri"/>
                <a:cs typeface="Calibri"/>
              </a:rPr>
              <a:t>(F</a:t>
            </a:r>
            <a:r>
              <a:rPr sz="682" spc="3" dirty="0">
                <a:solidFill>
                  <a:srgbClr val="5E6062"/>
                </a:solidFill>
                <a:latin typeface="Calibri"/>
                <a:cs typeface="Calibri"/>
              </a:rPr>
              <a:t>R</a:t>
            </a:r>
            <a:r>
              <a:rPr sz="682" spc="27" dirty="0">
                <a:solidFill>
                  <a:srgbClr val="5E6062"/>
                </a:solidFill>
                <a:latin typeface="Calibri"/>
                <a:cs typeface="Calibri"/>
              </a:rPr>
              <a:t>OI)</a:t>
            </a:r>
            <a:endParaRPr sz="682">
              <a:latin typeface="Calibri"/>
              <a:cs typeface="Calibri"/>
            </a:endParaRPr>
          </a:p>
          <a:p>
            <a:pPr marL="320378" indent="-433">
              <a:lnSpc>
                <a:spcPct val="100000"/>
              </a:lnSpc>
              <a:spcBef>
                <a:spcPts val="68"/>
              </a:spcBef>
            </a:pPr>
            <a:r>
              <a:rPr sz="682" dirty="0">
                <a:solidFill>
                  <a:srgbClr val="5E6062"/>
                </a:solidFill>
                <a:latin typeface="Calibri"/>
                <a:cs typeface="Calibri"/>
              </a:rPr>
              <a:t>online</a:t>
            </a:r>
            <a:r>
              <a:rPr sz="682" spc="-3" dirty="0">
                <a:solidFill>
                  <a:srgbClr val="5E6062"/>
                </a:solidFill>
                <a:latin typeface="Calibri"/>
                <a:cs typeface="Calibri"/>
              </a:rPr>
              <a:t> </a:t>
            </a:r>
            <a:r>
              <a:rPr sz="682" spc="-10" dirty="0">
                <a:solidFill>
                  <a:srgbClr val="5E6062"/>
                </a:solidFill>
                <a:latin typeface="Calibri"/>
                <a:cs typeface="Calibri"/>
              </a:rPr>
              <a:t>a</a:t>
            </a:r>
            <a:r>
              <a:rPr sz="682" spc="7" dirty="0">
                <a:solidFill>
                  <a:srgbClr val="5E6062"/>
                </a:solidFill>
                <a:latin typeface="Calibri"/>
                <a:cs typeface="Calibri"/>
              </a:rPr>
              <a:t>t</a:t>
            </a:r>
            <a:r>
              <a:rPr sz="682" spc="-3" dirty="0">
                <a:solidFill>
                  <a:srgbClr val="5E6062"/>
                </a:solidFill>
                <a:latin typeface="Calibri"/>
                <a:cs typeface="Calibri"/>
              </a:rPr>
              <a:t> </a:t>
            </a:r>
            <a:r>
              <a:rPr sz="682" spc="14" dirty="0">
                <a:solidFill>
                  <a:srgbClr val="039FDA"/>
                </a:solidFill>
                <a:latin typeface="Calibri"/>
                <a:cs typeface="Calibri"/>
              </a:rPr>
              <a:t>s</a:t>
            </a:r>
            <a:r>
              <a:rPr sz="682" spc="3" dirty="0">
                <a:solidFill>
                  <a:srgbClr val="039FDA"/>
                </a:solidFill>
                <a:latin typeface="Calibri"/>
                <a:cs typeface="Calibri"/>
              </a:rPr>
              <a:t>edgwickm</a:t>
            </a:r>
            <a:r>
              <a:rPr sz="682" spc="-3" dirty="0">
                <a:solidFill>
                  <a:srgbClr val="039FDA"/>
                </a:solidFill>
                <a:latin typeface="Calibri"/>
                <a:cs typeface="Calibri"/>
              </a:rPr>
              <a:t>c</a:t>
            </a:r>
            <a:r>
              <a:rPr sz="682" spc="-7" dirty="0">
                <a:solidFill>
                  <a:srgbClr val="039FDA"/>
                </a:solidFill>
                <a:latin typeface="Calibri"/>
                <a:cs typeface="Calibri"/>
              </a:rPr>
              <a:t>o.</a:t>
            </a:r>
            <a:r>
              <a:rPr sz="682" spc="-14" dirty="0">
                <a:solidFill>
                  <a:srgbClr val="039FDA"/>
                </a:solidFill>
                <a:latin typeface="Calibri"/>
                <a:cs typeface="Calibri"/>
              </a:rPr>
              <a:t>c</a:t>
            </a:r>
            <a:r>
              <a:rPr sz="682" spc="-7" dirty="0">
                <a:solidFill>
                  <a:srgbClr val="039FDA"/>
                </a:solidFill>
                <a:latin typeface="Calibri"/>
                <a:cs typeface="Calibri"/>
              </a:rPr>
              <a:t>om</a:t>
            </a:r>
            <a:r>
              <a:rPr sz="682" spc="-24" dirty="0">
                <a:solidFill>
                  <a:srgbClr val="5E6062"/>
                </a:solidFill>
                <a:latin typeface="Calibri"/>
                <a:cs typeface="Calibri"/>
              </a:rPr>
              <a:t>.</a:t>
            </a:r>
            <a:endParaRPr sz="682">
              <a:latin typeface="Calibri"/>
              <a:cs typeface="Calibri"/>
            </a:endParaRPr>
          </a:p>
          <a:p>
            <a:pPr>
              <a:lnSpc>
                <a:spcPct val="100000"/>
              </a:lnSpc>
              <a:spcBef>
                <a:spcPts val="18"/>
              </a:spcBef>
            </a:pPr>
            <a:endParaRPr sz="784">
              <a:latin typeface="Times New Roman"/>
              <a:cs typeface="Times New Roman"/>
            </a:endParaRPr>
          </a:p>
          <a:p>
            <a:pPr marL="320378">
              <a:lnSpc>
                <a:spcPct val="100000"/>
              </a:lnSpc>
            </a:pPr>
            <a:r>
              <a:rPr sz="682" b="1" spc="41" dirty="0">
                <a:solidFill>
                  <a:srgbClr val="5E6062"/>
                </a:solidFill>
                <a:latin typeface="Calibri"/>
                <a:cs typeface="Calibri"/>
              </a:rPr>
              <a:t>P</a:t>
            </a:r>
            <a:r>
              <a:rPr sz="682" b="1" spc="7" dirty="0">
                <a:solidFill>
                  <a:srgbClr val="5E6062"/>
                </a:solidFill>
                <a:latin typeface="Calibri"/>
                <a:cs typeface="Calibri"/>
              </a:rPr>
              <a:t>hone:</a:t>
            </a:r>
            <a:endParaRPr sz="682">
              <a:latin typeface="Calibri"/>
              <a:cs typeface="Calibri"/>
            </a:endParaRPr>
          </a:p>
          <a:p>
            <a:pPr marL="319945" marR="22513">
              <a:lnSpc>
                <a:spcPct val="100000"/>
              </a:lnSpc>
            </a:pPr>
            <a:r>
              <a:rPr sz="682" spc="51" dirty="0">
                <a:solidFill>
                  <a:srgbClr val="5E6062"/>
                </a:solidFill>
                <a:latin typeface="Calibri"/>
                <a:cs typeface="Calibri"/>
              </a:rPr>
              <a:t>C</a:t>
            </a:r>
            <a:r>
              <a:rPr sz="682" spc="3" dirty="0">
                <a:solidFill>
                  <a:srgbClr val="5E6062"/>
                </a:solidFill>
                <a:latin typeface="Calibri"/>
                <a:cs typeface="Calibri"/>
              </a:rPr>
              <a:t>ont</a:t>
            </a:r>
            <a:r>
              <a:rPr sz="682" dirty="0">
                <a:solidFill>
                  <a:srgbClr val="5E6062"/>
                </a:solidFill>
                <a:latin typeface="Calibri"/>
                <a:cs typeface="Calibri"/>
              </a:rPr>
              <a:t>ac</a:t>
            </a:r>
            <a:r>
              <a:rPr sz="682" spc="7" dirty="0">
                <a:solidFill>
                  <a:srgbClr val="5E6062"/>
                </a:solidFill>
                <a:latin typeface="Calibri"/>
                <a:cs typeface="Calibri"/>
              </a:rPr>
              <a:t>t</a:t>
            </a:r>
            <a:r>
              <a:rPr sz="682" spc="-3" dirty="0">
                <a:solidFill>
                  <a:srgbClr val="5E6062"/>
                </a:solidFill>
                <a:latin typeface="Calibri"/>
                <a:cs typeface="Calibri"/>
              </a:rPr>
              <a:t> </a:t>
            </a:r>
            <a:r>
              <a:rPr sz="682" dirty="0">
                <a:solidFill>
                  <a:srgbClr val="5E6062"/>
                </a:solidFill>
                <a:latin typeface="Calibri"/>
                <a:cs typeface="Calibri"/>
              </a:rPr>
              <a:t>our</a:t>
            </a:r>
            <a:r>
              <a:rPr sz="682" spc="-3" dirty="0">
                <a:solidFill>
                  <a:srgbClr val="5E6062"/>
                </a:solidFill>
                <a:latin typeface="Calibri"/>
                <a:cs typeface="Calibri"/>
              </a:rPr>
              <a:t> </a:t>
            </a:r>
            <a:r>
              <a:rPr sz="682" dirty="0">
                <a:solidFill>
                  <a:srgbClr val="5E6062"/>
                </a:solidFill>
                <a:latin typeface="Calibri"/>
                <a:cs typeface="Calibri"/>
              </a:rPr>
              <a:t>customer</a:t>
            </a:r>
            <a:r>
              <a:rPr sz="682" spc="-3" dirty="0">
                <a:solidFill>
                  <a:srgbClr val="5E6062"/>
                </a:solidFill>
                <a:latin typeface="Calibri"/>
                <a:cs typeface="Calibri"/>
              </a:rPr>
              <a:t> </a:t>
            </a:r>
            <a:r>
              <a:rPr sz="682" spc="10" dirty="0">
                <a:solidFill>
                  <a:srgbClr val="5E6062"/>
                </a:solidFill>
                <a:latin typeface="Calibri"/>
                <a:cs typeface="Calibri"/>
              </a:rPr>
              <a:t>s</a:t>
            </a:r>
            <a:r>
              <a:rPr sz="682" spc="-7" dirty="0">
                <a:solidFill>
                  <a:srgbClr val="5E6062"/>
                </a:solidFill>
                <a:latin typeface="Calibri"/>
                <a:cs typeface="Calibri"/>
              </a:rPr>
              <a:t>e</a:t>
            </a:r>
            <a:r>
              <a:rPr sz="682" dirty="0">
                <a:solidFill>
                  <a:srgbClr val="5E6062"/>
                </a:solidFill>
                <a:latin typeface="Calibri"/>
                <a:cs typeface="Calibri"/>
              </a:rPr>
              <a:t>r</a:t>
            </a:r>
            <a:r>
              <a:rPr sz="682" spc="7" dirty="0">
                <a:solidFill>
                  <a:srgbClr val="5E6062"/>
                </a:solidFill>
                <a:latin typeface="Calibri"/>
                <a:cs typeface="Calibri"/>
              </a:rPr>
              <a:t>vic</a:t>
            </a:r>
            <a:r>
              <a:rPr sz="682" spc="-7" dirty="0">
                <a:solidFill>
                  <a:srgbClr val="5E6062"/>
                </a:solidFill>
                <a:latin typeface="Calibri"/>
                <a:cs typeface="Calibri"/>
              </a:rPr>
              <a:t>e</a:t>
            </a:r>
            <a:r>
              <a:rPr sz="682" spc="-3" dirty="0">
                <a:solidFill>
                  <a:srgbClr val="5E6062"/>
                </a:solidFill>
                <a:latin typeface="Calibri"/>
                <a:cs typeface="Calibri"/>
              </a:rPr>
              <a:t> </a:t>
            </a:r>
            <a:r>
              <a:rPr sz="682" spc="3" dirty="0">
                <a:solidFill>
                  <a:srgbClr val="5E6062"/>
                </a:solidFill>
                <a:latin typeface="Calibri"/>
                <a:cs typeface="Calibri"/>
              </a:rPr>
              <a:t>t</a:t>
            </a:r>
            <a:r>
              <a:rPr sz="682" spc="-10" dirty="0">
                <a:solidFill>
                  <a:srgbClr val="5E6062"/>
                </a:solidFill>
                <a:latin typeface="Calibri"/>
                <a:cs typeface="Calibri"/>
              </a:rPr>
              <a:t>eam</a:t>
            </a:r>
            <a:r>
              <a:rPr sz="682" spc="-3" dirty="0">
                <a:solidFill>
                  <a:srgbClr val="5E6062"/>
                </a:solidFill>
                <a:latin typeface="Calibri"/>
                <a:cs typeface="Calibri"/>
              </a:rPr>
              <a:t> </a:t>
            </a:r>
            <a:r>
              <a:rPr sz="682" spc="-10" dirty="0">
                <a:solidFill>
                  <a:srgbClr val="5E6062"/>
                </a:solidFill>
                <a:latin typeface="Calibri"/>
                <a:cs typeface="Calibri"/>
              </a:rPr>
              <a:t>a</a:t>
            </a:r>
            <a:r>
              <a:rPr sz="682" spc="7" dirty="0">
                <a:solidFill>
                  <a:srgbClr val="5E6062"/>
                </a:solidFill>
                <a:latin typeface="Calibri"/>
                <a:cs typeface="Calibri"/>
              </a:rPr>
              <a:t>t</a:t>
            </a:r>
            <a:r>
              <a:rPr sz="682" spc="3" dirty="0">
                <a:solidFill>
                  <a:srgbClr val="5E6062"/>
                </a:solidFill>
                <a:latin typeface="Calibri"/>
                <a:cs typeface="Calibri"/>
              </a:rPr>
              <a:t> </a:t>
            </a:r>
            <a:r>
              <a:rPr sz="682" spc="14" dirty="0">
                <a:solidFill>
                  <a:srgbClr val="5E6062"/>
                </a:solidFill>
                <a:latin typeface="Calibri"/>
                <a:cs typeface="Calibri"/>
              </a:rPr>
              <a:t>888.627.7586</a:t>
            </a:r>
            <a:r>
              <a:rPr sz="682" spc="-3" dirty="0">
                <a:solidFill>
                  <a:srgbClr val="5E6062"/>
                </a:solidFill>
                <a:latin typeface="Calibri"/>
                <a:cs typeface="Calibri"/>
              </a:rPr>
              <a:t> (</a:t>
            </a:r>
            <a:r>
              <a:rPr sz="682" spc="-7" dirty="0">
                <a:solidFill>
                  <a:srgbClr val="5E6062"/>
                </a:solidFill>
                <a:latin typeface="Calibri"/>
                <a:cs typeface="Calibri"/>
              </a:rPr>
              <a:t>a</a:t>
            </a:r>
            <a:r>
              <a:rPr sz="682" dirty="0">
                <a:solidFill>
                  <a:srgbClr val="5E6062"/>
                </a:solidFill>
                <a:latin typeface="Calibri"/>
                <a:cs typeface="Calibri"/>
              </a:rPr>
              <a:t>vailable</a:t>
            </a:r>
            <a:r>
              <a:rPr sz="682" spc="-3" dirty="0">
                <a:solidFill>
                  <a:srgbClr val="5E6062"/>
                </a:solidFill>
                <a:latin typeface="Calibri"/>
                <a:cs typeface="Calibri"/>
              </a:rPr>
              <a:t> </a:t>
            </a:r>
            <a:r>
              <a:rPr sz="682" spc="10" dirty="0">
                <a:solidFill>
                  <a:srgbClr val="5E6062"/>
                </a:solidFill>
                <a:latin typeface="Calibri"/>
                <a:cs typeface="Calibri"/>
              </a:rPr>
              <a:t>24/7).</a:t>
            </a:r>
            <a:endParaRPr sz="682">
              <a:latin typeface="Calibri"/>
              <a:cs typeface="Calibri"/>
            </a:endParaRPr>
          </a:p>
          <a:p>
            <a:pPr>
              <a:lnSpc>
                <a:spcPct val="100000"/>
              </a:lnSpc>
              <a:spcBef>
                <a:spcPts val="18"/>
              </a:spcBef>
            </a:pPr>
            <a:endParaRPr sz="784">
              <a:latin typeface="Times New Roman"/>
              <a:cs typeface="Times New Roman"/>
            </a:endParaRPr>
          </a:p>
          <a:p>
            <a:pPr marL="320378">
              <a:lnSpc>
                <a:spcPct val="100000"/>
              </a:lnSpc>
            </a:pPr>
            <a:r>
              <a:rPr sz="682" b="1" spc="20" dirty="0">
                <a:solidFill>
                  <a:srgbClr val="5E6062"/>
                </a:solidFill>
                <a:latin typeface="Calibri"/>
                <a:cs typeface="Calibri"/>
              </a:rPr>
              <a:t>E</a:t>
            </a:r>
            <a:r>
              <a:rPr sz="682" b="1" spc="10" dirty="0">
                <a:solidFill>
                  <a:srgbClr val="5E6062"/>
                </a:solidFill>
                <a:latin typeface="Calibri"/>
                <a:cs typeface="Calibri"/>
              </a:rPr>
              <a:t>mail:</a:t>
            </a:r>
            <a:endParaRPr sz="682">
              <a:latin typeface="Calibri"/>
              <a:cs typeface="Calibri"/>
            </a:endParaRPr>
          </a:p>
          <a:p>
            <a:pPr marL="319945" marR="3464">
              <a:lnSpc>
                <a:spcPct val="100000"/>
              </a:lnSpc>
            </a:pPr>
            <a:r>
              <a:rPr sz="682" spc="3" dirty="0">
                <a:solidFill>
                  <a:srgbClr val="5E6062"/>
                </a:solidFill>
                <a:latin typeface="Calibri"/>
                <a:cs typeface="Calibri"/>
              </a:rPr>
              <a:t>Send</a:t>
            </a:r>
            <a:r>
              <a:rPr sz="682" spc="-3" dirty="0">
                <a:solidFill>
                  <a:srgbClr val="5E6062"/>
                </a:solidFill>
                <a:latin typeface="Calibri"/>
                <a:cs typeface="Calibri"/>
              </a:rPr>
              <a:t> </a:t>
            </a:r>
            <a:r>
              <a:rPr sz="682" i="1" u="sng" spc="-14" dirty="0">
                <a:solidFill>
                  <a:srgbClr val="5E6062"/>
                </a:solidFill>
                <a:latin typeface="Calibri"/>
                <a:cs typeface="Calibri"/>
              </a:rPr>
              <a:t>enc</a:t>
            </a:r>
            <a:r>
              <a:rPr sz="682" i="1" u="sng" spc="-7" dirty="0">
                <a:solidFill>
                  <a:srgbClr val="5E6062"/>
                </a:solidFill>
                <a:latin typeface="Calibri"/>
                <a:cs typeface="Calibri"/>
              </a:rPr>
              <a:t>r</a:t>
            </a:r>
            <a:r>
              <a:rPr sz="682" i="1" u="sng" spc="-14" dirty="0">
                <a:solidFill>
                  <a:srgbClr val="5E6062"/>
                </a:solidFill>
                <a:latin typeface="Calibri"/>
                <a:cs typeface="Calibri"/>
              </a:rPr>
              <a:t>y</a:t>
            </a:r>
            <a:r>
              <a:rPr sz="682" i="1" u="sng" spc="-24" dirty="0">
                <a:solidFill>
                  <a:srgbClr val="5E6062"/>
                </a:solidFill>
                <a:latin typeface="Calibri"/>
                <a:cs typeface="Calibri"/>
              </a:rPr>
              <a:t>p</a:t>
            </a:r>
            <a:r>
              <a:rPr sz="682" i="1" u="sng" dirty="0">
                <a:solidFill>
                  <a:srgbClr val="5E6062"/>
                </a:solidFill>
                <a:latin typeface="Calibri"/>
                <a:cs typeface="Calibri"/>
              </a:rPr>
              <a:t>t</a:t>
            </a:r>
            <a:r>
              <a:rPr sz="682" i="1" u="sng" spc="-31" dirty="0">
                <a:solidFill>
                  <a:srgbClr val="5E6062"/>
                </a:solidFill>
                <a:latin typeface="Calibri"/>
                <a:cs typeface="Calibri"/>
              </a:rPr>
              <a:t>ed</a:t>
            </a:r>
            <a:r>
              <a:rPr sz="682" i="1" spc="-3" dirty="0">
                <a:solidFill>
                  <a:srgbClr val="5E6062"/>
                </a:solidFill>
                <a:latin typeface="Calibri"/>
                <a:cs typeface="Calibri"/>
              </a:rPr>
              <a:t> </a:t>
            </a:r>
            <a:r>
              <a:rPr sz="682" dirty="0">
                <a:solidFill>
                  <a:srgbClr val="5E6062"/>
                </a:solidFill>
                <a:latin typeface="Calibri"/>
                <a:cs typeface="Calibri"/>
              </a:rPr>
              <a:t>inju</a:t>
            </a:r>
            <a:r>
              <a:rPr sz="682" spc="7" dirty="0">
                <a:solidFill>
                  <a:srgbClr val="5E6062"/>
                </a:solidFill>
                <a:latin typeface="Calibri"/>
                <a:cs typeface="Calibri"/>
              </a:rPr>
              <a:t>r</a:t>
            </a:r>
            <a:r>
              <a:rPr sz="682" spc="3" dirty="0">
                <a:solidFill>
                  <a:srgbClr val="5E6062"/>
                </a:solidFill>
                <a:latin typeface="Calibri"/>
                <a:cs typeface="Calibri"/>
              </a:rPr>
              <a:t>y/incident</a:t>
            </a:r>
            <a:r>
              <a:rPr sz="682" spc="-3" dirty="0">
                <a:solidFill>
                  <a:srgbClr val="5E6062"/>
                </a:solidFill>
                <a:latin typeface="Calibri"/>
                <a:cs typeface="Calibri"/>
              </a:rPr>
              <a:t> </a:t>
            </a:r>
            <a:r>
              <a:rPr sz="682" spc="-14" dirty="0">
                <a:solidFill>
                  <a:srgbClr val="5E6062"/>
                </a:solidFill>
                <a:latin typeface="Calibri"/>
                <a:cs typeface="Calibri"/>
              </a:rPr>
              <a:t>r</a:t>
            </a:r>
            <a:r>
              <a:rPr sz="682" spc="-7" dirty="0">
                <a:solidFill>
                  <a:srgbClr val="5E6062"/>
                </a:solidFill>
                <a:latin typeface="Calibri"/>
                <a:cs typeface="Calibri"/>
              </a:rPr>
              <a:t>epo</a:t>
            </a:r>
            <a:r>
              <a:rPr sz="682" spc="3" dirty="0">
                <a:solidFill>
                  <a:srgbClr val="5E6062"/>
                </a:solidFill>
                <a:latin typeface="Calibri"/>
                <a:cs typeface="Calibri"/>
              </a:rPr>
              <a:t>r</a:t>
            </a:r>
            <a:r>
              <a:rPr sz="682" spc="7" dirty="0">
                <a:solidFill>
                  <a:srgbClr val="5E6062"/>
                </a:solidFill>
                <a:latin typeface="Calibri"/>
                <a:cs typeface="Calibri"/>
              </a:rPr>
              <a:t>ts</a:t>
            </a:r>
            <a:r>
              <a:rPr sz="682" spc="3" dirty="0">
                <a:solidFill>
                  <a:srgbClr val="5E6062"/>
                </a:solidFill>
                <a:latin typeface="Calibri"/>
                <a:cs typeface="Calibri"/>
              </a:rPr>
              <a:t> </a:t>
            </a:r>
            <a:r>
              <a:rPr sz="682" dirty="0">
                <a:solidFill>
                  <a:srgbClr val="5E6062"/>
                </a:solidFill>
                <a:latin typeface="Calibri"/>
                <a:cs typeface="Calibri"/>
              </a:rPr>
              <a:t>as</a:t>
            </a:r>
            <a:r>
              <a:rPr sz="682" spc="-3" dirty="0">
                <a:solidFill>
                  <a:srgbClr val="5E6062"/>
                </a:solidFill>
                <a:latin typeface="Calibri"/>
                <a:cs typeface="Calibri"/>
              </a:rPr>
              <a:t> </a:t>
            </a:r>
            <a:r>
              <a:rPr sz="682" spc="10" dirty="0">
                <a:solidFill>
                  <a:srgbClr val="5E6062"/>
                </a:solidFill>
                <a:latin typeface="Calibri"/>
                <a:cs typeface="Calibri"/>
              </a:rPr>
              <a:t>s</a:t>
            </a:r>
            <a:r>
              <a:rPr sz="682" dirty="0">
                <a:solidFill>
                  <a:srgbClr val="5E6062"/>
                </a:solidFill>
                <a:latin typeface="Calibri"/>
                <a:cs typeface="Calibri"/>
              </a:rPr>
              <a:t>oon</a:t>
            </a:r>
            <a:r>
              <a:rPr sz="682" spc="-3" dirty="0">
                <a:solidFill>
                  <a:srgbClr val="5E6062"/>
                </a:solidFill>
                <a:latin typeface="Calibri"/>
                <a:cs typeface="Calibri"/>
              </a:rPr>
              <a:t> </a:t>
            </a:r>
            <a:r>
              <a:rPr sz="682" dirty="0">
                <a:solidFill>
                  <a:srgbClr val="5E6062"/>
                </a:solidFill>
                <a:latin typeface="Calibri"/>
                <a:cs typeface="Calibri"/>
              </a:rPr>
              <a:t>as</a:t>
            </a:r>
            <a:r>
              <a:rPr sz="682" spc="-3" dirty="0">
                <a:solidFill>
                  <a:srgbClr val="5E6062"/>
                </a:solidFill>
                <a:latin typeface="Calibri"/>
                <a:cs typeface="Calibri"/>
              </a:rPr>
              <a:t> </a:t>
            </a:r>
            <a:r>
              <a:rPr sz="682" dirty="0">
                <a:solidFill>
                  <a:srgbClr val="5E6062"/>
                </a:solidFill>
                <a:latin typeface="Calibri"/>
                <a:cs typeface="Calibri"/>
              </a:rPr>
              <a:t>possible</a:t>
            </a:r>
            <a:r>
              <a:rPr sz="682" spc="-3" dirty="0">
                <a:solidFill>
                  <a:srgbClr val="5E6062"/>
                </a:solidFill>
                <a:latin typeface="Calibri"/>
                <a:cs typeface="Calibri"/>
              </a:rPr>
              <a:t> </a:t>
            </a:r>
            <a:r>
              <a:rPr sz="682" spc="-10" dirty="0">
                <a:solidFill>
                  <a:srgbClr val="5E6062"/>
                </a:solidFill>
                <a:latin typeface="Calibri"/>
                <a:cs typeface="Calibri"/>
              </a:rPr>
              <a:t>to:</a:t>
            </a:r>
            <a:endParaRPr sz="682">
              <a:latin typeface="Calibri"/>
              <a:cs typeface="Calibri"/>
            </a:endParaRPr>
          </a:p>
          <a:p>
            <a:pPr marL="320378" indent="-433">
              <a:lnSpc>
                <a:spcPct val="100000"/>
              </a:lnSpc>
              <a:spcBef>
                <a:spcPts val="68"/>
              </a:spcBef>
            </a:pPr>
            <a:r>
              <a:rPr sz="682" dirty="0">
                <a:solidFill>
                  <a:srgbClr val="039FDA"/>
                </a:solidFill>
                <a:latin typeface="Calibri"/>
                <a:cs typeface="Calibri"/>
                <a:hlinkClick r:id="rId8"/>
              </a:rPr>
              <a:t>inju</a:t>
            </a:r>
            <a:r>
              <a:rPr sz="682" spc="7" dirty="0">
                <a:solidFill>
                  <a:srgbClr val="039FDA"/>
                </a:solidFill>
                <a:latin typeface="Calibri"/>
                <a:cs typeface="Calibri"/>
                <a:hlinkClick r:id="rId8"/>
              </a:rPr>
              <a:t>r</a:t>
            </a:r>
            <a:r>
              <a:rPr sz="682" spc="-48" dirty="0">
                <a:solidFill>
                  <a:srgbClr val="039FDA"/>
                </a:solidFill>
                <a:latin typeface="Calibri"/>
                <a:cs typeface="Calibri"/>
                <a:hlinkClick r:id="rId8"/>
              </a:rPr>
              <a:t>y</a:t>
            </a:r>
            <a:r>
              <a:rPr sz="682" spc="-7" dirty="0">
                <a:solidFill>
                  <a:srgbClr val="039FDA"/>
                </a:solidFill>
                <a:latin typeface="Calibri"/>
                <a:cs typeface="Calibri"/>
                <a:hlinkClick r:id="rId8"/>
              </a:rPr>
              <a:t>.incident@s</a:t>
            </a:r>
            <a:r>
              <a:rPr sz="682" spc="3" dirty="0">
                <a:solidFill>
                  <a:srgbClr val="039FDA"/>
                </a:solidFill>
                <a:latin typeface="Calibri"/>
                <a:cs typeface="Calibri"/>
                <a:hlinkClick r:id="rId8"/>
              </a:rPr>
              <a:t>edgwickm</a:t>
            </a:r>
            <a:r>
              <a:rPr sz="682" spc="-3" dirty="0">
                <a:solidFill>
                  <a:srgbClr val="039FDA"/>
                </a:solidFill>
                <a:latin typeface="Calibri"/>
                <a:cs typeface="Calibri"/>
                <a:hlinkClick r:id="rId8"/>
              </a:rPr>
              <a:t>c</a:t>
            </a:r>
            <a:r>
              <a:rPr sz="682" spc="-7" dirty="0">
                <a:solidFill>
                  <a:srgbClr val="039FDA"/>
                </a:solidFill>
                <a:latin typeface="Calibri"/>
                <a:cs typeface="Calibri"/>
                <a:hlinkClick r:id="rId8"/>
              </a:rPr>
              <a:t>o.</a:t>
            </a:r>
            <a:r>
              <a:rPr sz="682" spc="-14" dirty="0">
                <a:solidFill>
                  <a:srgbClr val="039FDA"/>
                </a:solidFill>
                <a:latin typeface="Calibri"/>
                <a:cs typeface="Calibri"/>
                <a:hlinkClick r:id="rId8"/>
              </a:rPr>
              <a:t>c</a:t>
            </a:r>
            <a:r>
              <a:rPr sz="682" spc="-7" dirty="0">
                <a:solidFill>
                  <a:srgbClr val="039FDA"/>
                </a:solidFill>
                <a:latin typeface="Calibri"/>
                <a:cs typeface="Calibri"/>
                <a:hlinkClick r:id="rId8"/>
              </a:rPr>
              <a:t>om</a:t>
            </a:r>
            <a:r>
              <a:rPr sz="682" spc="-24" dirty="0">
                <a:solidFill>
                  <a:srgbClr val="5E6062"/>
                </a:solidFill>
                <a:latin typeface="Calibri"/>
                <a:cs typeface="Calibri"/>
                <a:hlinkClick r:id="rId8"/>
              </a:rPr>
              <a:t>.</a:t>
            </a:r>
            <a:endParaRPr sz="682">
              <a:latin typeface="Calibri"/>
              <a:cs typeface="Calibri"/>
            </a:endParaRPr>
          </a:p>
          <a:p>
            <a:pPr>
              <a:lnSpc>
                <a:spcPct val="100000"/>
              </a:lnSpc>
              <a:spcBef>
                <a:spcPts val="18"/>
              </a:spcBef>
            </a:pPr>
            <a:endParaRPr sz="784">
              <a:latin typeface="Times New Roman"/>
              <a:cs typeface="Times New Roman"/>
            </a:endParaRPr>
          </a:p>
          <a:p>
            <a:pPr marL="320378">
              <a:lnSpc>
                <a:spcPct val="100000"/>
              </a:lnSpc>
            </a:pPr>
            <a:r>
              <a:rPr sz="682" b="1" spc="17" dirty="0">
                <a:solidFill>
                  <a:srgbClr val="5E6062"/>
                </a:solidFill>
                <a:latin typeface="Calibri"/>
                <a:cs typeface="Calibri"/>
              </a:rPr>
              <a:t>Fa</a:t>
            </a:r>
            <a:r>
              <a:rPr sz="682" b="1" spc="10" dirty="0">
                <a:solidFill>
                  <a:srgbClr val="5E6062"/>
                </a:solidFill>
                <a:latin typeface="Calibri"/>
                <a:cs typeface="Calibri"/>
              </a:rPr>
              <a:t>x</a:t>
            </a:r>
            <a:r>
              <a:rPr sz="682" b="1" spc="3" dirty="0">
                <a:solidFill>
                  <a:srgbClr val="5E6062"/>
                </a:solidFill>
                <a:latin typeface="Calibri"/>
                <a:cs typeface="Calibri"/>
              </a:rPr>
              <a:t>:</a:t>
            </a:r>
            <a:endParaRPr sz="682">
              <a:latin typeface="Calibri"/>
              <a:cs typeface="Calibri"/>
            </a:endParaRPr>
          </a:p>
          <a:p>
            <a:pPr marL="319945">
              <a:lnSpc>
                <a:spcPct val="100000"/>
              </a:lnSpc>
            </a:pPr>
            <a:r>
              <a:rPr sz="682" spc="3" dirty="0">
                <a:solidFill>
                  <a:srgbClr val="5E6062"/>
                </a:solidFill>
                <a:latin typeface="Calibri"/>
                <a:cs typeface="Calibri"/>
              </a:rPr>
              <a:t>Send</a:t>
            </a:r>
            <a:r>
              <a:rPr sz="682" spc="-3" dirty="0">
                <a:solidFill>
                  <a:srgbClr val="5E6062"/>
                </a:solidFill>
                <a:latin typeface="Calibri"/>
                <a:cs typeface="Calibri"/>
              </a:rPr>
              <a:t> </a:t>
            </a:r>
            <a:r>
              <a:rPr sz="682" dirty="0">
                <a:solidFill>
                  <a:srgbClr val="5E6062"/>
                </a:solidFill>
                <a:latin typeface="Calibri"/>
                <a:cs typeface="Calibri"/>
              </a:rPr>
              <a:t>inju</a:t>
            </a:r>
            <a:r>
              <a:rPr sz="682" spc="3" dirty="0">
                <a:solidFill>
                  <a:srgbClr val="5E6062"/>
                </a:solidFill>
                <a:latin typeface="Calibri"/>
                <a:cs typeface="Calibri"/>
              </a:rPr>
              <a:t>r</a:t>
            </a:r>
            <a:r>
              <a:rPr sz="682" spc="7" dirty="0">
                <a:solidFill>
                  <a:srgbClr val="5E6062"/>
                </a:solidFill>
                <a:latin typeface="Calibri"/>
                <a:cs typeface="Calibri"/>
              </a:rPr>
              <a:t>y</a:t>
            </a:r>
            <a:r>
              <a:rPr sz="682" spc="-3" dirty="0">
                <a:solidFill>
                  <a:srgbClr val="5E6062"/>
                </a:solidFill>
                <a:latin typeface="Calibri"/>
                <a:cs typeface="Calibri"/>
              </a:rPr>
              <a:t> </a:t>
            </a:r>
            <a:r>
              <a:rPr sz="682" spc="-10" dirty="0">
                <a:solidFill>
                  <a:srgbClr val="5E6062"/>
                </a:solidFill>
                <a:latin typeface="Calibri"/>
                <a:cs typeface="Calibri"/>
              </a:rPr>
              <a:t>f</a:t>
            </a:r>
            <a:r>
              <a:rPr sz="682" dirty="0">
                <a:solidFill>
                  <a:srgbClr val="5E6062"/>
                </a:solidFill>
                <a:latin typeface="Calibri"/>
                <a:cs typeface="Calibri"/>
              </a:rPr>
              <a:t>orms</a:t>
            </a:r>
            <a:r>
              <a:rPr sz="682" spc="-3" dirty="0">
                <a:solidFill>
                  <a:srgbClr val="5E6062"/>
                </a:solidFill>
                <a:latin typeface="Calibri"/>
                <a:cs typeface="Calibri"/>
              </a:rPr>
              <a:t> </a:t>
            </a:r>
            <a:r>
              <a:rPr sz="682" dirty="0">
                <a:solidFill>
                  <a:srgbClr val="5E6062"/>
                </a:solidFill>
                <a:latin typeface="Calibri"/>
                <a:cs typeface="Calibri"/>
              </a:rPr>
              <a:t>to</a:t>
            </a:r>
            <a:r>
              <a:rPr sz="682" spc="-3" dirty="0">
                <a:solidFill>
                  <a:srgbClr val="5E6062"/>
                </a:solidFill>
                <a:latin typeface="Calibri"/>
                <a:cs typeface="Calibri"/>
              </a:rPr>
              <a:t> </a:t>
            </a:r>
            <a:r>
              <a:rPr sz="682" spc="10" dirty="0">
                <a:solidFill>
                  <a:srgbClr val="5E6062"/>
                </a:solidFill>
                <a:latin typeface="Calibri"/>
                <a:cs typeface="Calibri"/>
              </a:rPr>
              <a:t>888.711.9284.</a:t>
            </a:r>
            <a:endParaRPr sz="682">
              <a:latin typeface="Calibri"/>
              <a:cs typeface="Calibri"/>
            </a:endParaRPr>
          </a:p>
        </p:txBody>
      </p:sp>
      <p:sp>
        <p:nvSpPr>
          <p:cNvPr id="56" name="object 56"/>
          <p:cNvSpPr txBox="1"/>
          <p:nvPr/>
        </p:nvSpPr>
        <p:spPr>
          <a:xfrm>
            <a:off x="1792432" y="1546492"/>
            <a:ext cx="1976870" cy="467591"/>
          </a:xfrm>
          <a:prstGeom prst="rect">
            <a:avLst/>
          </a:prstGeom>
        </p:spPr>
        <p:txBody>
          <a:bodyPr vert="horz" wrap="square" lIns="0" tIns="0" rIns="0" bIns="0" rtlCol="0">
            <a:spAutoFit/>
          </a:bodyPr>
          <a:lstStyle/>
          <a:p>
            <a:pPr marL="8659" marR="3464" algn="just">
              <a:lnSpc>
                <a:spcPts val="1227"/>
              </a:lnSpc>
            </a:pPr>
            <a:r>
              <a:rPr sz="1091" spc="51" dirty="0">
                <a:solidFill>
                  <a:srgbClr val="039FDA"/>
                </a:solidFill>
                <a:latin typeface="Calibri"/>
                <a:cs typeface="Calibri"/>
              </a:rPr>
              <a:t>I</a:t>
            </a:r>
            <a:r>
              <a:rPr sz="1091" spc="37" dirty="0">
                <a:solidFill>
                  <a:srgbClr val="039FDA"/>
                </a:solidFill>
                <a:latin typeface="Calibri"/>
                <a:cs typeface="Calibri"/>
              </a:rPr>
              <a:t>f</a:t>
            </a:r>
            <a:r>
              <a:rPr sz="1091" spc="-20" dirty="0">
                <a:solidFill>
                  <a:srgbClr val="039FDA"/>
                </a:solidFill>
                <a:latin typeface="Calibri"/>
                <a:cs typeface="Calibri"/>
              </a:rPr>
              <a:t> </a:t>
            </a:r>
            <a:r>
              <a:rPr sz="1091" spc="10" dirty="0">
                <a:solidFill>
                  <a:srgbClr val="039FDA"/>
                </a:solidFill>
                <a:latin typeface="Calibri"/>
                <a:cs typeface="Calibri"/>
              </a:rPr>
              <a:t>an</a:t>
            </a:r>
            <a:r>
              <a:rPr sz="1091" spc="-20" dirty="0">
                <a:solidFill>
                  <a:srgbClr val="039FDA"/>
                </a:solidFill>
                <a:latin typeface="Calibri"/>
                <a:cs typeface="Calibri"/>
              </a:rPr>
              <a:t> </a:t>
            </a:r>
            <a:r>
              <a:rPr sz="1091" spc="24" dirty="0">
                <a:solidFill>
                  <a:srgbClr val="039FDA"/>
                </a:solidFill>
                <a:latin typeface="Calibri"/>
                <a:cs typeface="Calibri"/>
              </a:rPr>
              <a:t>incident</a:t>
            </a:r>
            <a:r>
              <a:rPr sz="1091" spc="-20" dirty="0">
                <a:solidFill>
                  <a:srgbClr val="039FDA"/>
                </a:solidFill>
                <a:latin typeface="Calibri"/>
                <a:cs typeface="Calibri"/>
              </a:rPr>
              <a:t> </a:t>
            </a:r>
            <a:r>
              <a:rPr sz="1091" spc="14" dirty="0">
                <a:solidFill>
                  <a:srgbClr val="039FDA"/>
                </a:solidFill>
                <a:latin typeface="Calibri"/>
                <a:cs typeface="Calibri"/>
              </a:rPr>
              <a:t>or</a:t>
            </a:r>
            <a:r>
              <a:rPr sz="1091" spc="-20" dirty="0">
                <a:solidFill>
                  <a:srgbClr val="039FDA"/>
                </a:solidFill>
                <a:latin typeface="Calibri"/>
                <a:cs typeface="Calibri"/>
              </a:rPr>
              <a:t> </a:t>
            </a:r>
            <a:r>
              <a:rPr sz="1091" spc="24" dirty="0">
                <a:solidFill>
                  <a:srgbClr val="039FDA"/>
                </a:solidFill>
                <a:latin typeface="Calibri"/>
                <a:cs typeface="Calibri"/>
              </a:rPr>
              <a:t>inju</a:t>
            </a:r>
            <a:r>
              <a:rPr sz="1091" spc="31" dirty="0">
                <a:solidFill>
                  <a:srgbClr val="039FDA"/>
                </a:solidFill>
                <a:latin typeface="Calibri"/>
                <a:cs typeface="Calibri"/>
              </a:rPr>
              <a:t>r</a:t>
            </a:r>
            <a:r>
              <a:rPr sz="1091" spc="44" dirty="0">
                <a:solidFill>
                  <a:srgbClr val="039FDA"/>
                </a:solidFill>
                <a:latin typeface="Calibri"/>
                <a:cs typeface="Calibri"/>
              </a:rPr>
              <a:t>y</a:t>
            </a:r>
            <a:r>
              <a:rPr sz="1091" spc="-20" dirty="0">
                <a:solidFill>
                  <a:srgbClr val="039FDA"/>
                </a:solidFill>
                <a:latin typeface="Calibri"/>
                <a:cs typeface="Calibri"/>
              </a:rPr>
              <a:t> </a:t>
            </a:r>
            <a:r>
              <a:rPr sz="1091" spc="20" dirty="0">
                <a:solidFill>
                  <a:srgbClr val="039FDA"/>
                </a:solidFill>
                <a:latin typeface="Calibri"/>
                <a:cs typeface="Calibri"/>
              </a:rPr>
              <a:t>o</a:t>
            </a:r>
            <a:r>
              <a:rPr sz="1091" spc="10" dirty="0">
                <a:solidFill>
                  <a:srgbClr val="039FDA"/>
                </a:solidFill>
                <a:latin typeface="Calibri"/>
                <a:cs typeface="Calibri"/>
              </a:rPr>
              <a:t>c</a:t>
            </a:r>
            <a:r>
              <a:rPr sz="1091" spc="14" dirty="0">
                <a:solidFill>
                  <a:srgbClr val="039FDA"/>
                </a:solidFill>
                <a:latin typeface="Calibri"/>
                <a:cs typeface="Calibri"/>
              </a:rPr>
              <a:t>curs,</a:t>
            </a:r>
            <a:r>
              <a:rPr sz="1091" spc="-20" dirty="0">
                <a:solidFill>
                  <a:srgbClr val="039FDA"/>
                </a:solidFill>
                <a:latin typeface="Calibri"/>
                <a:cs typeface="Calibri"/>
              </a:rPr>
              <a:t> </a:t>
            </a:r>
            <a:r>
              <a:rPr sz="1091" spc="-7" dirty="0">
                <a:solidFill>
                  <a:srgbClr val="039FDA"/>
                </a:solidFill>
                <a:latin typeface="Calibri"/>
                <a:cs typeface="Calibri"/>
              </a:rPr>
              <a:t>w</a:t>
            </a:r>
            <a:r>
              <a:rPr sz="1091" spc="3" dirty="0">
                <a:solidFill>
                  <a:srgbClr val="039FDA"/>
                </a:solidFill>
                <a:latin typeface="Calibri"/>
                <a:cs typeface="Calibri"/>
              </a:rPr>
              <a:t>e</a:t>
            </a:r>
            <a:r>
              <a:rPr sz="1091" dirty="0">
                <a:solidFill>
                  <a:srgbClr val="039FDA"/>
                </a:solidFill>
                <a:latin typeface="Calibri"/>
                <a:cs typeface="Calibri"/>
              </a:rPr>
              <a:t> </a:t>
            </a:r>
            <a:r>
              <a:rPr sz="1091" spc="14" dirty="0">
                <a:solidFill>
                  <a:srgbClr val="039FDA"/>
                </a:solidFill>
                <a:latin typeface="Calibri"/>
                <a:cs typeface="Calibri"/>
              </a:rPr>
              <a:t>a</a:t>
            </a:r>
            <a:r>
              <a:rPr sz="1091" dirty="0">
                <a:solidFill>
                  <a:srgbClr val="039FDA"/>
                </a:solidFill>
                <a:latin typeface="Calibri"/>
                <a:cs typeface="Calibri"/>
              </a:rPr>
              <a:t>r</a:t>
            </a:r>
            <a:r>
              <a:rPr sz="1091" spc="3" dirty="0">
                <a:solidFill>
                  <a:srgbClr val="039FDA"/>
                </a:solidFill>
                <a:latin typeface="Calibri"/>
                <a:cs typeface="Calibri"/>
              </a:rPr>
              <a:t>e</a:t>
            </a:r>
            <a:r>
              <a:rPr sz="1091" spc="-20" dirty="0">
                <a:solidFill>
                  <a:srgbClr val="039FDA"/>
                </a:solidFill>
                <a:latin typeface="Calibri"/>
                <a:cs typeface="Calibri"/>
              </a:rPr>
              <a:t> </a:t>
            </a:r>
            <a:r>
              <a:rPr sz="1091" spc="14" dirty="0">
                <a:solidFill>
                  <a:srgbClr val="039FDA"/>
                </a:solidFill>
                <a:latin typeface="Calibri"/>
                <a:cs typeface="Calibri"/>
              </a:rPr>
              <a:t>he</a:t>
            </a:r>
            <a:r>
              <a:rPr sz="1091" dirty="0">
                <a:solidFill>
                  <a:srgbClr val="039FDA"/>
                </a:solidFill>
                <a:latin typeface="Calibri"/>
                <a:cs typeface="Calibri"/>
              </a:rPr>
              <a:t>r</a:t>
            </a:r>
            <a:r>
              <a:rPr sz="1091" spc="3" dirty="0">
                <a:solidFill>
                  <a:srgbClr val="039FDA"/>
                </a:solidFill>
                <a:latin typeface="Calibri"/>
                <a:cs typeface="Calibri"/>
              </a:rPr>
              <a:t>e</a:t>
            </a:r>
            <a:r>
              <a:rPr sz="1091" spc="-20" dirty="0">
                <a:solidFill>
                  <a:srgbClr val="039FDA"/>
                </a:solidFill>
                <a:latin typeface="Calibri"/>
                <a:cs typeface="Calibri"/>
              </a:rPr>
              <a:t> </a:t>
            </a:r>
            <a:r>
              <a:rPr sz="1091" spc="20" dirty="0">
                <a:solidFill>
                  <a:srgbClr val="039FDA"/>
                </a:solidFill>
                <a:latin typeface="Calibri"/>
                <a:cs typeface="Calibri"/>
              </a:rPr>
              <a:t>to</a:t>
            </a:r>
            <a:r>
              <a:rPr sz="1091" spc="-20" dirty="0">
                <a:solidFill>
                  <a:srgbClr val="039FDA"/>
                </a:solidFill>
                <a:latin typeface="Calibri"/>
                <a:cs typeface="Calibri"/>
              </a:rPr>
              <a:t> </a:t>
            </a:r>
            <a:r>
              <a:rPr sz="1091" spc="20" dirty="0">
                <a:solidFill>
                  <a:srgbClr val="039FDA"/>
                </a:solidFill>
                <a:latin typeface="Calibri"/>
                <a:cs typeface="Calibri"/>
              </a:rPr>
              <a:t>he</a:t>
            </a:r>
            <a:r>
              <a:rPr sz="1091" spc="-3" dirty="0">
                <a:solidFill>
                  <a:srgbClr val="039FDA"/>
                </a:solidFill>
                <a:latin typeface="Calibri"/>
                <a:cs typeface="Calibri"/>
              </a:rPr>
              <a:t>l</a:t>
            </a:r>
            <a:r>
              <a:rPr sz="1091" spc="7" dirty="0">
                <a:solidFill>
                  <a:srgbClr val="039FDA"/>
                </a:solidFill>
                <a:latin typeface="Calibri"/>
                <a:cs typeface="Calibri"/>
              </a:rPr>
              <a:t>p</a:t>
            </a:r>
            <a:r>
              <a:rPr sz="1091" dirty="0">
                <a:solidFill>
                  <a:srgbClr val="039FDA"/>
                </a:solidFill>
                <a:latin typeface="Calibri"/>
                <a:cs typeface="Calibri"/>
              </a:rPr>
              <a:t>.</a:t>
            </a:r>
            <a:r>
              <a:rPr sz="1091" spc="-20" dirty="0">
                <a:solidFill>
                  <a:srgbClr val="039FDA"/>
                </a:solidFill>
                <a:latin typeface="Calibri"/>
                <a:cs typeface="Calibri"/>
              </a:rPr>
              <a:t> </a:t>
            </a:r>
            <a:r>
              <a:rPr sz="1091" spc="-34" dirty="0">
                <a:solidFill>
                  <a:srgbClr val="039FDA"/>
                </a:solidFill>
                <a:latin typeface="Calibri"/>
                <a:cs typeface="Calibri"/>
              </a:rPr>
              <a:t>J</a:t>
            </a:r>
            <a:r>
              <a:rPr sz="1091" spc="27" dirty="0">
                <a:solidFill>
                  <a:srgbClr val="039FDA"/>
                </a:solidFill>
                <a:latin typeface="Calibri"/>
                <a:cs typeface="Calibri"/>
              </a:rPr>
              <a:t>ust</a:t>
            </a:r>
            <a:r>
              <a:rPr sz="1091" spc="-20" dirty="0">
                <a:solidFill>
                  <a:srgbClr val="039FDA"/>
                </a:solidFill>
                <a:latin typeface="Calibri"/>
                <a:cs typeface="Calibri"/>
              </a:rPr>
              <a:t> </a:t>
            </a:r>
            <a:r>
              <a:rPr sz="1091" spc="14" dirty="0">
                <a:solidFill>
                  <a:srgbClr val="039FDA"/>
                </a:solidFill>
                <a:latin typeface="Calibri"/>
                <a:cs typeface="Calibri"/>
              </a:rPr>
              <a:t>f</a:t>
            </a:r>
            <a:r>
              <a:rPr sz="1091" spc="27" dirty="0">
                <a:solidFill>
                  <a:srgbClr val="039FDA"/>
                </a:solidFill>
                <a:latin typeface="Calibri"/>
                <a:cs typeface="Calibri"/>
              </a:rPr>
              <a:t>o</a:t>
            </a:r>
            <a:r>
              <a:rPr sz="1091" spc="14" dirty="0">
                <a:solidFill>
                  <a:srgbClr val="039FDA"/>
                </a:solidFill>
                <a:latin typeface="Calibri"/>
                <a:cs typeface="Calibri"/>
              </a:rPr>
              <a:t>llow</a:t>
            </a:r>
            <a:r>
              <a:rPr sz="1091" spc="-20" dirty="0">
                <a:solidFill>
                  <a:srgbClr val="039FDA"/>
                </a:solidFill>
                <a:latin typeface="Calibri"/>
                <a:cs typeface="Calibri"/>
              </a:rPr>
              <a:t> </a:t>
            </a:r>
            <a:r>
              <a:rPr sz="1091" spc="17" dirty="0">
                <a:solidFill>
                  <a:srgbClr val="039FDA"/>
                </a:solidFill>
                <a:latin typeface="Calibri"/>
                <a:cs typeface="Calibri"/>
              </a:rPr>
              <a:t>the</a:t>
            </a:r>
            <a:r>
              <a:rPr sz="1091" spc="20" dirty="0">
                <a:solidFill>
                  <a:srgbClr val="039FDA"/>
                </a:solidFill>
                <a:latin typeface="Calibri"/>
                <a:cs typeface="Calibri"/>
              </a:rPr>
              <a:t>s</a:t>
            </a:r>
            <a:r>
              <a:rPr sz="1091" spc="3" dirty="0">
                <a:solidFill>
                  <a:srgbClr val="039FDA"/>
                </a:solidFill>
                <a:latin typeface="Calibri"/>
                <a:cs typeface="Calibri"/>
              </a:rPr>
              <a:t>e</a:t>
            </a:r>
            <a:r>
              <a:rPr sz="1091" dirty="0">
                <a:solidFill>
                  <a:srgbClr val="039FDA"/>
                </a:solidFill>
                <a:latin typeface="Calibri"/>
                <a:cs typeface="Calibri"/>
              </a:rPr>
              <a:t> </a:t>
            </a:r>
            <a:r>
              <a:rPr sz="1091" spc="27" dirty="0">
                <a:solidFill>
                  <a:srgbClr val="039FDA"/>
                </a:solidFill>
                <a:latin typeface="Calibri"/>
                <a:cs typeface="Calibri"/>
              </a:rPr>
              <a:t>s</a:t>
            </a:r>
            <a:r>
              <a:rPr sz="1091" spc="17" dirty="0">
                <a:solidFill>
                  <a:srgbClr val="039FDA"/>
                </a:solidFill>
                <a:latin typeface="Calibri"/>
                <a:cs typeface="Calibri"/>
              </a:rPr>
              <a:t>t</a:t>
            </a:r>
            <a:r>
              <a:rPr sz="1091" spc="14" dirty="0">
                <a:solidFill>
                  <a:srgbClr val="039FDA"/>
                </a:solidFill>
                <a:latin typeface="Calibri"/>
                <a:cs typeface="Calibri"/>
              </a:rPr>
              <a:t>eps.</a:t>
            </a:r>
            <a:endParaRPr sz="1091">
              <a:latin typeface="Calibri"/>
              <a:cs typeface="Calibri"/>
            </a:endParaRPr>
          </a:p>
        </p:txBody>
      </p:sp>
      <p:sp>
        <p:nvSpPr>
          <p:cNvPr id="57" name="object 57"/>
          <p:cNvSpPr txBox="1"/>
          <p:nvPr/>
        </p:nvSpPr>
        <p:spPr>
          <a:xfrm>
            <a:off x="1792432" y="2128386"/>
            <a:ext cx="2108056" cy="1977736"/>
          </a:xfrm>
          <a:prstGeom prst="rect">
            <a:avLst/>
          </a:prstGeom>
        </p:spPr>
        <p:txBody>
          <a:bodyPr vert="horz" wrap="square" lIns="0" tIns="0" rIns="0" bIns="0" rtlCol="0">
            <a:spAutoFit/>
          </a:bodyPr>
          <a:lstStyle/>
          <a:p>
            <a:pPr marL="8659" marR="3464">
              <a:lnSpc>
                <a:spcPct val="108300"/>
              </a:lnSpc>
            </a:pPr>
            <a:r>
              <a:rPr sz="682" spc="17" dirty="0">
                <a:solidFill>
                  <a:srgbClr val="5E6062"/>
                </a:solidFill>
                <a:latin typeface="Calibri"/>
                <a:cs typeface="Calibri"/>
              </a:rPr>
              <a:t>A</a:t>
            </a:r>
            <a:r>
              <a:rPr sz="682" spc="14" dirty="0">
                <a:solidFill>
                  <a:srgbClr val="5E6062"/>
                </a:solidFill>
                <a:latin typeface="Calibri"/>
                <a:cs typeface="Calibri"/>
              </a:rPr>
              <a:t>n</a:t>
            </a:r>
            <a:r>
              <a:rPr sz="682" spc="3" dirty="0">
                <a:solidFill>
                  <a:srgbClr val="5E6062"/>
                </a:solidFill>
                <a:latin typeface="Calibri"/>
                <a:cs typeface="Calibri"/>
              </a:rPr>
              <a:t> inju</a:t>
            </a:r>
            <a:r>
              <a:rPr sz="682" dirty="0">
                <a:solidFill>
                  <a:srgbClr val="5E6062"/>
                </a:solidFill>
                <a:latin typeface="Calibri"/>
                <a:cs typeface="Calibri"/>
              </a:rPr>
              <a:t>re</a:t>
            </a:r>
            <a:r>
              <a:rPr sz="682" spc="-7" dirty="0">
                <a:solidFill>
                  <a:srgbClr val="5E6062"/>
                </a:solidFill>
                <a:latin typeface="Calibri"/>
                <a:cs typeface="Calibri"/>
              </a:rPr>
              <a:t>d</a:t>
            </a:r>
            <a:r>
              <a:rPr sz="682" spc="3" dirty="0">
                <a:solidFill>
                  <a:srgbClr val="5E6062"/>
                </a:solidFill>
                <a:latin typeface="Calibri"/>
                <a:cs typeface="Calibri"/>
              </a:rPr>
              <a:t> empl</a:t>
            </a:r>
            <a:r>
              <a:rPr sz="682" spc="-7" dirty="0">
                <a:solidFill>
                  <a:srgbClr val="5E6062"/>
                </a:solidFill>
                <a:latin typeface="Calibri"/>
                <a:cs typeface="Calibri"/>
              </a:rPr>
              <a:t>o</a:t>
            </a:r>
            <a:r>
              <a:rPr sz="682" dirty="0">
                <a:solidFill>
                  <a:srgbClr val="5E6062"/>
                </a:solidFill>
                <a:latin typeface="Calibri"/>
                <a:cs typeface="Calibri"/>
              </a:rPr>
              <a:t>y</a:t>
            </a:r>
            <a:r>
              <a:rPr sz="682" spc="-3" dirty="0">
                <a:solidFill>
                  <a:srgbClr val="5E6062"/>
                </a:solidFill>
                <a:latin typeface="Calibri"/>
                <a:cs typeface="Calibri"/>
              </a:rPr>
              <a:t>e</a:t>
            </a:r>
            <a:r>
              <a:rPr sz="682" spc="-14" dirty="0">
                <a:solidFill>
                  <a:srgbClr val="5E6062"/>
                </a:solidFill>
                <a:latin typeface="Calibri"/>
                <a:cs typeface="Calibri"/>
              </a:rPr>
              <a:t>e</a:t>
            </a:r>
            <a:r>
              <a:rPr sz="682" spc="-20" dirty="0">
                <a:solidFill>
                  <a:srgbClr val="5E6062"/>
                </a:solidFill>
                <a:latin typeface="Calibri"/>
                <a:cs typeface="Calibri"/>
              </a:rPr>
              <a:t>,</a:t>
            </a:r>
            <a:r>
              <a:rPr sz="682" spc="3" dirty="0">
                <a:solidFill>
                  <a:srgbClr val="5E6062"/>
                </a:solidFill>
                <a:latin typeface="Calibri"/>
                <a:cs typeface="Calibri"/>
              </a:rPr>
              <a:t> thei</a:t>
            </a:r>
            <a:r>
              <a:rPr sz="682" dirty="0">
                <a:solidFill>
                  <a:srgbClr val="5E6062"/>
                </a:solidFill>
                <a:latin typeface="Calibri"/>
                <a:cs typeface="Calibri"/>
              </a:rPr>
              <a:t>r</a:t>
            </a:r>
            <a:r>
              <a:rPr sz="682" spc="3" dirty="0">
                <a:solidFill>
                  <a:srgbClr val="5E6062"/>
                </a:solidFill>
                <a:latin typeface="Calibri"/>
                <a:cs typeface="Calibri"/>
              </a:rPr>
              <a:t> empl</a:t>
            </a:r>
            <a:r>
              <a:rPr sz="682" spc="-7" dirty="0">
                <a:solidFill>
                  <a:srgbClr val="5E6062"/>
                </a:solidFill>
                <a:latin typeface="Calibri"/>
                <a:cs typeface="Calibri"/>
              </a:rPr>
              <a:t>o</a:t>
            </a:r>
            <a:r>
              <a:rPr sz="682" dirty="0">
                <a:solidFill>
                  <a:srgbClr val="5E6062"/>
                </a:solidFill>
                <a:latin typeface="Calibri"/>
                <a:cs typeface="Calibri"/>
              </a:rPr>
              <a:t>y</a:t>
            </a:r>
            <a:r>
              <a:rPr sz="682" spc="-3" dirty="0">
                <a:solidFill>
                  <a:srgbClr val="5E6062"/>
                </a:solidFill>
                <a:latin typeface="Calibri"/>
                <a:cs typeface="Calibri"/>
              </a:rPr>
              <a:t>e</a:t>
            </a:r>
            <a:r>
              <a:rPr sz="682" spc="-7" dirty="0">
                <a:solidFill>
                  <a:srgbClr val="5E6062"/>
                </a:solidFill>
                <a:latin typeface="Calibri"/>
                <a:cs typeface="Calibri"/>
              </a:rPr>
              <a:t>r</a:t>
            </a:r>
            <a:r>
              <a:rPr sz="682" spc="3" dirty="0">
                <a:solidFill>
                  <a:srgbClr val="5E6062"/>
                </a:solidFill>
                <a:latin typeface="Calibri"/>
                <a:cs typeface="Calibri"/>
              </a:rPr>
              <a:t> </a:t>
            </a:r>
            <a:r>
              <a:rPr sz="682" spc="-3" dirty="0">
                <a:solidFill>
                  <a:srgbClr val="5E6062"/>
                </a:solidFill>
                <a:latin typeface="Calibri"/>
                <a:cs typeface="Calibri"/>
              </a:rPr>
              <a:t>or</a:t>
            </a:r>
            <a:r>
              <a:rPr sz="682" spc="3" dirty="0">
                <a:solidFill>
                  <a:srgbClr val="5E6062"/>
                </a:solidFill>
                <a:latin typeface="Calibri"/>
                <a:cs typeface="Calibri"/>
              </a:rPr>
              <a:t> medi</a:t>
            </a:r>
            <a:r>
              <a:rPr sz="682" spc="7" dirty="0">
                <a:solidFill>
                  <a:srgbClr val="5E6062"/>
                </a:solidFill>
                <a:latin typeface="Calibri"/>
                <a:cs typeface="Calibri"/>
              </a:rPr>
              <a:t>c</a:t>
            </a:r>
            <a:r>
              <a:rPr sz="682" spc="3" dirty="0">
                <a:solidFill>
                  <a:srgbClr val="5E6062"/>
                </a:solidFill>
                <a:latin typeface="Calibri"/>
                <a:cs typeface="Calibri"/>
              </a:rPr>
              <a:t>a</a:t>
            </a:r>
            <a:r>
              <a:rPr sz="682" dirty="0">
                <a:solidFill>
                  <a:srgbClr val="5E6062"/>
                </a:solidFill>
                <a:latin typeface="Calibri"/>
                <a:cs typeface="Calibri"/>
              </a:rPr>
              <a:t>l</a:t>
            </a:r>
            <a:r>
              <a:rPr sz="682" spc="3" dirty="0">
                <a:solidFill>
                  <a:srgbClr val="5E6062"/>
                </a:solidFill>
                <a:latin typeface="Calibri"/>
                <a:cs typeface="Calibri"/>
              </a:rPr>
              <a:t> p</a:t>
            </a:r>
            <a:r>
              <a:rPr sz="682" spc="-3" dirty="0">
                <a:solidFill>
                  <a:srgbClr val="5E6062"/>
                </a:solidFill>
                <a:latin typeface="Calibri"/>
                <a:cs typeface="Calibri"/>
              </a:rPr>
              <a:t>ro</a:t>
            </a:r>
            <a:r>
              <a:rPr sz="682" spc="3" dirty="0">
                <a:solidFill>
                  <a:srgbClr val="5E6062"/>
                </a:solidFill>
                <a:latin typeface="Calibri"/>
                <a:cs typeface="Calibri"/>
              </a:rPr>
              <a:t>vider </a:t>
            </a:r>
            <a:r>
              <a:rPr sz="682" spc="-10" dirty="0">
                <a:solidFill>
                  <a:srgbClr val="5E6062"/>
                </a:solidFill>
                <a:latin typeface="Calibri"/>
                <a:cs typeface="Calibri"/>
              </a:rPr>
              <a:t>m</a:t>
            </a:r>
            <a:r>
              <a:rPr sz="682" spc="-7" dirty="0">
                <a:solidFill>
                  <a:srgbClr val="5E6062"/>
                </a:solidFill>
                <a:latin typeface="Calibri"/>
                <a:cs typeface="Calibri"/>
              </a:rPr>
              <a:t>a</a:t>
            </a:r>
            <a:r>
              <a:rPr sz="682" spc="7" dirty="0">
                <a:solidFill>
                  <a:srgbClr val="5E6062"/>
                </a:solidFill>
                <a:latin typeface="Calibri"/>
                <a:cs typeface="Calibri"/>
              </a:rPr>
              <a:t>y</a:t>
            </a:r>
            <a:r>
              <a:rPr sz="682" spc="3" dirty="0">
                <a:solidFill>
                  <a:srgbClr val="5E6062"/>
                </a:solidFill>
                <a:latin typeface="Calibri"/>
                <a:cs typeface="Calibri"/>
              </a:rPr>
              <a:t> </a:t>
            </a:r>
            <a:r>
              <a:rPr sz="682" spc="-7" dirty="0">
                <a:solidFill>
                  <a:srgbClr val="5E6062"/>
                </a:solidFill>
                <a:latin typeface="Calibri"/>
                <a:cs typeface="Calibri"/>
              </a:rPr>
              <a:t>r</a:t>
            </a:r>
            <a:r>
              <a:rPr sz="682" spc="-3" dirty="0">
                <a:solidFill>
                  <a:srgbClr val="5E6062"/>
                </a:solidFill>
                <a:latin typeface="Calibri"/>
                <a:cs typeface="Calibri"/>
              </a:rPr>
              <a:t>epo</a:t>
            </a:r>
            <a:r>
              <a:rPr sz="682" spc="7" dirty="0">
                <a:solidFill>
                  <a:srgbClr val="5E6062"/>
                </a:solidFill>
                <a:latin typeface="Calibri"/>
                <a:cs typeface="Calibri"/>
              </a:rPr>
              <a:t>rt</a:t>
            </a:r>
            <a:r>
              <a:rPr sz="682" spc="3" dirty="0">
                <a:solidFill>
                  <a:srgbClr val="5E6062"/>
                </a:solidFill>
                <a:latin typeface="Calibri"/>
                <a:cs typeface="Calibri"/>
              </a:rPr>
              <a:t> </a:t>
            </a:r>
            <a:r>
              <a:rPr sz="682" spc="-7" dirty="0">
                <a:solidFill>
                  <a:srgbClr val="5E6062"/>
                </a:solidFill>
                <a:latin typeface="Calibri"/>
                <a:cs typeface="Calibri"/>
              </a:rPr>
              <a:t>a</a:t>
            </a:r>
            <a:r>
              <a:rPr sz="682" spc="3" dirty="0">
                <a:solidFill>
                  <a:srgbClr val="5E6062"/>
                </a:solidFill>
                <a:latin typeface="Calibri"/>
                <a:cs typeface="Calibri"/>
              </a:rPr>
              <a:t> </a:t>
            </a:r>
            <a:r>
              <a:rPr sz="682" spc="-20" dirty="0">
                <a:solidFill>
                  <a:srgbClr val="5E6062"/>
                </a:solidFill>
                <a:latin typeface="Calibri"/>
                <a:cs typeface="Calibri"/>
              </a:rPr>
              <a:t>w</a:t>
            </a:r>
            <a:r>
              <a:rPr sz="682" spc="-3" dirty="0">
                <a:solidFill>
                  <a:srgbClr val="5E6062"/>
                </a:solidFill>
                <a:latin typeface="Calibri"/>
                <a:cs typeface="Calibri"/>
              </a:rPr>
              <a:t>o</a:t>
            </a:r>
            <a:r>
              <a:rPr sz="682" spc="0" dirty="0">
                <a:solidFill>
                  <a:srgbClr val="5E6062"/>
                </a:solidFill>
                <a:latin typeface="Calibri"/>
                <a:cs typeface="Calibri"/>
              </a:rPr>
              <a:t>r</a:t>
            </a:r>
            <a:r>
              <a:rPr sz="682" spc="-17" dirty="0">
                <a:solidFill>
                  <a:srgbClr val="5E6062"/>
                </a:solidFill>
                <a:latin typeface="Calibri"/>
                <a:cs typeface="Calibri"/>
              </a:rPr>
              <a:t>k</a:t>
            </a:r>
            <a:r>
              <a:rPr sz="682" dirty="0">
                <a:solidFill>
                  <a:srgbClr val="5E6062"/>
                </a:solidFill>
                <a:latin typeface="Calibri"/>
                <a:cs typeface="Calibri"/>
              </a:rPr>
              <a:t>-</a:t>
            </a:r>
            <a:r>
              <a:rPr sz="682" spc="-3" dirty="0">
                <a:solidFill>
                  <a:srgbClr val="5E6062"/>
                </a:solidFill>
                <a:latin typeface="Calibri"/>
                <a:cs typeface="Calibri"/>
              </a:rPr>
              <a:t>r</a:t>
            </a:r>
            <a:r>
              <a:rPr sz="682" dirty="0">
                <a:solidFill>
                  <a:srgbClr val="5E6062"/>
                </a:solidFill>
                <a:latin typeface="Calibri"/>
                <a:cs typeface="Calibri"/>
              </a:rPr>
              <a:t>el</a:t>
            </a:r>
            <a:r>
              <a:rPr sz="682" spc="-3" dirty="0">
                <a:solidFill>
                  <a:srgbClr val="5E6062"/>
                </a:solidFill>
                <a:latin typeface="Calibri"/>
                <a:cs typeface="Calibri"/>
              </a:rPr>
              <a:t>a</a:t>
            </a:r>
            <a:r>
              <a:rPr sz="682" spc="7" dirty="0">
                <a:solidFill>
                  <a:srgbClr val="5E6062"/>
                </a:solidFill>
                <a:latin typeface="Calibri"/>
                <a:cs typeface="Calibri"/>
              </a:rPr>
              <a:t>t</a:t>
            </a:r>
            <a:r>
              <a:rPr sz="682" dirty="0">
                <a:solidFill>
                  <a:srgbClr val="5E6062"/>
                </a:solidFill>
                <a:latin typeface="Calibri"/>
                <a:cs typeface="Calibri"/>
              </a:rPr>
              <a:t>e</a:t>
            </a:r>
            <a:r>
              <a:rPr sz="682" spc="-7" dirty="0">
                <a:solidFill>
                  <a:srgbClr val="5E6062"/>
                </a:solidFill>
                <a:latin typeface="Calibri"/>
                <a:cs typeface="Calibri"/>
              </a:rPr>
              <a:t>d</a:t>
            </a:r>
            <a:r>
              <a:rPr sz="682" spc="3" dirty="0">
                <a:solidFill>
                  <a:srgbClr val="5E6062"/>
                </a:solidFill>
                <a:latin typeface="Calibri"/>
                <a:cs typeface="Calibri"/>
              </a:rPr>
              <a:t> inju</a:t>
            </a:r>
            <a:r>
              <a:rPr sz="682" spc="7" dirty="0">
                <a:solidFill>
                  <a:srgbClr val="5E6062"/>
                </a:solidFill>
                <a:latin typeface="Calibri"/>
                <a:cs typeface="Calibri"/>
              </a:rPr>
              <a:t>r</a:t>
            </a:r>
            <a:r>
              <a:rPr sz="682" spc="-44" dirty="0">
                <a:solidFill>
                  <a:srgbClr val="5E6062"/>
                </a:solidFill>
                <a:latin typeface="Calibri"/>
                <a:cs typeface="Calibri"/>
              </a:rPr>
              <a:t>y</a:t>
            </a:r>
            <a:r>
              <a:rPr sz="682" spc="-24" dirty="0">
                <a:solidFill>
                  <a:srgbClr val="5E6062"/>
                </a:solidFill>
                <a:latin typeface="Calibri"/>
                <a:cs typeface="Calibri"/>
              </a:rPr>
              <a:t>.</a:t>
            </a:r>
            <a:r>
              <a:rPr sz="682" spc="3" dirty="0">
                <a:solidFill>
                  <a:srgbClr val="5E6062"/>
                </a:solidFill>
                <a:latin typeface="Calibri"/>
                <a:cs typeface="Calibri"/>
              </a:rPr>
              <a:t> </a:t>
            </a:r>
            <a:r>
              <a:rPr sz="682" spc="-14" dirty="0">
                <a:solidFill>
                  <a:srgbClr val="5E6062"/>
                </a:solidFill>
                <a:latin typeface="Calibri"/>
                <a:cs typeface="Calibri"/>
              </a:rPr>
              <a:t>Y</a:t>
            </a:r>
            <a:r>
              <a:rPr sz="682" spc="3" dirty="0">
                <a:solidFill>
                  <a:srgbClr val="5E6062"/>
                </a:solidFill>
                <a:latin typeface="Calibri"/>
                <a:cs typeface="Calibri"/>
              </a:rPr>
              <a:t>ou</a:t>
            </a:r>
            <a:r>
              <a:rPr sz="682" dirty="0">
                <a:solidFill>
                  <a:srgbClr val="5E6062"/>
                </a:solidFill>
                <a:latin typeface="Calibri"/>
                <a:cs typeface="Calibri"/>
              </a:rPr>
              <a:t>r</a:t>
            </a:r>
            <a:r>
              <a:rPr sz="682" spc="3" dirty="0">
                <a:solidFill>
                  <a:srgbClr val="5E6062"/>
                </a:solidFill>
                <a:latin typeface="Calibri"/>
                <a:cs typeface="Calibri"/>
              </a:rPr>
              <a:t> </a:t>
            </a:r>
            <a:r>
              <a:rPr sz="682" spc="10" dirty="0">
                <a:solidFill>
                  <a:srgbClr val="5E6062"/>
                </a:solidFill>
                <a:latin typeface="Calibri"/>
                <a:cs typeface="Calibri"/>
              </a:rPr>
              <a:t>c</a:t>
            </a:r>
            <a:r>
              <a:rPr sz="682" spc="-3" dirty="0">
                <a:solidFill>
                  <a:srgbClr val="5E6062"/>
                </a:solidFill>
                <a:latin typeface="Calibri"/>
                <a:cs typeface="Calibri"/>
              </a:rPr>
              <a:t>ompa</a:t>
            </a:r>
            <a:r>
              <a:rPr sz="682" spc="-7" dirty="0">
                <a:solidFill>
                  <a:srgbClr val="5E6062"/>
                </a:solidFill>
                <a:latin typeface="Calibri"/>
                <a:cs typeface="Calibri"/>
              </a:rPr>
              <a:t>n</a:t>
            </a:r>
            <a:r>
              <a:rPr sz="682" spc="7" dirty="0">
                <a:solidFill>
                  <a:srgbClr val="5E6062"/>
                </a:solidFill>
                <a:latin typeface="Calibri"/>
                <a:cs typeface="Calibri"/>
              </a:rPr>
              <a:t>y</a:t>
            </a:r>
            <a:r>
              <a:rPr sz="682" spc="3" dirty="0">
                <a:solidFill>
                  <a:srgbClr val="5E6062"/>
                </a:solidFill>
                <a:latin typeface="Calibri"/>
                <a:cs typeface="Calibri"/>
              </a:rPr>
              <a:t> has chos</a:t>
            </a:r>
            <a:r>
              <a:rPr sz="682" dirty="0">
                <a:solidFill>
                  <a:srgbClr val="5E6062"/>
                </a:solidFill>
                <a:latin typeface="Calibri"/>
                <a:cs typeface="Calibri"/>
              </a:rPr>
              <a:t>e</a:t>
            </a:r>
            <a:r>
              <a:rPr sz="682" spc="-7" dirty="0">
                <a:solidFill>
                  <a:srgbClr val="5E6062"/>
                </a:solidFill>
                <a:latin typeface="Calibri"/>
                <a:cs typeface="Calibri"/>
              </a:rPr>
              <a:t>n</a:t>
            </a:r>
            <a:r>
              <a:rPr sz="682" spc="3" dirty="0">
                <a:solidFill>
                  <a:srgbClr val="5E6062"/>
                </a:solidFill>
                <a:latin typeface="Calibri"/>
                <a:cs typeface="Calibri"/>
              </a:rPr>
              <a:t> </a:t>
            </a:r>
            <a:r>
              <a:rPr sz="682" spc="10" dirty="0">
                <a:solidFill>
                  <a:srgbClr val="5E6062"/>
                </a:solidFill>
                <a:latin typeface="Calibri"/>
                <a:cs typeface="Calibri"/>
              </a:rPr>
              <a:t>Sed</a:t>
            </a:r>
            <a:r>
              <a:rPr sz="682" spc="14" dirty="0">
                <a:solidFill>
                  <a:srgbClr val="5E6062"/>
                </a:solidFill>
                <a:latin typeface="Calibri"/>
                <a:cs typeface="Calibri"/>
              </a:rPr>
              <a:t>g</a:t>
            </a:r>
            <a:r>
              <a:rPr sz="682" spc="3" dirty="0">
                <a:solidFill>
                  <a:srgbClr val="5E6062"/>
                </a:solidFill>
                <a:latin typeface="Calibri"/>
                <a:cs typeface="Calibri"/>
              </a:rPr>
              <a:t>wic</a:t>
            </a:r>
            <a:r>
              <a:rPr sz="682" dirty="0">
                <a:solidFill>
                  <a:srgbClr val="5E6062"/>
                </a:solidFill>
                <a:latin typeface="Calibri"/>
                <a:cs typeface="Calibri"/>
              </a:rPr>
              <a:t>k</a:t>
            </a:r>
            <a:r>
              <a:rPr sz="682" spc="3" dirty="0">
                <a:solidFill>
                  <a:srgbClr val="5E6062"/>
                </a:solidFill>
                <a:latin typeface="Calibri"/>
                <a:cs typeface="Calibri"/>
              </a:rPr>
              <a:t> </a:t>
            </a:r>
            <a:r>
              <a:rPr sz="682" spc="-7" dirty="0">
                <a:solidFill>
                  <a:srgbClr val="5E6062"/>
                </a:solidFill>
                <a:latin typeface="Calibri"/>
                <a:cs typeface="Calibri"/>
              </a:rPr>
              <a:t>M</a:t>
            </a:r>
            <a:r>
              <a:rPr sz="682" spc="7" dirty="0">
                <a:solidFill>
                  <a:srgbClr val="5E6062"/>
                </a:solidFill>
                <a:latin typeface="Calibri"/>
                <a:cs typeface="Calibri"/>
              </a:rPr>
              <a:t>ana</a:t>
            </a:r>
            <a:r>
              <a:rPr sz="682" spc="-3" dirty="0">
                <a:solidFill>
                  <a:srgbClr val="5E6062"/>
                </a:solidFill>
                <a:latin typeface="Calibri"/>
                <a:cs typeface="Calibri"/>
              </a:rPr>
              <a:t>g</a:t>
            </a:r>
            <a:r>
              <a:rPr sz="682" dirty="0">
                <a:solidFill>
                  <a:srgbClr val="5E6062"/>
                </a:solidFill>
                <a:latin typeface="Calibri"/>
                <a:cs typeface="Calibri"/>
              </a:rPr>
              <a:t>e</a:t>
            </a:r>
            <a:r>
              <a:rPr sz="682" spc="-7" dirty="0">
                <a:solidFill>
                  <a:srgbClr val="5E6062"/>
                </a:solidFill>
                <a:latin typeface="Calibri"/>
                <a:cs typeface="Calibri"/>
              </a:rPr>
              <a:t>d</a:t>
            </a:r>
            <a:r>
              <a:rPr sz="682" spc="3" dirty="0">
                <a:solidFill>
                  <a:srgbClr val="5E6062"/>
                </a:solidFill>
                <a:latin typeface="Calibri"/>
                <a:cs typeface="Calibri"/>
              </a:rPr>
              <a:t> </a:t>
            </a:r>
            <a:r>
              <a:rPr sz="682" spc="20" dirty="0">
                <a:solidFill>
                  <a:srgbClr val="5E6062"/>
                </a:solidFill>
                <a:latin typeface="Calibri"/>
                <a:cs typeface="Calibri"/>
              </a:rPr>
              <a:t>Ca</a:t>
            </a:r>
            <a:r>
              <a:rPr sz="682" spc="10" dirty="0">
                <a:solidFill>
                  <a:srgbClr val="5E6062"/>
                </a:solidFill>
                <a:latin typeface="Calibri"/>
                <a:cs typeface="Calibri"/>
              </a:rPr>
              <a:t>r</a:t>
            </a:r>
            <a:r>
              <a:rPr sz="682" spc="-7" dirty="0">
                <a:solidFill>
                  <a:srgbClr val="5E6062"/>
                </a:solidFill>
                <a:latin typeface="Calibri"/>
                <a:cs typeface="Calibri"/>
              </a:rPr>
              <a:t>e</a:t>
            </a:r>
            <a:r>
              <a:rPr sz="682" spc="3" dirty="0">
                <a:solidFill>
                  <a:srgbClr val="5E6062"/>
                </a:solidFill>
                <a:latin typeface="Calibri"/>
                <a:cs typeface="Calibri"/>
              </a:rPr>
              <a:t> </a:t>
            </a:r>
            <a:r>
              <a:rPr sz="682" spc="20" dirty="0">
                <a:solidFill>
                  <a:srgbClr val="5E6062"/>
                </a:solidFill>
                <a:latin typeface="Calibri"/>
                <a:cs typeface="Calibri"/>
              </a:rPr>
              <a:t>Ohio</a:t>
            </a:r>
            <a:r>
              <a:rPr sz="682" spc="3" dirty="0">
                <a:solidFill>
                  <a:srgbClr val="5E6062"/>
                </a:solidFill>
                <a:latin typeface="Calibri"/>
                <a:cs typeface="Calibri"/>
              </a:rPr>
              <a:t> to he</a:t>
            </a:r>
            <a:r>
              <a:rPr sz="682" spc="-3" dirty="0">
                <a:solidFill>
                  <a:srgbClr val="5E6062"/>
                </a:solidFill>
                <a:latin typeface="Calibri"/>
                <a:cs typeface="Calibri"/>
              </a:rPr>
              <a:t>l</a:t>
            </a:r>
            <a:r>
              <a:rPr sz="682" dirty="0">
                <a:solidFill>
                  <a:srgbClr val="5E6062"/>
                </a:solidFill>
                <a:latin typeface="Calibri"/>
                <a:cs typeface="Calibri"/>
              </a:rPr>
              <a:t>p</a:t>
            </a:r>
            <a:r>
              <a:rPr sz="682" spc="3" dirty="0">
                <a:solidFill>
                  <a:srgbClr val="5E6062"/>
                </a:solidFill>
                <a:latin typeface="Calibri"/>
                <a:cs typeface="Calibri"/>
              </a:rPr>
              <a:t> </a:t>
            </a:r>
            <a:r>
              <a:rPr sz="682" dirty="0">
                <a:solidFill>
                  <a:srgbClr val="5E6062"/>
                </a:solidFill>
                <a:latin typeface="Calibri"/>
                <a:cs typeface="Calibri"/>
              </a:rPr>
              <a:t>y</a:t>
            </a:r>
            <a:r>
              <a:rPr sz="682" spc="3" dirty="0">
                <a:solidFill>
                  <a:srgbClr val="5E6062"/>
                </a:solidFill>
                <a:latin typeface="Calibri"/>
                <a:cs typeface="Calibri"/>
              </a:rPr>
              <a:t>o</a:t>
            </a:r>
            <a:r>
              <a:rPr sz="682" dirty="0">
                <a:solidFill>
                  <a:srgbClr val="5E6062"/>
                </a:solidFill>
                <a:latin typeface="Calibri"/>
                <a:cs typeface="Calibri"/>
              </a:rPr>
              <a:t>u</a:t>
            </a:r>
            <a:r>
              <a:rPr sz="682" spc="3" dirty="0">
                <a:solidFill>
                  <a:srgbClr val="5E6062"/>
                </a:solidFill>
                <a:latin typeface="Calibri"/>
                <a:cs typeface="Calibri"/>
              </a:rPr>
              <a:t> th</a:t>
            </a:r>
            <a:r>
              <a:rPr sz="682" spc="-3" dirty="0">
                <a:solidFill>
                  <a:srgbClr val="5E6062"/>
                </a:solidFill>
                <a:latin typeface="Calibri"/>
                <a:cs typeface="Calibri"/>
              </a:rPr>
              <a:t>r</a:t>
            </a:r>
            <a:r>
              <a:rPr sz="682" spc="7" dirty="0">
                <a:solidFill>
                  <a:srgbClr val="5E6062"/>
                </a:solidFill>
                <a:latin typeface="Calibri"/>
                <a:cs typeface="Calibri"/>
              </a:rPr>
              <a:t>ough</a:t>
            </a:r>
            <a:r>
              <a:rPr sz="682" spc="3" dirty="0">
                <a:solidFill>
                  <a:srgbClr val="5E6062"/>
                </a:solidFill>
                <a:latin typeface="Calibri"/>
                <a:cs typeface="Calibri"/>
              </a:rPr>
              <a:t> </a:t>
            </a:r>
            <a:r>
              <a:rPr sz="682" spc="10" dirty="0">
                <a:solidFill>
                  <a:srgbClr val="5E6062"/>
                </a:solidFill>
                <a:latin typeface="Calibri"/>
                <a:cs typeface="Calibri"/>
              </a:rPr>
              <a:t>thi</a:t>
            </a:r>
            <a:r>
              <a:rPr sz="682" spc="7" dirty="0">
                <a:solidFill>
                  <a:srgbClr val="5E6062"/>
                </a:solidFill>
                <a:latin typeface="Calibri"/>
                <a:cs typeface="Calibri"/>
              </a:rPr>
              <a:t>s</a:t>
            </a:r>
            <a:r>
              <a:rPr sz="682" spc="3" dirty="0">
                <a:solidFill>
                  <a:srgbClr val="5E6062"/>
                </a:solidFill>
                <a:latin typeface="Calibri"/>
                <a:cs typeface="Calibri"/>
              </a:rPr>
              <a:t> p</a:t>
            </a:r>
            <a:r>
              <a:rPr sz="682" spc="-3" dirty="0">
                <a:solidFill>
                  <a:srgbClr val="5E6062"/>
                </a:solidFill>
                <a:latin typeface="Calibri"/>
                <a:cs typeface="Calibri"/>
              </a:rPr>
              <a:t>r</a:t>
            </a:r>
            <a:r>
              <a:rPr sz="682" spc="7" dirty="0">
                <a:solidFill>
                  <a:srgbClr val="5E6062"/>
                </a:solidFill>
                <a:latin typeface="Calibri"/>
                <a:cs typeface="Calibri"/>
              </a:rPr>
              <a:t>o</a:t>
            </a:r>
            <a:r>
              <a:rPr sz="682" dirty="0">
                <a:solidFill>
                  <a:srgbClr val="5E6062"/>
                </a:solidFill>
                <a:latin typeface="Calibri"/>
                <a:cs typeface="Calibri"/>
              </a:rPr>
              <a:t>cess.</a:t>
            </a:r>
            <a:endParaRPr sz="682">
              <a:latin typeface="Calibri"/>
              <a:cs typeface="Calibri"/>
            </a:endParaRPr>
          </a:p>
          <a:p>
            <a:pPr>
              <a:lnSpc>
                <a:spcPct val="100000"/>
              </a:lnSpc>
            </a:pPr>
            <a:endParaRPr sz="682">
              <a:latin typeface="Times New Roman"/>
              <a:cs typeface="Times New Roman"/>
            </a:endParaRPr>
          </a:p>
          <a:p>
            <a:pPr>
              <a:lnSpc>
                <a:spcPct val="100000"/>
              </a:lnSpc>
              <a:spcBef>
                <a:spcPts val="25"/>
              </a:spcBef>
            </a:pPr>
            <a:endParaRPr sz="920">
              <a:latin typeface="Times New Roman"/>
              <a:cs typeface="Times New Roman"/>
            </a:endParaRPr>
          </a:p>
          <a:p>
            <a:pPr marL="17318">
              <a:lnSpc>
                <a:spcPct val="100000"/>
              </a:lnSpc>
            </a:pPr>
            <a:r>
              <a:rPr sz="818" b="1" spc="24" dirty="0">
                <a:solidFill>
                  <a:srgbClr val="5E6062"/>
                </a:solidFill>
                <a:latin typeface="Calibri"/>
                <a:cs typeface="Calibri"/>
              </a:rPr>
              <a:t>E</a:t>
            </a:r>
            <a:r>
              <a:rPr sz="818" b="1" spc="10" dirty="0">
                <a:solidFill>
                  <a:srgbClr val="5E6062"/>
                </a:solidFill>
                <a:latin typeface="Calibri"/>
                <a:cs typeface="Calibri"/>
              </a:rPr>
              <a:t>mpl</a:t>
            </a:r>
            <a:r>
              <a:rPr sz="818" b="1" dirty="0">
                <a:solidFill>
                  <a:srgbClr val="5E6062"/>
                </a:solidFill>
                <a:latin typeface="Calibri"/>
                <a:cs typeface="Calibri"/>
              </a:rPr>
              <a:t>o</a:t>
            </a:r>
            <a:r>
              <a:rPr sz="818" b="1" spc="20" dirty="0">
                <a:solidFill>
                  <a:srgbClr val="5E6062"/>
                </a:solidFill>
                <a:latin typeface="Calibri"/>
                <a:cs typeface="Calibri"/>
              </a:rPr>
              <a:t>y</a:t>
            </a:r>
            <a:r>
              <a:rPr sz="818" b="1" spc="10" dirty="0">
                <a:solidFill>
                  <a:srgbClr val="5E6062"/>
                </a:solidFill>
                <a:latin typeface="Calibri"/>
                <a:cs typeface="Calibri"/>
              </a:rPr>
              <a:t>ee</a:t>
            </a:r>
            <a:r>
              <a:rPr sz="818" b="1" spc="-27" dirty="0">
                <a:solidFill>
                  <a:srgbClr val="5E6062"/>
                </a:solidFill>
                <a:latin typeface="Calibri"/>
                <a:cs typeface="Calibri"/>
              </a:rPr>
              <a:t> </a:t>
            </a:r>
            <a:r>
              <a:rPr sz="818" b="1" spc="20" dirty="0">
                <a:solidFill>
                  <a:srgbClr val="5E6062"/>
                </a:solidFill>
                <a:latin typeface="Calibri"/>
                <a:cs typeface="Calibri"/>
              </a:rPr>
              <a:t>instru</a:t>
            </a:r>
            <a:r>
              <a:rPr sz="818" b="1" spc="27" dirty="0">
                <a:solidFill>
                  <a:srgbClr val="5E6062"/>
                </a:solidFill>
                <a:latin typeface="Calibri"/>
                <a:cs typeface="Calibri"/>
              </a:rPr>
              <a:t>c</a:t>
            </a:r>
            <a:r>
              <a:rPr sz="818" b="1" spc="17" dirty="0">
                <a:solidFill>
                  <a:srgbClr val="5E6062"/>
                </a:solidFill>
                <a:latin typeface="Calibri"/>
                <a:cs typeface="Calibri"/>
              </a:rPr>
              <a:t>tions</a:t>
            </a:r>
            <a:endParaRPr sz="818">
              <a:latin typeface="Calibri"/>
              <a:cs typeface="Calibri"/>
            </a:endParaRPr>
          </a:p>
          <a:p>
            <a:pPr marL="121224" indent="-103906">
              <a:lnSpc>
                <a:spcPct val="100000"/>
              </a:lnSpc>
              <a:spcBef>
                <a:spcPts val="279"/>
              </a:spcBef>
              <a:buClr>
                <a:srgbClr val="5E6062"/>
              </a:buClr>
              <a:buSzPct val="111111"/>
              <a:buFont typeface="Calibri"/>
              <a:buAutoNum type="arabicPeriod"/>
              <a:tabLst>
                <a:tab pos="121224" algn="l"/>
              </a:tabLst>
            </a:pPr>
            <a:r>
              <a:rPr sz="920" baseline="3086" dirty="0">
                <a:solidFill>
                  <a:srgbClr val="5E6062"/>
                </a:solidFill>
                <a:latin typeface="Arial"/>
                <a:cs typeface="Arial"/>
              </a:rPr>
              <a:t>Immediately notify Human Resources</a:t>
            </a:r>
            <a:endParaRPr sz="920" baseline="3086">
              <a:latin typeface="Arial"/>
              <a:cs typeface="Arial"/>
            </a:endParaRPr>
          </a:p>
          <a:p>
            <a:pPr>
              <a:lnSpc>
                <a:spcPct val="100000"/>
              </a:lnSpc>
              <a:spcBef>
                <a:spcPts val="28"/>
              </a:spcBef>
              <a:buClr>
                <a:srgbClr val="5E6062"/>
              </a:buClr>
              <a:buFont typeface="Calibri"/>
              <a:buAutoNum type="arabicPeriod"/>
            </a:pPr>
            <a:endParaRPr sz="614">
              <a:latin typeface="Times New Roman"/>
              <a:cs typeface="Times New Roman"/>
            </a:endParaRPr>
          </a:p>
          <a:p>
            <a:pPr marL="121224" marR="110400" indent="-103906" algn="just">
              <a:lnSpc>
                <a:spcPts val="702"/>
              </a:lnSpc>
              <a:buClr>
                <a:srgbClr val="5E6062"/>
              </a:buClr>
              <a:buSzPct val="111111"/>
              <a:buFont typeface="Calibri"/>
              <a:buAutoNum type="arabicPeriod"/>
              <a:tabLst>
                <a:tab pos="121224" algn="l"/>
              </a:tabLst>
            </a:pPr>
            <a:r>
              <a:rPr sz="920" baseline="3086" dirty="0">
                <a:solidFill>
                  <a:srgbClr val="5E6062"/>
                </a:solidFill>
                <a:latin typeface="Arial"/>
                <a:cs typeface="Arial"/>
              </a:rPr>
              <a:t>Complete incident reports immediately.  Be as specific </a:t>
            </a:r>
            <a:r>
              <a:rPr sz="614" dirty="0">
                <a:solidFill>
                  <a:srgbClr val="5E6062"/>
                </a:solidFill>
                <a:latin typeface="Arial"/>
                <a:cs typeface="Arial"/>
              </a:rPr>
              <a:t>and detailed as possible.</a:t>
            </a:r>
            <a:endParaRPr sz="614">
              <a:latin typeface="Arial"/>
              <a:cs typeface="Arial"/>
            </a:endParaRPr>
          </a:p>
          <a:p>
            <a:pPr>
              <a:lnSpc>
                <a:spcPct val="100000"/>
              </a:lnSpc>
              <a:spcBef>
                <a:spcPts val="7"/>
              </a:spcBef>
              <a:buClr>
                <a:srgbClr val="5E6062"/>
              </a:buClr>
              <a:buFont typeface="Calibri"/>
              <a:buAutoNum type="arabicPeriod"/>
            </a:pPr>
            <a:endParaRPr sz="648">
              <a:latin typeface="Times New Roman"/>
              <a:cs typeface="Times New Roman"/>
            </a:endParaRPr>
          </a:p>
          <a:p>
            <a:pPr marL="121224" marR="219935" indent="-103906" algn="just">
              <a:lnSpc>
                <a:spcPct val="96900"/>
              </a:lnSpc>
              <a:buClr>
                <a:srgbClr val="5E6062"/>
              </a:buClr>
              <a:buSzPct val="111111"/>
              <a:buFont typeface="Calibri"/>
              <a:buAutoNum type="arabicPeriod"/>
              <a:tabLst>
                <a:tab pos="121224" algn="l"/>
              </a:tabLst>
            </a:pPr>
            <a:r>
              <a:rPr sz="920" spc="20" baseline="3086" dirty="0">
                <a:solidFill>
                  <a:srgbClr val="5E6062"/>
                </a:solidFill>
                <a:latin typeface="Arial"/>
                <a:cs typeface="Arial"/>
              </a:rPr>
              <a:t>See</a:t>
            </a:r>
            <a:r>
              <a:rPr sz="920" baseline="3086" dirty="0">
                <a:solidFill>
                  <a:srgbClr val="5E6062"/>
                </a:solidFill>
                <a:latin typeface="Arial"/>
                <a:cs typeface="Arial"/>
              </a:rPr>
              <a:t>k </a:t>
            </a:r>
            <a:r>
              <a:rPr sz="920" spc="-15" baseline="3086" dirty="0">
                <a:solidFill>
                  <a:srgbClr val="5E6062"/>
                </a:solidFill>
                <a:latin typeface="Arial"/>
                <a:cs typeface="Arial"/>
              </a:rPr>
              <a:t> </a:t>
            </a:r>
            <a:r>
              <a:rPr sz="920" spc="20" baseline="3086" dirty="0">
                <a:solidFill>
                  <a:srgbClr val="5E6062"/>
                </a:solidFill>
                <a:latin typeface="Arial"/>
                <a:cs typeface="Arial"/>
              </a:rPr>
              <a:t>appropriat</a:t>
            </a:r>
            <a:r>
              <a:rPr sz="920" baseline="3086" dirty="0">
                <a:solidFill>
                  <a:srgbClr val="5E6062"/>
                </a:solidFill>
                <a:latin typeface="Arial"/>
                <a:cs typeface="Arial"/>
              </a:rPr>
              <a:t>e </a:t>
            </a:r>
            <a:r>
              <a:rPr sz="920" spc="-15" baseline="3086" dirty="0">
                <a:solidFill>
                  <a:srgbClr val="5E6062"/>
                </a:solidFill>
                <a:latin typeface="Arial"/>
                <a:cs typeface="Arial"/>
              </a:rPr>
              <a:t> </a:t>
            </a:r>
            <a:r>
              <a:rPr sz="920" spc="20" baseline="3086" dirty="0">
                <a:solidFill>
                  <a:srgbClr val="5E6062"/>
                </a:solidFill>
                <a:latin typeface="Arial"/>
                <a:cs typeface="Arial"/>
              </a:rPr>
              <a:t>medica</a:t>
            </a:r>
            <a:r>
              <a:rPr sz="920" baseline="3086" dirty="0">
                <a:solidFill>
                  <a:srgbClr val="5E6062"/>
                </a:solidFill>
                <a:latin typeface="Arial"/>
                <a:cs typeface="Arial"/>
              </a:rPr>
              <a:t>l </a:t>
            </a:r>
            <a:r>
              <a:rPr sz="920" spc="-15" baseline="3086" dirty="0">
                <a:solidFill>
                  <a:srgbClr val="5E6062"/>
                </a:solidFill>
                <a:latin typeface="Arial"/>
                <a:cs typeface="Arial"/>
              </a:rPr>
              <a:t> </a:t>
            </a:r>
            <a:r>
              <a:rPr sz="920" spc="20" baseline="3086" dirty="0">
                <a:solidFill>
                  <a:srgbClr val="5E6062"/>
                </a:solidFill>
                <a:latin typeface="Arial"/>
                <a:cs typeface="Arial"/>
              </a:rPr>
              <a:t>treatmen</a:t>
            </a:r>
            <a:r>
              <a:rPr sz="920" baseline="3086" dirty="0">
                <a:solidFill>
                  <a:srgbClr val="5E6062"/>
                </a:solidFill>
                <a:latin typeface="Arial"/>
                <a:cs typeface="Arial"/>
              </a:rPr>
              <a:t>t </a:t>
            </a:r>
            <a:r>
              <a:rPr sz="920" spc="-15" baseline="3086" dirty="0">
                <a:solidFill>
                  <a:srgbClr val="5E6062"/>
                </a:solidFill>
                <a:latin typeface="Arial"/>
                <a:cs typeface="Arial"/>
              </a:rPr>
              <a:t> </a:t>
            </a:r>
            <a:r>
              <a:rPr sz="920" spc="20" baseline="3086" dirty="0">
                <a:solidFill>
                  <a:srgbClr val="5E6062"/>
                </a:solidFill>
                <a:latin typeface="Arial"/>
                <a:cs typeface="Arial"/>
              </a:rPr>
              <a:t>i</a:t>
            </a:r>
            <a:r>
              <a:rPr sz="920" baseline="3086" dirty="0">
                <a:solidFill>
                  <a:srgbClr val="5E6062"/>
                </a:solidFill>
                <a:latin typeface="Arial"/>
                <a:cs typeface="Arial"/>
              </a:rPr>
              <a:t>f </a:t>
            </a:r>
            <a:r>
              <a:rPr sz="920" spc="-15" baseline="3086" dirty="0">
                <a:solidFill>
                  <a:srgbClr val="5E6062"/>
                </a:solidFill>
                <a:latin typeface="Arial"/>
                <a:cs typeface="Arial"/>
              </a:rPr>
              <a:t> </a:t>
            </a:r>
            <a:r>
              <a:rPr sz="920" spc="20" baseline="3086" dirty="0">
                <a:solidFill>
                  <a:srgbClr val="5E6062"/>
                </a:solidFill>
                <a:latin typeface="Arial"/>
                <a:cs typeface="Arial"/>
              </a:rPr>
              <a:t>needed, </a:t>
            </a:r>
            <a:r>
              <a:rPr sz="614" spc="14" dirty="0">
                <a:solidFill>
                  <a:srgbClr val="5E6062"/>
                </a:solidFill>
                <a:latin typeface="Arial"/>
                <a:cs typeface="Arial"/>
              </a:rPr>
              <a:t>an</a:t>
            </a:r>
            <a:r>
              <a:rPr sz="614" dirty="0">
                <a:solidFill>
                  <a:srgbClr val="5E6062"/>
                </a:solidFill>
                <a:latin typeface="Arial"/>
                <a:cs typeface="Arial"/>
              </a:rPr>
              <a:t>d </a:t>
            </a:r>
            <a:r>
              <a:rPr sz="614" spc="-72" dirty="0">
                <a:solidFill>
                  <a:srgbClr val="5E6062"/>
                </a:solidFill>
                <a:latin typeface="Arial"/>
                <a:cs typeface="Arial"/>
              </a:rPr>
              <a:t> </a:t>
            </a:r>
            <a:r>
              <a:rPr sz="614" spc="14" dirty="0">
                <a:solidFill>
                  <a:srgbClr val="5E6062"/>
                </a:solidFill>
                <a:latin typeface="Arial"/>
                <a:cs typeface="Arial"/>
              </a:rPr>
              <a:t>provid</a:t>
            </a:r>
            <a:r>
              <a:rPr sz="614" dirty="0">
                <a:solidFill>
                  <a:srgbClr val="5E6062"/>
                </a:solidFill>
                <a:latin typeface="Arial"/>
                <a:cs typeface="Arial"/>
              </a:rPr>
              <a:t>e </a:t>
            </a:r>
            <a:r>
              <a:rPr sz="614" spc="-72" dirty="0">
                <a:solidFill>
                  <a:srgbClr val="5E6062"/>
                </a:solidFill>
                <a:latin typeface="Arial"/>
                <a:cs typeface="Arial"/>
              </a:rPr>
              <a:t> </a:t>
            </a:r>
            <a:r>
              <a:rPr sz="614" spc="14" dirty="0">
                <a:solidFill>
                  <a:srgbClr val="5E6062"/>
                </a:solidFill>
                <a:latin typeface="Arial"/>
                <a:cs typeface="Arial"/>
              </a:rPr>
              <a:t>th</a:t>
            </a:r>
            <a:r>
              <a:rPr sz="614" dirty="0">
                <a:solidFill>
                  <a:srgbClr val="5E6062"/>
                </a:solidFill>
                <a:latin typeface="Arial"/>
                <a:cs typeface="Arial"/>
              </a:rPr>
              <a:t>e </a:t>
            </a:r>
            <a:r>
              <a:rPr sz="614" spc="-72" dirty="0">
                <a:solidFill>
                  <a:srgbClr val="5E6062"/>
                </a:solidFill>
                <a:latin typeface="Arial"/>
                <a:cs typeface="Arial"/>
              </a:rPr>
              <a:t> </a:t>
            </a:r>
            <a:r>
              <a:rPr sz="614" spc="14" dirty="0">
                <a:solidFill>
                  <a:srgbClr val="5E6062"/>
                </a:solidFill>
                <a:latin typeface="Arial"/>
                <a:cs typeface="Arial"/>
              </a:rPr>
              <a:t>attache</a:t>
            </a:r>
            <a:r>
              <a:rPr sz="614" dirty="0">
                <a:solidFill>
                  <a:srgbClr val="5E6062"/>
                </a:solidFill>
                <a:latin typeface="Arial"/>
                <a:cs typeface="Arial"/>
              </a:rPr>
              <a:t>d </a:t>
            </a:r>
            <a:r>
              <a:rPr sz="614" spc="-72" dirty="0">
                <a:solidFill>
                  <a:srgbClr val="5E6062"/>
                </a:solidFill>
                <a:latin typeface="Arial"/>
                <a:cs typeface="Arial"/>
              </a:rPr>
              <a:t> </a:t>
            </a:r>
            <a:r>
              <a:rPr sz="614" spc="14" dirty="0">
                <a:solidFill>
                  <a:srgbClr val="5E6062"/>
                </a:solidFill>
                <a:latin typeface="Arial"/>
                <a:cs typeface="Arial"/>
              </a:rPr>
              <a:t>I</a:t>
            </a:r>
            <a:r>
              <a:rPr sz="614" dirty="0">
                <a:solidFill>
                  <a:srgbClr val="5E6062"/>
                </a:solidFill>
                <a:latin typeface="Arial"/>
                <a:cs typeface="Arial"/>
              </a:rPr>
              <a:t>D </a:t>
            </a:r>
            <a:r>
              <a:rPr sz="614" spc="-72" dirty="0">
                <a:solidFill>
                  <a:srgbClr val="5E6062"/>
                </a:solidFill>
                <a:latin typeface="Arial"/>
                <a:cs typeface="Arial"/>
              </a:rPr>
              <a:t> </a:t>
            </a:r>
            <a:r>
              <a:rPr sz="614" spc="14" dirty="0">
                <a:solidFill>
                  <a:srgbClr val="5E6062"/>
                </a:solidFill>
                <a:latin typeface="Arial"/>
                <a:cs typeface="Arial"/>
              </a:rPr>
              <a:t>car</a:t>
            </a:r>
            <a:r>
              <a:rPr sz="614" dirty="0">
                <a:solidFill>
                  <a:srgbClr val="5E6062"/>
                </a:solidFill>
                <a:latin typeface="Arial"/>
                <a:cs typeface="Arial"/>
              </a:rPr>
              <a:t>d </a:t>
            </a:r>
            <a:r>
              <a:rPr sz="614" spc="-72" dirty="0">
                <a:solidFill>
                  <a:srgbClr val="5E6062"/>
                </a:solidFill>
                <a:latin typeface="Arial"/>
                <a:cs typeface="Arial"/>
              </a:rPr>
              <a:t> </a:t>
            </a:r>
            <a:r>
              <a:rPr sz="614" spc="14" dirty="0">
                <a:solidFill>
                  <a:srgbClr val="5E6062"/>
                </a:solidFill>
                <a:latin typeface="Arial"/>
                <a:cs typeface="Arial"/>
              </a:rPr>
              <a:t>a</a:t>
            </a:r>
            <a:r>
              <a:rPr sz="614" dirty="0">
                <a:solidFill>
                  <a:srgbClr val="5E6062"/>
                </a:solidFill>
                <a:latin typeface="Arial"/>
                <a:cs typeface="Arial"/>
              </a:rPr>
              <a:t>t </a:t>
            </a:r>
            <a:r>
              <a:rPr sz="614" spc="-72" dirty="0">
                <a:solidFill>
                  <a:srgbClr val="5E6062"/>
                </a:solidFill>
                <a:latin typeface="Arial"/>
                <a:cs typeface="Arial"/>
              </a:rPr>
              <a:t> </a:t>
            </a:r>
            <a:r>
              <a:rPr sz="614" spc="14" dirty="0">
                <a:solidFill>
                  <a:srgbClr val="5E6062"/>
                </a:solidFill>
                <a:latin typeface="Arial"/>
                <a:cs typeface="Arial"/>
              </a:rPr>
              <a:t>al</a:t>
            </a:r>
            <a:r>
              <a:rPr sz="614" dirty="0">
                <a:solidFill>
                  <a:srgbClr val="5E6062"/>
                </a:solidFill>
                <a:latin typeface="Arial"/>
                <a:cs typeface="Arial"/>
              </a:rPr>
              <a:t>l </a:t>
            </a:r>
            <a:r>
              <a:rPr sz="614" spc="-72" dirty="0">
                <a:solidFill>
                  <a:srgbClr val="5E6062"/>
                </a:solidFill>
                <a:latin typeface="Arial"/>
                <a:cs typeface="Arial"/>
              </a:rPr>
              <a:t> </a:t>
            </a:r>
            <a:r>
              <a:rPr sz="614" spc="14" dirty="0">
                <a:solidFill>
                  <a:srgbClr val="5E6062"/>
                </a:solidFill>
                <a:latin typeface="Arial"/>
                <a:cs typeface="Arial"/>
              </a:rPr>
              <a:t>medical appointments.</a:t>
            </a:r>
            <a:r>
              <a:rPr sz="614" spc="14" dirty="0">
                <a:solidFill>
                  <a:srgbClr val="FF0000"/>
                </a:solidFill>
                <a:latin typeface="Arial"/>
                <a:cs typeface="Arial"/>
              </a:rPr>
              <a:t>**</a:t>
            </a:r>
            <a:endParaRPr sz="614">
              <a:latin typeface="Arial"/>
              <a:cs typeface="Arial"/>
            </a:endParaRPr>
          </a:p>
          <a:p>
            <a:pPr>
              <a:lnSpc>
                <a:spcPct val="100000"/>
              </a:lnSpc>
              <a:spcBef>
                <a:spcPts val="31"/>
              </a:spcBef>
              <a:buClr>
                <a:srgbClr val="5E6062"/>
              </a:buClr>
              <a:buFont typeface="Calibri"/>
              <a:buAutoNum type="arabicPeriod"/>
            </a:pPr>
            <a:endParaRPr sz="716">
              <a:latin typeface="Times New Roman"/>
              <a:cs typeface="Times New Roman"/>
            </a:endParaRPr>
          </a:p>
          <a:p>
            <a:pPr marL="121224" marR="122090" indent="-103906" algn="just">
              <a:lnSpc>
                <a:spcPct val="96600"/>
              </a:lnSpc>
              <a:buClr>
                <a:srgbClr val="5E6062"/>
              </a:buClr>
              <a:buSzPct val="111111"/>
              <a:buFont typeface="Calibri"/>
              <a:buAutoNum type="arabicPeriod"/>
              <a:tabLst>
                <a:tab pos="121657" algn="l"/>
              </a:tabLst>
            </a:pPr>
            <a:r>
              <a:rPr sz="920" baseline="3086" dirty="0">
                <a:solidFill>
                  <a:srgbClr val="5E6062"/>
                </a:solidFill>
                <a:latin typeface="Arial"/>
                <a:cs typeface="Arial"/>
              </a:rPr>
              <a:t>Keep</a:t>
            </a:r>
            <a:r>
              <a:rPr sz="920" spc="30" baseline="3086" dirty="0">
                <a:solidFill>
                  <a:srgbClr val="5E6062"/>
                </a:solidFill>
                <a:latin typeface="Arial"/>
                <a:cs typeface="Arial"/>
              </a:rPr>
              <a:t> </a:t>
            </a:r>
            <a:r>
              <a:rPr sz="920" baseline="3086" dirty="0">
                <a:solidFill>
                  <a:srgbClr val="5E6062"/>
                </a:solidFill>
                <a:latin typeface="Arial"/>
                <a:cs typeface="Arial"/>
              </a:rPr>
              <a:t>your</a:t>
            </a:r>
            <a:r>
              <a:rPr sz="920" spc="30" baseline="3086" dirty="0">
                <a:solidFill>
                  <a:srgbClr val="5E6062"/>
                </a:solidFill>
                <a:latin typeface="Arial"/>
                <a:cs typeface="Arial"/>
              </a:rPr>
              <a:t> </a:t>
            </a:r>
            <a:r>
              <a:rPr sz="920" baseline="3086" dirty="0">
                <a:solidFill>
                  <a:srgbClr val="5E6062"/>
                </a:solidFill>
                <a:latin typeface="Arial"/>
                <a:cs typeface="Arial"/>
              </a:rPr>
              <a:t>supervisor</a:t>
            </a:r>
            <a:r>
              <a:rPr sz="920" spc="30" baseline="3086" dirty="0">
                <a:solidFill>
                  <a:srgbClr val="5E6062"/>
                </a:solidFill>
                <a:latin typeface="Arial"/>
                <a:cs typeface="Arial"/>
              </a:rPr>
              <a:t> </a:t>
            </a:r>
            <a:r>
              <a:rPr sz="920" baseline="3086" dirty="0">
                <a:solidFill>
                  <a:srgbClr val="5E6062"/>
                </a:solidFill>
                <a:latin typeface="Arial"/>
                <a:cs typeface="Arial"/>
              </a:rPr>
              <a:t>informed</a:t>
            </a:r>
            <a:r>
              <a:rPr sz="920" spc="30" baseline="3086" dirty="0">
                <a:solidFill>
                  <a:srgbClr val="5E6062"/>
                </a:solidFill>
                <a:latin typeface="Arial"/>
                <a:cs typeface="Arial"/>
              </a:rPr>
              <a:t> </a:t>
            </a:r>
            <a:r>
              <a:rPr sz="920" baseline="3086" dirty="0">
                <a:solidFill>
                  <a:srgbClr val="5E6062"/>
                </a:solidFill>
                <a:latin typeface="Arial"/>
                <a:cs typeface="Arial"/>
              </a:rPr>
              <a:t>of</a:t>
            </a:r>
            <a:r>
              <a:rPr sz="920" spc="25" baseline="3086" dirty="0">
                <a:solidFill>
                  <a:srgbClr val="5E6062"/>
                </a:solidFill>
                <a:latin typeface="Arial"/>
                <a:cs typeface="Arial"/>
              </a:rPr>
              <a:t> </a:t>
            </a:r>
            <a:r>
              <a:rPr sz="920" baseline="3086" dirty="0">
                <a:solidFill>
                  <a:srgbClr val="5E6062"/>
                </a:solidFill>
                <a:latin typeface="Arial"/>
                <a:cs typeface="Arial"/>
              </a:rPr>
              <a:t>your</a:t>
            </a:r>
            <a:r>
              <a:rPr sz="920" spc="30" baseline="3086" dirty="0">
                <a:solidFill>
                  <a:srgbClr val="5E6062"/>
                </a:solidFill>
                <a:latin typeface="Arial"/>
                <a:cs typeface="Arial"/>
              </a:rPr>
              <a:t> </a:t>
            </a:r>
            <a:r>
              <a:rPr sz="920" baseline="3086" dirty="0">
                <a:solidFill>
                  <a:srgbClr val="5E6062"/>
                </a:solidFill>
                <a:latin typeface="Arial"/>
                <a:cs typeface="Arial"/>
              </a:rPr>
              <a:t>medical</a:t>
            </a:r>
            <a:r>
              <a:rPr sz="920" spc="30" baseline="3086" dirty="0">
                <a:solidFill>
                  <a:srgbClr val="5E6062"/>
                </a:solidFill>
                <a:latin typeface="Arial"/>
                <a:cs typeface="Arial"/>
              </a:rPr>
              <a:t> </a:t>
            </a:r>
            <a:r>
              <a:rPr sz="920" baseline="3086" dirty="0">
                <a:solidFill>
                  <a:srgbClr val="5E6062"/>
                </a:solidFill>
                <a:latin typeface="Arial"/>
                <a:cs typeface="Arial"/>
              </a:rPr>
              <a:t>status </a:t>
            </a:r>
            <a:r>
              <a:rPr sz="614" dirty="0">
                <a:solidFill>
                  <a:srgbClr val="5E6062"/>
                </a:solidFill>
                <a:latin typeface="Arial"/>
                <a:cs typeface="Arial"/>
              </a:rPr>
              <a:t>and  </a:t>
            </a:r>
            <a:r>
              <a:rPr sz="614" spc="-82" dirty="0">
                <a:solidFill>
                  <a:srgbClr val="5E6062"/>
                </a:solidFill>
                <a:latin typeface="Arial"/>
                <a:cs typeface="Arial"/>
              </a:rPr>
              <a:t> </a:t>
            </a:r>
            <a:r>
              <a:rPr sz="614" dirty="0">
                <a:solidFill>
                  <a:srgbClr val="5E6062"/>
                </a:solidFill>
                <a:latin typeface="Arial"/>
                <a:cs typeface="Arial"/>
              </a:rPr>
              <a:t>return  </a:t>
            </a:r>
            <a:r>
              <a:rPr sz="614" spc="-82" dirty="0">
                <a:solidFill>
                  <a:srgbClr val="5E6062"/>
                </a:solidFill>
                <a:latin typeface="Arial"/>
                <a:cs typeface="Arial"/>
              </a:rPr>
              <a:t> </a:t>
            </a:r>
            <a:r>
              <a:rPr sz="614" dirty="0">
                <a:solidFill>
                  <a:srgbClr val="5E6062"/>
                </a:solidFill>
                <a:latin typeface="Arial"/>
                <a:cs typeface="Arial"/>
              </a:rPr>
              <a:t>all  </a:t>
            </a:r>
            <a:r>
              <a:rPr sz="614" spc="-82" dirty="0">
                <a:solidFill>
                  <a:srgbClr val="5E6062"/>
                </a:solidFill>
                <a:latin typeface="Arial"/>
                <a:cs typeface="Arial"/>
              </a:rPr>
              <a:t> </a:t>
            </a:r>
            <a:r>
              <a:rPr sz="614" dirty="0">
                <a:solidFill>
                  <a:srgbClr val="5E6062"/>
                </a:solidFill>
                <a:latin typeface="Arial"/>
                <a:cs typeface="Arial"/>
              </a:rPr>
              <a:t>completed  </a:t>
            </a:r>
            <a:r>
              <a:rPr sz="614" spc="-82" dirty="0">
                <a:solidFill>
                  <a:srgbClr val="5E6062"/>
                </a:solidFill>
                <a:latin typeface="Arial"/>
                <a:cs typeface="Arial"/>
              </a:rPr>
              <a:t> </a:t>
            </a:r>
            <a:r>
              <a:rPr sz="614" dirty="0">
                <a:solidFill>
                  <a:srgbClr val="5E6062"/>
                </a:solidFill>
                <a:latin typeface="Arial"/>
                <a:cs typeface="Arial"/>
              </a:rPr>
              <a:t>claim  </a:t>
            </a:r>
            <a:r>
              <a:rPr sz="614" spc="-82" dirty="0">
                <a:solidFill>
                  <a:srgbClr val="5E6062"/>
                </a:solidFill>
                <a:latin typeface="Arial"/>
                <a:cs typeface="Arial"/>
              </a:rPr>
              <a:t> </a:t>
            </a:r>
            <a:r>
              <a:rPr sz="614" dirty="0">
                <a:solidFill>
                  <a:srgbClr val="5E6062"/>
                </a:solidFill>
                <a:latin typeface="Arial"/>
                <a:cs typeface="Arial"/>
              </a:rPr>
              <a:t>documentation  </a:t>
            </a:r>
            <a:r>
              <a:rPr sz="614" spc="-78" dirty="0">
                <a:solidFill>
                  <a:srgbClr val="5E6062"/>
                </a:solidFill>
                <a:latin typeface="Arial"/>
                <a:cs typeface="Arial"/>
              </a:rPr>
              <a:t> </a:t>
            </a:r>
            <a:r>
              <a:rPr sz="614" dirty="0">
                <a:solidFill>
                  <a:srgbClr val="5E6062"/>
                </a:solidFill>
                <a:latin typeface="Arial"/>
                <a:cs typeface="Arial"/>
              </a:rPr>
              <a:t>to Human Resources promptly.</a:t>
            </a:r>
            <a:endParaRPr sz="614">
              <a:latin typeface="Arial"/>
              <a:cs typeface="Arial"/>
            </a:endParaRPr>
          </a:p>
        </p:txBody>
      </p:sp>
      <p:sp>
        <p:nvSpPr>
          <p:cNvPr id="58" name="object 58"/>
          <p:cNvSpPr txBox="1"/>
          <p:nvPr/>
        </p:nvSpPr>
        <p:spPr>
          <a:xfrm>
            <a:off x="1587765" y="4376379"/>
            <a:ext cx="2447491" cy="2234201"/>
          </a:xfrm>
          <a:prstGeom prst="rect">
            <a:avLst/>
          </a:prstGeom>
        </p:spPr>
        <p:txBody>
          <a:bodyPr vert="horz" wrap="square" lIns="0" tIns="0" rIns="0" bIns="0" rtlCol="0">
            <a:spAutoFit/>
          </a:bodyPr>
          <a:lstStyle/>
          <a:p>
            <a:pPr marL="213008">
              <a:lnSpc>
                <a:spcPct val="100000"/>
              </a:lnSpc>
            </a:pPr>
            <a:r>
              <a:rPr sz="818" b="1" spc="24" dirty="0">
                <a:solidFill>
                  <a:srgbClr val="5E6062"/>
                </a:solidFill>
                <a:latin typeface="Calibri"/>
                <a:cs typeface="Calibri"/>
              </a:rPr>
              <a:t>E</a:t>
            </a:r>
            <a:r>
              <a:rPr sz="818" b="1" spc="10" dirty="0">
                <a:solidFill>
                  <a:srgbClr val="5E6062"/>
                </a:solidFill>
                <a:latin typeface="Calibri"/>
                <a:cs typeface="Calibri"/>
              </a:rPr>
              <a:t>mpl</a:t>
            </a:r>
            <a:r>
              <a:rPr sz="818" b="1" dirty="0">
                <a:solidFill>
                  <a:srgbClr val="5E6062"/>
                </a:solidFill>
                <a:latin typeface="Calibri"/>
                <a:cs typeface="Calibri"/>
              </a:rPr>
              <a:t>o</a:t>
            </a:r>
            <a:r>
              <a:rPr sz="818" b="1" spc="20" dirty="0">
                <a:solidFill>
                  <a:srgbClr val="5E6062"/>
                </a:solidFill>
                <a:latin typeface="Calibri"/>
                <a:cs typeface="Calibri"/>
              </a:rPr>
              <a:t>y</a:t>
            </a:r>
            <a:r>
              <a:rPr sz="818" b="1" spc="17" dirty="0">
                <a:solidFill>
                  <a:srgbClr val="5E6062"/>
                </a:solidFill>
                <a:latin typeface="Calibri"/>
                <a:cs typeface="Calibri"/>
              </a:rPr>
              <a:t>er</a:t>
            </a:r>
            <a:r>
              <a:rPr sz="818" b="1" spc="-27" dirty="0">
                <a:solidFill>
                  <a:srgbClr val="5E6062"/>
                </a:solidFill>
                <a:latin typeface="Calibri"/>
                <a:cs typeface="Calibri"/>
              </a:rPr>
              <a:t> </a:t>
            </a:r>
            <a:r>
              <a:rPr sz="818" b="1" spc="20" dirty="0">
                <a:solidFill>
                  <a:srgbClr val="5E6062"/>
                </a:solidFill>
                <a:latin typeface="Calibri"/>
                <a:cs typeface="Calibri"/>
              </a:rPr>
              <a:t>instru</a:t>
            </a:r>
            <a:r>
              <a:rPr sz="818" b="1" spc="27" dirty="0">
                <a:solidFill>
                  <a:srgbClr val="5E6062"/>
                </a:solidFill>
                <a:latin typeface="Calibri"/>
                <a:cs typeface="Calibri"/>
              </a:rPr>
              <a:t>c</a:t>
            </a:r>
            <a:r>
              <a:rPr sz="818" b="1" spc="17" dirty="0">
                <a:solidFill>
                  <a:srgbClr val="5E6062"/>
                </a:solidFill>
                <a:latin typeface="Calibri"/>
                <a:cs typeface="Calibri"/>
              </a:rPr>
              <a:t>tions</a:t>
            </a:r>
            <a:endParaRPr sz="818">
              <a:latin typeface="Calibri"/>
              <a:cs typeface="Calibri"/>
            </a:endParaRPr>
          </a:p>
          <a:p>
            <a:pPr marL="326006" marR="114730" indent="-104339">
              <a:lnSpc>
                <a:spcPts val="689"/>
              </a:lnSpc>
              <a:spcBef>
                <a:spcPts val="409"/>
              </a:spcBef>
              <a:buClr>
                <a:srgbClr val="5E6062"/>
              </a:buClr>
              <a:buSzPct val="111111"/>
              <a:buFont typeface="Calibri"/>
              <a:buAutoNum type="arabicPeriod"/>
              <a:tabLst>
                <a:tab pos="326439" algn="l"/>
              </a:tabLst>
            </a:pPr>
            <a:r>
              <a:rPr sz="920" baseline="3086" dirty="0">
                <a:solidFill>
                  <a:srgbClr val="5E6062"/>
                </a:solidFill>
                <a:latin typeface="Arial"/>
                <a:cs typeface="Arial"/>
              </a:rPr>
              <a:t>Assist in the completion of an injury/incident report, and/or </a:t>
            </a:r>
            <a:r>
              <a:rPr sz="614" dirty="0">
                <a:solidFill>
                  <a:srgbClr val="5E6062"/>
                </a:solidFill>
                <a:latin typeface="Arial"/>
                <a:cs typeface="Arial"/>
              </a:rPr>
              <a:t>the Employer Info section of the enclosed FROI.</a:t>
            </a:r>
            <a:endParaRPr sz="614">
              <a:latin typeface="Arial"/>
              <a:cs typeface="Arial"/>
            </a:endParaRPr>
          </a:p>
          <a:p>
            <a:pPr>
              <a:lnSpc>
                <a:spcPct val="100000"/>
              </a:lnSpc>
              <a:spcBef>
                <a:spcPts val="13"/>
              </a:spcBef>
              <a:buClr>
                <a:srgbClr val="5E6062"/>
              </a:buClr>
              <a:buFont typeface="Calibri"/>
              <a:buAutoNum type="arabicPeriod"/>
            </a:pPr>
            <a:endParaRPr sz="648">
              <a:latin typeface="Times New Roman"/>
              <a:cs typeface="Times New Roman"/>
            </a:endParaRPr>
          </a:p>
          <a:p>
            <a:pPr marL="325573" marR="266693" indent="-103906">
              <a:lnSpc>
                <a:spcPct val="97900"/>
              </a:lnSpc>
              <a:buClr>
                <a:srgbClr val="5E6062"/>
              </a:buClr>
              <a:buSzPct val="111111"/>
              <a:buFont typeface="Calibri"/>
              <a:buAutoNum type="arabicPeriod"/>
              <a:tabLst>
                <a:tab pos="326006" algn="l"/>
              </a:tabLst>
            </a:pPr>
            <a:r>
              <a:rPr sz="920" baseline="3086" dirty="0">
                <a:solidFill>
                  <a:srgbClr val="5E6062"/>
                </a:solidFill>
                <a:latin typeface="Arial"/>
                <a:cs typeface="Arial"/>
              </a:rPr>
              <a:t>If medical treatment is involved, ensure the incident is </a:t>
            </a:r>
            <a:r>
              <a:rPr sz="614" dirty="0">
                <a:solidFill>
                  <a:srgbClr val="5E6062"/>
                </a:solidFill>
                <a:latin typeface="Arial"/>
                <a:cs typeface="Arial"/>
              </a:rPr>
              <a:t>reported to Sedgwick MCO using one of the methods described under “Reporting a work-related injury to Sedgwick MCO.”</a:t>
            </a:r>
            <a:endParaRPr sz="614">
              <a:latin typeface="Arial"/>
              <a:cs typeface="Arial"/>
            </a:endParaRPr>
          </a:p>
          <a:p>
            <a:pPr>
              <a:lnSpc>
                <a:spcPct val="100000"/>
              </a:lnSpc>
            </a:pPr>
            <a:endParaRPr sz="614">
              <a:latin typeface="Times New Roman"/>
              <a:cs typeface="Times New Roman"/>
            </a:endParaRPr>
          </a:p>
          <a:p>
            <a:pPr>
              <a:lnSpc>
                <a:spcPct val="100000"/>
              </a:lnSpc>
            </a:pPr>
            <a:endParaRPr sz="614">
              <a:latin typeface="Times New Roman"/>
              <a:cs typeface="Times New Roman"/>
            </a:endParaRPr>
          </a:p>
          <a:p>
            <a:pPr marL="8659" marR="3464">
              <a:lnSpc>
                <a:spcPct val="100200"/>
              </a:lnSpc>
              <a:spcBef>
                <a:spcPts val="450"/>
              </a:spcBef>
            </a:pPr>
            <a:r>
              <a:rPr sz="818" b="1" dirty="0">
                <a:solidFill>
                  <a:srgbClr val="FF0000"/>
                </a:solidFill>
                <a:latin typeface="Arial"/>
                <a:cs typeface="Arial"/>
              </a:rPr>
              <a:t>**</a:t>
            </a:r>
            <a:r>
              <a:rPr sz="750" dirty="0">
                <a:latin typeface="Arial"/>
                <a:cs typeface="Arial"/>
              </a:rPr>
              <a:t>Treatment must be by a BWC certified provider. To be eligible for OIL or Salary Continuation benefits, you must treat with a WILMAPC panel provider within 7 calendar days of the original injury date.  Approved panel providers can be found by contacting SedgwickMCO or visiting das.ohio.gov/wilmapc. All panel providers are BWC certified.</a:t>
            </a:r>
            <a:endParaRPr sz="750">
              <a:latin typeface="Arial"/>
              <a:cs typeface="Arial"/>
            </a:endParaRPr>
          </a:p>
          <a:p>
            <a:pPr>
              <a:lnSpc>
                <a:spcPct val="100000"/>
              </a:lnSpc>
            </a:pPr>
            <a:endParaRPr sz="750">
              <a:latin typeface="Times New Roman"/>
              <a:cs typeface="Times New Roman"/>
            </a:endParaRPr>
          </a:p>
          <a:p>
            <a:pPr>
              <a:lnSpc>
                <a:spcPct val="100000"/>
              </a:lnSpc>
              <a:spcBef>
                <a:spcPts val="32"/>
              </a:spcBef>
            </a:pPr>
            <a:endParaRPr sz="750">
              <a:latin typeface="Times New Roman"/>
              <a:cs typeface="Times New Roman"/>
            </a:endParaRPr>
          </a:p>
          <a:p>
            <a:pPr marL="213008">
              <a:lnSpc>
                <a:spcPct val="100000"/>
              </a:lnSpc>
            </a:pPr>
            <a:r>
              <a:rPr sz="682" spc="31" dirty="0">
                <a:solidFill>
                  <a:srgbClr val="6B7B84"/>
                </a:solidFill>
                <a:latin typeface="Gill Sans MT"/>
                <a:cs typeface="Gill Sans MT"/>
              </a:rPr>
              <a:t>s</a:t>
            </a:r>
            <a:r>
              <a:rPr sz="682" spc="34" dirty="0">
                <a:solidFill>
                  <a:srgbClr val="6B7B84"/>
                </a:solidFill>
                <a:latin typeface="Gill Sans MT"/>
                <a:cs typeface="Gill Sans MT"/>
              </a:rPr>
              <a:t>edg</a:t>
            </a:r>
            <a:r>
              <a:rPr sz="682" spc="17" dirty="0">
                <a:solidFill>
                  <a:srgbClr val="6B7B84"/>
                </a:solidFill>
                <a:latin typeface="Gill Sans MT"/>
                <a:cs typeface="Gill Sans MT"/>
              </a:rPr>
              <a:t>wickm</a:t>
            </a:r>
            <a:r>
              <a:rPr sz="682" spc="14" dirty="0">
                <a:solidFill>
                  <a:srgbClr val="6B7B84"/>
                </a:solidFill>
                <a:latin typeface="Gill Sans MT"/>
                <a:cs typeface="Gill Sans MT"/>
              </a:rPr>
              <a:t>c</a:t>
            </a:r>
            <a:r>
              <a:rPr sz="682" spc="-10" dirty="0">
                <a:solidFill>
                  <a:srgbClr val="6B7B84"/>
                </a:solidFill>
                <a:latin typeface="Gill Sans MT"/>
                <a:cs typeface="Gill Sans MT"/>
              </a:rPr>
              <a:t>o</a:t>
            </a:r>
            <a:r>
              <a:rPr sz="682" spc="17" dirty="0">
                <a:solidFill>
                  <a:srgbClr val="6B7B84"/>
                </a:solidFill>
                <a:latin typeface="Gill Sans MT"/>
                <a:cs typeface="Gill Sans MT"/>
              </a:rPr>
              <a:t>.c</a:t>
            </a:r>
            <a:r>
              <a:rPr sz="682" spc="14" dirty="0">
                <a:solidFill>
                  <a:srgbClr val="6B7B84"/>
                </a:solidFill>
                <a:latin typeface="Gill Sans MT"/>
                <a:cs typeface="Gill Sans MT"/>
              </a:rPr>
              <a:t>o</a:t>
            </a:r>
            <a:r>
              <a:rPr sz="682" dirty="0">
                <a:solidFill>
                  <a:srgbClr val="6B7B84"/>
                </a:solidFill>
                <a:latin typeface="Gill Sans MT"/>
                <a:cs typeface="Gill Sans MT"/>
              </a:rPr>
              <a:t>m</a:t>
            </a:r>
            <a:r>
              <a:rPr sz="682" spc="-14" dirty="0">
                <a:solidFill>
                  <a:srgbClr val="6B7B84"/>
                </a:solidFill>
                <a:latin typeface="Gill Sans MT"/>
                <a:cs typeface="Gill Sans MT"/>
              </a:rPr>
              <a:t> </a:t>
            </a:r>
            <a:r>
              <a:rPr sz="682" spc="14" dirty="0">
                <a:solidFill>
                  <a:srgbClr val="6B7B84"/>
                </a:solidFill>
                <a:latin typeface="Gill Sans MT"/>
                <a:cs typeface="Gill Sans MT"/>
              </a:rPr>
              <a:t>|</a:t>
            </a:r>
            <a:r>
              <a:rPr sz="682" spc="-14" dirty="0">
                <a:solidFill>
                  <a:srgbClr val="6B7B84"/>
                </a:solidFill>
                <a:latin typeface="Gill Sans MT"/>
                <a:cs typeface="Gill Sans MT"/>
              </a:rPr>
              <a:t> </a:t>
            </a:r>
            <a:r>
              <a:rPr sz="682" spc="34" dirty="0">
                <a:solidFill>
                  <a:srgbClr val="039FDA"/>
                </a:solidFill>
                <a:latin typeface="Gill Sans MT"/>
                <a:cs typeface="Gill Sans MT"/>
              </a:rPr>
              <a:t>888.627.7586</a:t>
            </a:r>
            <a:endParaRPr sz="682">
              <a:latin typeface="Gill Sans MT"/>
              <a:cs typeface="Gill Sans MT"/>
            </a:endParaRPr>
          </a:p>
        </p:txBody>
      </p:sp>
      <p:sp>
        <p:nvSpPr>
          <p:cNvPr id="59" name="object 59"/>
          <p:cNvSpPr txBox="1"/>
          <p:nvPr/>
        </p:nvSpPr>
        <p:spPr>
          <a:xfrm>
            <a:off x="1792432" y="652289"/>
            <a:ext cx="4450773" cy="424347"/>
          </a:xfrm>
          <a:prstGeom prst="rect">
            <a:avLst/>
          </a:prstGeom>
        </p:spPr>
        <p:txBody>
          <a:bodyPr vert="horz" wrap="square" lIns="0" tIns="0" rIns="0" bIns="0" rtlCol="0">
            <a:spAutoFit/>
          </a:bodyPr>
          <a:lstStyle/>
          <a:p>
            <a:pPr marL="9525">
              <a:lnSpc>
                <a:spcPct val="100000"/>
              </a:lnSpc>
            </a:pPr>
            <a:r>
              <a:rPr sz="1841" spc="51" dirty="0">
                <a:solidFill>
                  <a:srgbClr val="FFFFFF"/>
                </a:solidFill>
                <a:latin typeface="Calibri"/>
                <a:cs typeface="Calibri"/>
              </a:rPr>
              <a:t>St</a:t>
            </a:r>
            <a:r>
              <a:rPr sz="1841" spc="24" dirty="0">
                <a:solidFill>
                  <a:srgbClr val="FFFFFF"/>
                </a:solidFill>
                <a:latin typeface="Calibri"/>
                <a:cs typeface="Calibri"/>
              </a:rPr>
              <a:t>eps</a:t>
            </a:r>
            <a:r>
              <a:rPr sz="1841" spc="-34" dirty="0">
                <a:solidFill>
                  <a:srgbClr val="FFFFFF"/>
                </a:solidFill>
                <a:latin typeface="Calibri"/>
                <a:cs typeface="Calibri"/>
              </a:rPr>
              <a:t> </a:t>
            </a:r>
            <a:r>
              <a:rPr sz="1841" spc="37" dirty="0">
                <a:solidFill>
                  <a:srgbClr val="FFFFFF"/>
                </a:solidFill>
                <a:latin typeface="Calibri"/>
                <a:cs typeface="Calibri"/>
              </a:rPr>
              <a:t>to</a:t>
            </a:r>
            <a:r>
              <a:rPr sz="1841" spc="-34" dirty="0">
                <a:solidFill>
                  <a:srgbClr val="FFFFFF"/>
                </a:solidFill>
                <a:latin typeface="Calibri"/>
                <a:cs typeface="Calibri"/>
              </a:rPr>
              <a:t> </a:t>
            </a:r>
            <a:r>
              <a:rPr sz="1841" spc="68" dirty="0">
                <a:solidFill>
                  <a:srgbClr val="FFFFFF"/>
                </a:solidFill>
                <a:latin typeface="Calibri"/>
                <a:cs typeface="Calibri"/>
              </a:rPr>
              <a:t>t</a:t>
            </a:r>
            <a:r>
              <a:rPr sz="1841" spc="41" dirty="0">
                <a:solidFill>
                  <a:srgbClr val="FFFFFF"/>
                </a:solidFill>
                <a:latin typeface="Calibri"/>
                <a:cs typeface="Calibri"/>
              </a:rPr>
              <a:t>a</a:t>
            </a:r>
            <a:r>
              <a:rPr sz="1841" spc="3" dirty="0">
                <a:solidFill>
                  <a:srgbClr val="FFFFFF"/>
                </a:solidFill>
                <a:latin typeface="Calibri"/>
                <a:cs typeface="Calibri"/>
              </a:rPr>
              <a:t>k</a:t>
            </a:r>
            <a:r>
              <a:rPr sz="1841" spc="7" dirty="0">
                <a:solidFill>
                  <a:srgbClr val="FFFFFF"/>
                </a:solidFill>
                <a:latin typeface="Calibri"/>
                <a:cs typeface="Calibri"/>
              </a:rPr>
              <a:t>e</a:t>
            </a:r>
            <a:r>
              <a:rPr sz="1841" spc="-34" dirty="0">
                <a:solidFill>
                  <a:srgbClr val="FFFFFF"/>
                </a:solidFill>
                <a:latin typeface="Calibri"/>
                <a:cs typeface="Calibri"/>
              </a:rPr>
              <a:t> </a:t>
            </a:r>
            <a:r>
              <a:rPr sz="1841" spc="20" dirty="0">
                <a:solidFill>
                  <a:srgbClr val="FFFFFF"/>
                </a:solidFill>
                <a:latin typeface="Calibri"/>
                <a:cs typeface="Calibri"/>
              </a:rPr>
              <a:t>when</a:t>
            </a:r>
            <a:r>
              <a:rPr sz="1841" spc="-34" dirty="0">
                <a:solidFill>
                  <a:srgbClr val="FFFFFF"/>
                </a:solidFill>
                <a:latin typeface="Calibri"/>
                <a:cs typeface="Calibri"/>
              </a:rPr>
              <a:t> </a:t>
            </a:r>
            <a:r>
              <a:rPr sz="1841" spc="17" dirty="0">
                <a:solidFill>
                  <a:srgbClr val="FFFFFF"/>
                </a:solidFill>
                <a:latin typeface="Calibri"/>
                <a:cs typeface="Calibri"/>
              </a:rPr>
              <a:t>a</a:t>
            </a:r>
            <a:r>
              <a:rPr sz="1841" spc="-34" dirty="0">
                <a:solidFill>
                  <a:srgbClr val="FFFFFF"/>
                </a:solidFill>
                <a:latin typeface="Calibri"/>
                <a:cs typeface="Calibri"/>
              </a:rPr>
              <a:t> </a:t>
            </a:r>
            <a:r>
              <a:rPr sz="1841" spc="-10" dirty="0">
                <a:solidFill>
                  <a:srgbClr val="FFFFFF"/>
                </a:solidFill>
                <a:latin typeface="Calibri"/>
                <a:cs typeface="Calibri"/>
              </a:rPr>
              <a:t>w</a:t>
            </a:r>
            <a:r>
              <a:rPr sz="1841" spc="37" dirty="0">
                <a:solidFill>
                  <a:srgbClr val="FFFFFF"/>
                </a:solidFill>
                <a:latin typeface="Calibri"/>
                <a:cs typeface="Calibri"/>
              </a:rPr>
              <a:t>orkpla</a:t>
            </a:r>
            <a:r>
              <a:rPr sz="1841" spc="27" dirty="0">
                <a:solidFill>
                  <a:srgbClr val="FFFFFF"/>
                </a:solidFill>
                <a:latin typeface="Calibri"/>
                <a:cs typeface="Calibri"/>
              </a:rPr>
              <a:t>c</a:t>
            </a:r>
            <a:r>
              <a:rPr sz="1841" spc="7" dirty="0">
                <a:solidFill>
                  <a:srgbClr val="FFFFFF"/>
                </a:solidFill>
                <a:latin typeface="Calibri"/>
                <a:cs typeface="Calibri"/>
              </a:rPr>
              <a:t>e</a:t>
            </a:r>
            <a:r>
              <a:rPr sz="1841" spc="-34" dirty="0">
                <a:solidFill>
                  <a:srgbClr val="FFFFFF"/>
                </a:solidFill>
                <a:latin typeface="Calibri"/>
                <a:cs typeface="Calibri"/>
              </a:rPr>
              <a:t> </a:t>
            </a:r>
            <a:r>
              <a:rPr sz="1841" spc="41" dirty="0">
                <a:solidFill>
                  <a:srgbClr val="FFFFFF"/>
                </a:solidFill>
                <a:latin typeface="Calibri"/>
                <a:cs typeface="Calibri"/>
              </a:rPr>
              <a:t>inju</a:t>
            </a:r>
            <a:r>
              <a:rPr sz="1841" spc="55" dirty="0">
                <a:solidFill>
                  <a:srgbClr val="FFFFFF"/>
                </a:solidFill>
                <a:latin typeface="Calibri"/>
                <a:cs typeface="Calibri"/>
              </a:rPr>
              <a:t>r</a:t>
            </a:r>
            <a:r>
              <a:rPr sz="1841" spc="75" dirty="0">
                <a:solidFill>
                  <a:srgbClr val="FFFFFF"/>
                </a:solidFill>
                <a:latin typeface="Calibri"/>
                <a:cs typeface="Calibri"/>
              </a:rPr>
              <a:t>y</a:t>
            </a:r>
            <a:r>
              <a:rPr sz="1841" spc="-34" dirty="0">
                <a:solidFill>
                  <a:srgbClr val="FFFFFF"/>
                </a:solidFill>
                <a:latin typeface="Calibri"/>
                <a:cs typeface="Calibri"/>
              </a:rPr>
              <a:t> </a:t>
            </a:r>
            <a:r>
              <a:rPr sz="1841" spc="37" dirty="0">
                <a:solidFill>
                  <a:srgbClr val="FFFFFF"/>
                </a:solidFill>
                <a:latin typeface="Calibri"/>
                <a:cs typeface="Calibri"/>
              </a:rPr>
              <a:t>o</a:t>
            </a:r>
            <a:r>
              <a:rPr sz="1841" spc="20" dirty="0">
                <a:solidFill>
                  <a:srgbClr val="FFFFFF"/>
                </a:solidFill>
                <a:latin typeface="Calibri"/>
                <a:cs typeface="Calibri"/>
              </a:rPr>
              <a:t>c</a:t>
            </a:r>
            <a:r>
              <a:rPr sz="1841" spc="37" dirty="0">
                <a:solidFill>
                  <a:srgbClr val="FFFFFF"/>
                </a:solidFill>
                <a:latin typeface="Calibri"/>
                <a:cs typeface="Calibri"/>
              </a:rPr>
              <a:t>curs</a:t>
            </a:r>
            <a:endParaRPr sz="1841">
              <a:latin typeface="Calibri"/>
              <a:cs typeface="Calibri"/>
            </a:endParaRPr>
          </a:p>
          <a:p>
            <a:pPr marL="8659">
              <a:lnSpc>
                <a:spcPct val="100000"/>
              </a:lnSpc>
              <a:spcBef>
                <a:spcPts val="177"/>
              </a:spcBef>
            </a:pPr>
            <a:r>
              <a:rPr sz="750" spc="24" dirty="0">
                <a:solidFill>
                  <a:srgbClr val="FFFFFF"/>
                </a:solidFill>
                <a:latin typeface="Calibri"/>
                <a:cs typeface="Calibri"/>
              </a:rPr>
              <a:t>Ca</a:t>
            </a:r>
            <a:r>
              <a:rPr sz="750" spc="14" dirty="0">
                <a:solidFill>
                  <a:srgbClr val="FFFFFF"/>
                </a:solidFill>
                <a:latin typeface="Calibri"/>
                <a:cs typeface="Calibri"/>
              </a:rPr>
              <a:t>l</a:t>
            </a:r>
            <a:r>
              <a:rPr sz="750" spc="7" dirty="0">
                <a:solidFill>
                  <a:srgbClr val="FFFFFF"/>
                </a:solidFill>
                <a:latin typeface="Calibri"/>
                <a:cs typeface="Calibri"/>
              </a:rPr>
              <a:t>l</a:t>
            </a:r>
            <a:r>
              <a:rPr sz="750" spc="-3" dirty="0">
                <a:solidFill>
                  <a:srgbClr val="FFFFFF"/>
                </a:solidFill>
                <a:latin typeface="Calibri"/>
                <a:cs typeface="Calibri"/>
              </a:rPr>
              <a:t> </a:t>
            </a:r>
            <a:r>
              <a:rPr sz="750" spc="-85" dirty="0">
                <a:solidFill>
                  <a:srgbClr val="FFFFFF"/>
                </a:solidFill>
                <a:latin typeface="Calibri"/>
                <a:cs typeface="Calibri"/>
              </a:rPr>
              <a:t>911</a:t>
            </a:r>
            <a:r>
              <a:rPr sz="750" spc="-3" dirty="0">
                <a:solidFill>
                  <a:srgbClr val="FFFFFF"/>
                </a:solidFill>
                <a:latin typeface="Calibri"/>
                <a:cs typeface="Calibri"/>
              </a:rPr>
              <a:t> </a:t>
            </a:r>
            <a:r>
              <a:rPr sz="750" dirty="0">
                <a:solidFill>
                  <a:srgbClr val="FFFFFF"/>
                </a:solidFill>
                <a:latin typeface="Calibri"/>
                <a:cs typeface="Calibri"/>
              </a:rPr>
              <a:t>immedi</a:t>
            </a:r>
            <a:r>
              <a:rPr sz="750" spc="-3" dirty="0">
                <a:solidFill>
                  <a:srgbClr val="FFFFFF"/>
                </a:solidFill>
                <a:latin typeface="Calibri"/>
                <a:cs typeface="Calibri"/>
              </a:rPr>
              <a:t>a</a:t>
            </a:r>
            <a:r>
              <a:rPr sz="750" dirty="0">
                <a:solidFill>
                  <a:srgbClr val="FFFFFF"/>
                </a:solidFill>
                <a:latin typeface="Calibri"/>
                <a:cs typeface="Calibri"/>
              </a:rPr>
              <a:t>tely</a:t>
            </a:r>
            <a:r>
              <a:rPr sz="750" spc="-3" dirty="0">
                <a:solidFill>
                  <a:srgbClr val="FFFFFF"/>
                </a:solidFill>
                <a:latin typeface="Calibri"/>
                <a:cs typeface="Calibri"/>
              </a:rPr>
              <a:t> </a:t>
            </a:r>
            <a:r>
              <a:rPr sz="750" spc="7" dirty="0">
                <a:solidFill>
                  <a:srgbClr val="FFFFFF"/>
                </a:solidFill>
                <a:latin typeface="Calibri"/>
                <a:cs typeface="Calibri"/>
              </a:rPr>
              <a:t>in</a:t>
            </a:r>
            <a:r>
              <a:rPr sz="750" spc="-3" dirty="0">
                <a:solidFill>
                  <a:srgbClr val="FFFFFF"/>
                </a:solidFill>
                <a:latin typeface="Calibri"/>
                <a:cs typeface="Calibri"/>
              </a:rPr>
              <a:t> </a:t>
            </a:r>
            <a:r>
              <a:rPr sz="750" spc="14" dirty="0">
                <a:solidFill>
                  <a:srgbClr val="FFFFFF"/>
                </a:solidFill>
                <a:latin typeface="Calibri"/>
                <a:cs typeface="Calibri"/>
              </a:rPr>
              <a:t>c</a:t>
            </a:r>
            <a:r>
              <a:rPr sz="750" spc="3" dirty="0">
                <a:solidFill>
                  <a:srgbClr val="FFFFFF"/>
                </a:solidFill>
                <a:latin typeface="Calibri"/>
                <a:cs typeface="Calibri"/>
              </a:rPr>
              <a:t>as</a:t>
            </a:r>
            <a:r>
              <a:rPr sz="750" spc="-10" dirty="0">
                <a:solidFill>
                  <a:srgbClr val="FFFFFF"/>
                </a:solidFill>
                <a:latin typeface="Calibri"/>
                <a:cs typeface="Calibri"/>
              </a:rPr>
              <a:t>e</a:t>
            </a:r>
            <a:r>
              <a:rPr sz="750" spc="-3" dirty="0">
                <a:solidFill>
                  <a:srgbClr val="FFFFFF"/>
                </a:solidFill>
                <a:latin typeface="Calibri"/>
                <a:cs typeface="Calibri"/>
              </a:rPr>
              <a:t> </a:t>
            </a:r>
            <a:r>
              <a:rPr sz="750" spc="-7" dirty="0">
                <a:solidFill>
                  <a:srgbClr val="FFFFFF"/>
                </a:solidFill>
                <a:latin typeface="Calibri"/>
                <a:cs typeface="Calibri"/>
              </a:rPr>
              <a:t>o</a:t>
            </a:r>
            <a:r>
              <a:rPr sz="750" spc="7" dirty="0">
                <a:solidFill>
                  <a:srgbClr val="FFFFFF"/>
                </a:solidFill>
                <a:latin typeface="Calibri"/>
                <a:cs typeface="Calibri"/>
              </a:rPr>
              <a:t>f</a:t>
            </a:r>
            <a:r>
              <a:rPr sz="750" spc="-3" dirty="0">
                <a:solidFill>
                  <a:srgbClr val="FFFFFF"/>
                </a:solidFill>
                <a:latin typeface="Calibri"/>
                <a:cs typeface="Calibri"/>
              </a:rPr>
              <a:t> </a:t>
            </a:r>
            <a:r>
              <a:rPr sz="750" spc="14" dirty="0">
                <a:solidFill>
                  <a:srgbClr val="FFFFFF"/>
                </a:solidFill>
                <a:latin typeface="Calibri"/>
                <a:cs typeface="Calibri"/>
              </a:rPr>
              <a:t>s</a:t>
            </a:r>
            <a:r>
              <a:rPr sz="750" dirty="0">
                <a:solidFill>
                  <a:srgbClr val="FFFFFF"/>
                </a:solidFill>
                <a:latin typeface="Calibri"/>
                <a:cs typeface="Calibri"/>
              </a:rPr>
              <a:t>erious</a:t>
            </a:r>
            <a:r>
              <a:rPr sz="750" spc="-3" dirty="0">
                <a:solidFill>
                  <a:srgbClr val="FFFFFF"/>
                </a:solidFill>
                <a:latin typeface="Calibri"/>
                <a:cs typeface="Calibri"/>
              </a:rPr>
              <a:t> or </a:t>
            </a:r>
            <a:r>
              <a:rPr sz="750" spc="7" dirty="0">
                <a:solidFill>
                  <a:srgbClr val="FFFFFF"/>
                </a:solidFill>
                <a:latin typeface="Calibri"/>
                <a:cs typeface="Calibri"/>
              </a:rPr>
              <a:t>li</a:t>
            </a:r>
            <a:r>
              <a:rPr sz="750" spc="-7" dirty="0">
                <a:solidFill>
                  <a:srgbClr val="FFFFFF"/>
                </a:solidFill>
                <a:latin typeface="Calibri"/>
                <a:cs typeface="Calibri"/>
              </a:rPr>
              <a:t>f</a:t>
            </a:r>
            <a:r>
              <a:rPr sz="750" dirty="0">
                <a:solidFill>
                  <a:srgbClr val="FFFFFF"/>
                </a:solidFill>
                <a:latin typeface="Calibri"/>
                <a:cs typeface="Calibri"/>
              </a:rPr>
              <a:t>e-th</a:t>
            </a:r>
            <a:r>
              <a:rPr sz="750" spc="-7" dirty="0">
                <a:solidFill>
                  <a:srgbClr val="FFFFFF"/>
                </a:solidFill>
                <a:latin typeface="Calibri"/>
                <a:cs typeface="Calibri"/>
              </a:rPr>
              <a:t>r</a:t>
            </a:r>
            <a:r>
              <a:rPr sz="750" spc="-10" dirty="0">
                <a:solidFill>
                  <a:srgbClr val="FFFFFF"/>
                </a:solidFill>
                <a:latin typeface="Calibri"/>
                <a:cs typeface="Calibri"/>
              </a:rPr>
              <a:t>e</a:t>
            </a:r>
            <a:r>
              <a:rPr sz="750" spc="-14" dirty="0">
                <a:solidFill>
                  <a:srgbClr val="FFFFFF"/>
                </a:solidFill>
                <a:latin typeface="Calibri"/>
                <a:cs typeface="Calibri"/>
              </a:rPr>
              <a:t>a</a:t>
            </a:r>
            <a:r>
              <a:rPr sz="750" dirty="0">
                <a:solidFill>
                  <a:srgbClr val="FFFFFF"/>
                </a:solidFill>
                <a:latin typeface="Calibri"/>
                <a:cs typeface="Calibri"/>
              </a:rPr>
              <a:t>t</a:t>
            </a:r>
            <a:r>
              <a:rPr sz="750" spc="3" dirty="0">
                <a:solidFill>
                  <a:srgbClr val="FFFFFF"/>
                </a:solidFill>
                <a:latin typeface="Calibri"/>
                <a:cs typeface="Calibri"/>
              </a:rPr>
              <a:t>ening</a:t>
            </a:r>
            <a:r>
              <a:rPr sz="750" spc="-3" dirty="0">
                <a:solidFill>
                  <a:srgbClr val="FFFFFF"/>
                </a:solidFill>
                <a:latin typeface="Calibri"/>
                <a:cs typeface="Calibri"/>
              </a:rPr>
              <a:t> </a:t>
            </a:r>
            <a:r>
              <a:rPr sz="750" spc="-10" dirty="0">
                <a:solidFill>
                  <a:srgbClr val="FFFFFF"/>
                </a:solidFill>
                <a:latin typeface="Calibri"/>
                <a:cs typeface="Calibri"/>
              </a:rPr>
              <a:t>eme</a:t>
            </a:r>
            <a:r>
              <a:rPr sz="750" spc="-14" dirty="0">
                <a:solidFill>
                  <a:srgbClr val="FFFFFF"/>
                </a:solidFill>
                <a:latin typeface="Calibri"/>
                <a:cs typeface="Calibri"/>
              </a:rPr>
              <a:t>r</a:t>
            </a:r>
            <a:r>
              <a:rPr sz="750" spc="14" dirty="0">
                <a:solidFill>
                  <a:srgbClr val="FFFFFF"/>
                </a:solidFill>
                <a:latin typeface="Calibri"/>
                <a:cs typeface="Calibri"/>
              </a:rPr>
              <a:t>g</a:t>
            </a:r>
            <a:r>
              <a:rPr sz="750" dirty="0">
                <a:solidFill>
                  <a:srgbClr val="FFFFFF"/>
                </a:solidFill>
                <a:latin typeface="Calibri"/>
                <a:cs typeface="Calibri"/>
              </a:rPr>
              <a:t>encies</a:t>
            </a:r>
            <a:endParaRPr sz="750">
              <a:latin typeface="Calibri"/>
              <a:cs typeface="Calibri"/>
            </a:endParaRPr>
          </a:p>
        </p:txBody>
      </p:sp>
      <p:sp>
        <p:nvSpPr>
          <p:cNvPr id="60" name="object 60"/>
          <p:cNvSpPr txBox="1"/>
          <p:nvPr/>
        </p:nvSpPr>
        <p:spPr>
          <a:xfrm>
            <a:off x="4303750" y="3914255"/>
            <a:ext cx="2095500" cy="230832"/>
          </a:xfrm>
          <a:prstGeom prst="rect">
            <a:avLst/>
          </a:prstGeom>
          <a:solidFill>
            <a:srgbClr val="0A5E80"/>
          </a:solidFill>
        </p:spPr>
        <p:txBody>
          <a:bodyPr vert="horz" wrap="square" lIns="0" tIns="0" rIns="0" bIns="0" rtlCol="0">
            <a:spAutoFit/>
          </a:bodyPr>
          <a:lstStyle/>
          <a:p>
            <a:pPr marL="234222" marR="97412" indent="-131615">
              <a:lnSpc>
                <a:spcPct val="100000"/>
              </a:lnSpc>
            </a:pPr>
            <a:r>
              <a:rPr sz="750" b="1" spc="20" dirty="0">
                <a:solidFill>
                  <a:srgbClr val="FFFFFF"/>
                </a:solidFill>
                <a:latin typeface="Calibri"/>
                <a:cs typeface="Calibri"/>
              </a:rPr>
              <a:t>Early</a:t>
            </a:r>
            <a:r>
              <a:rPr sz="750" b="1" spc="-27" dirty="0">
                <a:solidFill>
                  <a:srgbClr val="FFFFFF"/>
                </a:solidFill>
                <a:latin typeface="Calibri"/>
                <a:cs typeface="Calibri"/>
              </a:rPr>
              <a:t> </a:t>
            </a:r>
            <a:r>
              <a:rPr sz="750" b="1" spc="14" dirty="0">
                <a:solidFill>
                  <a:srgbClr val="FFFFFF"/>
                </a:solidFill>
                <a:latin typeface="Calibri"/>
                <a:cs typeface="Calibri"/>
              </a:rPr>
              <a:t>documentation</a:t>
            </a:r>
            <a:r>
              <a:rPr sz="750" b="1" spc="-27" dirty="0">
                <a:solidFill>
                  <a:srgbClr val="FFFFFF"/>
                </a:solidFill>
                <a:latin typeface="Calibri"/>
                <a:cs typeface="Calibri"/>
              </a:rPr>
              <a:t> </a:t>
            </a:r>
            <a:r>
              <a:rPr sz="750" b="1" spc="10" dirty="0">
                <a:solidFill>
                  <a:srgbClr val="FFFFFF"/>
                </a:solidFill>
                <a:latin typeface="Calibri"/>
                <a:cs typeface="Calibri"/>
              </a:rPr>
              <a:t>and</a:t>
            </a:r>
            <a:r>
              <a:rPr sz="750" b="1" spc="-27" dirty="0">
                <a:solidFill>
                  <a:srgbClr val="FFFFFF"/>
                </a:solidFill>
                <a:latin typeface="Calibri"/>
                <a:cs typeface="Calibri"/>
              </a:rPr>
              <a:t> </a:t>
            </a:r>
            <a:r>
              <a:rPr sz="750" b="1" spc="14" dirty="0">
                <a:solidFill>
                  <a:srgbClr val="FFFFFF"/>
                </a:solidFill>
                <a:latin typeface="Calibri"/>
                <a:cs typeface="Calibri"/>
              </a:rPr>
              <a:t>repo</a:t>
            </a:r>
            <a:r>
              <a:rPr sz="750" b="1" spc="17" dirty="0">
                <a:solidFill>
                  <a:srgbClr val="FFFFFF"/>
                </a:solidFill>
                <a:latin typeface="Calibri"/>
                <a:cs typeface="Calibri"/>
              </a:rPr>
              <a:t>r</a:t>
            </a:r>
            <a:r>
              <a:rPr sz="750" b="1" spc="24" dirty="0">
                <a:solidFill>
                  <a:srgbClr val="FFFFFF"/>
                </a:solidFill>
                <a:latin typeface="Calibri"/>
                <a:cs typeface="Calibri"/>
              </a:rPr>
              <a:t>ting</a:t>
            </a:r>
            <a:r>
              <a:rPr sz="750" b="1" spc="-27" dirty="0">
                <a:solidFill>
                  <a:srgbClr val="FFFFFF"/>
                </a:solidFill>
                <a:latin typeface="Calibri"/>
                <a:cs typeface="Calibri"/>
              </a:rPr>
              <a:t> </a:t>
            </a:r>
            <a:r>
              <a:rPr sz="750" b="1" dirty="0">
                <a:solidFill>
                  <a:srgbClr val="FFFFFF"/>
                </a:solidFill>
                <a:latin typeface="Calibri"/>
                <a:cs typeface="Calibri"/>
              </a:rPr>
              <a:t>o</a:t>
            </a:r>
            <a:r>
              <a:rPr sz="750" b="1" spc="34" dirty="0">
                <a:solidFill>
                  <a:srgbClr val="FFFFFF"/>
                </a:solidFill>
                <a:latin typeface="Calibri"/>
                <a:cs typeface="Calibri"/>
              </a:rPr>
              <a:t>f</a:t>
            </a:r>
            <a:r>
              <a:rPr sz="750" b="1" spc="-27" dirty="0">
                <a:solidFill>
                  <a:srgbClr val="FFFFFF"/>
                </a:solidFill>
                <a:latin typeface="Calibri"/>
                <a:cs typeface="Calibri"/>
              </a:rPr>
              <a:t> </a:t>
            </a:r>
            <a:r>
              <a:rPr sz="750" b="1" spc="17" dirty="0">
                <a:solidFill>
                  <a:srgbClr val="FFFFFF"/>
                </a:solidFill>
                <a:latin typeface="Calibri"/>
                <a:cs typeface="Calibri"/>
              </a:rPr>
              <a:t>injuries p</a:t>
            </a:r>
            <a:r>
              <a:rPr sz="750" b="1" spc="7" dirty="0">
                <a:solidFill>
                  <a:srgbClr val="FFFFFF"/>
                </a:solidFill>
                <a:latin typeface="Calibri"/>
                <a:cs typeface="Calibri"/>
              </a:rPr>
              <a:t>r</a:t>
            </a:r>
            <a:r>
              <a:rPr sz="750" b="1" spc="14" dirty="0">
                <a:solidFill>
                  <a:srgbClr val="FFFFFF"/>
                </a:solidFill>
                <a:latin typeface="Calibri"/>
                <a:cs typeface="Calibri"/>
              </a:rPr>
              <a:t>omo</a:t>
            </a:r>
            <a:r>
              <a:rPr sz="750" b="1" dirty="0">
                <a:solidFill>
                  <a:srgbClr val="FFFFFF"/>
                </a:solidFill>
                <a:latin typeface="Calibri"/>
                <a:cs typeface="Calibri"/>
              </a:rPr>
              <a:t>t</a:t>
            </a:r>
            <a:r>
              <a:rPr sz="750" b="1" spc="10" dirty="0">
                <a:solidFill>
                  <a:srgbClr val="FFFFFF"/>
                </a:solidFill>
                <a:latin typeface="Calibri"/>
                <a:cs typeface="Calibri"/>
              </a:rPr>
              <a:t>es</a:t>
            </a:r>
            <a:r>
              <a:rPr sz="750" b="1" spc="-27" dirty="0">
                <a:solidFill>
                  <a:srgbClr val="FFFFFF"/>
                </a:solidFill>
                <a:latin typeface="Calibri"/>
                <a:cs typeface="Calibri"/>
              </a:rPr>
              <a:t> </a:t>
            </a:r>
            <a:r>
              <a:rPr sz="750" b="1" spc="17" dirty="0">
                <a:solidFill>
                  <a:srgbClr val="FFFFFF"/>
                </a:solidFill>
                <a:latin typeface="Calibri"/>
                <a:cs typeface="Calibri"/>
              </a:rPr>
              <a:t>the</a:t>
            </a:r>
            <a:r>
              <a:rPr sz="750" b="1" spc="-27" dirty="0">
                <a:solidFill>
                  <a:srgbClr val="FFFFFF"/>
                </a:solidFill>
                <a:latin typeface="Calibri"/>
                <a:cs typeface="Calibri"/>
              </a:rPr>
              <a:t> </a:t>
            </a:r>
            <a:r>
              <a:rPr sz="750" b="1" spc="14" dirty="0">
                <a:solidFill>
                  <a:srgbClr val="FFFFFF"/>
                </a:solidFill>
                <a:latin typeface="Calibri"/>
                <a:cs typeface="Calibri"/>
              </a:rPr>
              <a:t>best</a:t>
            </a:r>
            <a:r>
              <a:rPr sz="750" b="1" spc="-27" dirty="0">
                <a:solidFill>
                  <a:srgbClr val="FFFFFF"/>
                </a:solidFill>
                <a:latin typeface="Calibri"/>
                <a:cs typeface="Calibri"/>
              </a:rPr>
              <a:t> </a:t>
            </a:r>
            <a:r>
              <a:rPr sz="750" b="1" spc="14" dirty="0">
                <a:solidFill>
                  <a:srgbClr val="FFFFFF"/>
                </a:solidFill>
                <a:latin typeface="Calibri"/>
                <a:cs typeface="Calibri"/>
              </a:rPr>
              <a:t>r</a:t>
            </a:r>
            <a:r>
              <a:rPr sz="750" b="1" spc="17" dirty="0">
                <a:solidFill>
                  <a:srgbClr val="FFFFFF"/>
                </a:solidFill>
                <a:latin typeface="Calibri"/>
                <a:cs typeface="Calibri"/>
              </a:rPr>
              <a:t>esults</a:t>
            </a:r>
            <a:r>
              <a:rPr sz="750" b="1" spc="-27" dirty="0">
                <a:solidFill>
                  <a:srgbClr val="FFFFFF"/>
                </a:solidFill>
                <a:latin typeface="Calibri"/>
                <a:cs typeface="Calibri"/>
              </a:rPr>
              <a:t> </a:t>
            </a:r>
            <a:r>
              <a:rPr sz="750" b="1" spc="24" dirty="0">
                <a:solidFill>
                  <a:srgbClr val="FFFFFF"/>
                </a:solidFill>
                <a:latin typeface="Calibri"/>
                <a:cs typeface="Calibri"/>
              </a:rPr>
              <a:t>f</a:t>
            </a:r>
            <a:r>
              <a:rPr sz="750" b="1" spc="14" dirty="0">
                <a:solidFill>
                  <a:srgbClr val="FFFFFF"/>
                </a:solidFill>
                <a:latin typeface="Calibri"/>
                <a:cs typeface="Calibri"/>
              </a:rPr>
              <a:t>or</a:t>
            </a:r>
            <a:r>
              <a:rPr sz="750" b="1" spc="-27" dirty="0">
                <a:solidFill>
                  <a:srgbClr val="FFFFFF"/>
                </a:solidFill>
                <a:latin typeface="Calibri"/>
                <a:cs typeface="Calibri"/>
              </a:rPr>
              <a:t> </a:t>
            </a:r>
            <a:r>
              <a:rPr sz="750" b="1" dirty="0">
                <a:solidFill>
                  <a:srgbClr val="FFFFFF"/>
                </a:solidFill>
                <a:latin typeface="Calibri"/>
                <a:cs typeface="Calibri"/>
              </a:rPr>
              <a:t>e</a:t>
            </a:r>
            <a:r>
              <a:rPr sz="750" b="1" spc="14" dirty="0">
                <a:solidFill>
                  <a:srgbClr val="FFFFFF"/>
                </a:solidFill>
                <a:latin typeface="Calibri"/>
                <a:cs typeface="Calibri"/>
              </a:rPr>
              <a:t>v</a:t>
            </a:r>
            <a:r>
              <a:rPr sz="750" b="1" spc="17" dirty="0">
                <a:solidFill>
                  <a:srgbClr val="FFFFFF"/>
                </a:solidFill>
                <a:latin typeface="Calibri"/>
                <a:cs typeface="Calibri"/>
              </a:rPr>
              <a:t>er</a:t>
            </a:r>
            <a:r>
              <a:rPr sz="750" b="1" spc="20" dirty="0">
                <a:solidFill>
                  <a:srgbClr val="FFFFFF"/>
                </a:solidFill>
                <a:latin typeface="Calibri"/>
                <a:cs typeface="Calibri"/>
              </a:rPr>
              <a:t>y</a:t>
            </a:r>
            <a:r>
              <a:rPr sz="750" b="1" spc="10" dirty="0">
                <a:solidFill>
                  <a:srgbClr val="FFFFFF"/>
                </a:solidFill>
                <a:latin typeface="Calibri"/>
                <a:cs typeface="Calibri"/>
              </a:rPr>
              <a:t>on</a:t>
            </a:r>
            <a:r>
              <a:rPr sz="750" b="1" spc="3" dirty="0">
                <a:solidFill>
                  <a:srgbClr val="FFFFFF"/>
                </a:solidFill>
                <a:latin typeface="Calibri"/>
                <a:cs typeface="Calibri"/>
              </a:rPr>
              <a:t>e</a:t>
            </a:r>
            <a:r>
              <a:rPr sz="750" b="1" spc="10" dirty="0">
                <a:solidFill>
                  <a:srgbClr val="FFFFFF"/>
                </a:solidFill>
                <a:latin typeface="Calibri"/>
                <a:cs typeface="Calibri"/>
              </a:rPr>
              <a:t>.</a:t>
            </a:r>
            <a:endParaRPr sz="750">
              <a:latin typeface="Calibri"/>
              <a:cs typeface="Calibri"/>
            </a:endParaRPr>
          </a:p>
        </p:txBody>
      </p:sp>
      <p:sp>
        <p:nvSpPr>
          <p:cNvPr id="61" name="object 61"/>
          <p:cNvSpPr/>
          <p:nvPr/>
        </p:nvSpPr>
        <p:spPr>
          <a:xfrm>
            <a:off x="2567939" y="1783080"/>
            <a:ext cx="1675534" cy="3399992"/>
          </a:xfrm>
          <a:custGeom>
            <a:avLst/>
            <a:gdLst/>
            <a:ahLst/>
            <a:cxnLst/>
            <a:rect l="l" t="t" r="r" b="b"/>
            <a:pathLst>
              <a:path w="2457450" h="4986655">
                <a:moveTo>
                  <a:pt x="0" y="4986274"/>
                </a:moveTo>
                <a:lnTo>
                  <a:pt x="2194560" y="4986274"/>
                </a:lnTo>
                <a:lnTo>
                  <a:pt x="2194560" y="0"/>
                </a:lnTo>
                <a:lnTo>
                  <a:pt x="2457170" y="0"/>
                </a:lnTo>
              </a:path>
            </a:pathLst>
          </a:custGeom>
          <a:ln w="12700">
            <a:solidFill>
              <a:srgbClr val="039FDA"/>
            </a:solidFill>
          </a:ln>
        </p:spPr>
        <p:txBody>
          <a:bodyPr wrap="square" lIns="0" tIns="0" rIns="0" bIns="0" rtlCol="0"/>
          <a:lstStyle/>
          <a:p>
            <a:endParaRPr sz="1227"/>
          </a:p>
        </p:txBody>
      </p:sp>
      <p:sp>
        <p:nvSpPr>
          <p:cNvPr id="62" name="object 62"/>
          <p:cNvSpPr/>
          <p:nvPr/>
        </p:nvSpPr>
        <p:spPr>
          <a:xfrm>
            <a:off x="4178801" y="1759616"/>
            <a:ext cx="64510" cy="47192"/>
          </a:xfrm>
          <a:custGeom>
            <a:avLst/>
            <a:gdLst/>
            <a:ahLst/>
            <a:cxnLst/>
            <a:rect l="l" t="t" r="r" b="b"/>
            <a:pathLst>
              <a:path w="94614" h="69214">
                <a:moveTo>
                  <a:pt x="0" y="0"/>
                </a:moveTo>
                <a:lnTo>
                  <a:pt x="94576" y="34417"/>
                </a:lnTo>
                <a:lnTo>
                  <a:pt x="0" y="68834"/>
                </a:lnTo>
              </a:path>
            </a:pathLst>
          </a:custGeom>
          <a:ln w="12700">
            <a:solidFill>
              <a:srgbClr val="039FDA"/>
            </a:solidFill>
          </a:ln>
        </p:spPr>
        <p:txBody>
          <a:bodyPr wrap="square" lIns="0" tIns="0" rIns="0" bIns="0" rtlCol="0"/>
          <a:lstStyle/>
          <a:p>
            <a:endParaRPr sz="1227"/>
          </a:p>
        </p:txBody>
      </p:sp>
    </p:spTree>
    <p:extLst>
      <p:ext uri="{BB962C8B-B14F-4D97-AF65-F5344CB8AC3E}">
        <p14:creationId xmlns:p14="http://schemas.microsoft.com/office/powerpoint/2010/main" val="84465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62125" y="5178136"/>
            <a:ext cx="2261321" cy="439016"/>
          </a:xfrm>
          <a:custGeom>
            <a:avLst/>
            <a:gdLst/>
            <a:ahLst/>
            <a:cxnLst/>
            <a:rect l="l" t="t" r="r" b="b"/>
            <a:pathLst>
              <a:path w="3316604" h="643890">
                <a:moveTo>
                  <a:pt x="3097767" y="0"/>
                </a:moveTo>
                <a:lnTo>
                  <a:pt x="220135" y="0"/>
                </a:lnTo>
                <a:lnTo>
                  <a:pt x="202329" y="719"/>
                </a:lnTo>
                <a:lnTo>
                  <a:pt x="151148" y="11142"/>
                </a:lnTo>
                <a:lnTo>
                  <a:pt x="105079" y="32757"/>
                </a:lnTo>
                <a:lnTo>
                  <a:pt x="65642" y="64042"/>
                </a:lnTo>
                <a:lnTo>
                  <a:pt x="34357" y="103479"/>
                </a:lnTo>
                <a:lnTo>
                  <a:pt x="12743" y="149548"/>
                </a:lnTo>
                <a:lnTo>
                  <a:pt x="2320" y="200729"/>
                </a:lnTo>
                <a:lnTo>
                  <a:pt x="0" y="260600"/>
                </a:lnTo>
                <a:lnTo>
                  <a:pt x="0" y="643707"/>
                </a:lnTo>
                <a:lnTo>
                  <a:pt x="3300128" y="643707"/>
                </a:lnTo>
                <a:lnTo>
                  <a:pt x="3316295" y="218663"/>
                </a:lnTo>
                <a:lnTo>
                  <a:pt x="3309939" y="166115"/>
                </a:lnTo>
                <a:lnTo>
                  <a:pt x="3291887" y="118173"/>
                </a:lnTo>
                <a:lnTo>
                  <a:pt x="3263657" y="76357"/>
                </a:lnTo>
                <a:lnTo>
                  <a:pt x="3226770" y="42186"/>
                </a:lnTo>
                <a:lnTo>
                  <a:pt x="3182746" y="17179"/>
                </a:lnTo>
                <a:lnTo>
                  <a:pt x="3133104" y="2856"/>
                </a:lnTo>
                <a:lnTo>
                  <a:pt x="3097767" y="0"/>
                </a:lnTo>
                <a:close/>
              </a:path>
            </a:pathLst>
          </a:custGeom>
          <a:solidFill>
            <a:srgbClr val="DAE9F8"/>
          </a:solidFill>
        </p:spPr>
        <p:txBody>
          <a:bodyPr wrap="square" lIns="0" tIns="0" rIns="0" bIns="0" rtlCol="0"/>
          <a:lstStyle/>
          <a:p>
            <a:endParaRPr sz="1227"/>
          </a:p>
        </p:txBody>
      </p:sp>
      <p:sp>
        <p:nvSpPr>
          <p:cNvPr id="3" name="object 3"/>
          <p:cNvSpPr txBox="1"/>
          <p:nvPr/>
        </p:nvSpPr>
        <p:spPr>
          <a:xfrm>
            <a:off x="1967940" y="5402884"/>
            <a:ext cx="1844819" cy="156297"/>
          </a:xfrm>
          <a:prstGeom prst="rect">
            <a:avLst/>
          </a:prstGeom>
        </p:spPr>
        <p:txBody>
          <a:bodyPr vert="horz" wrap="square" lIns="0" tIns="0" rIns="0" bIns="0" rtlCol="0">
            <a:spAutoFit/>
          </a:bodyPr>
          <a:lstStyle/>
          <a:p>
            <a:pPr marL="8659" marR="3464">
              <a:lnSpc>
                <a:spcPct val="107200"/>
              </a:lnSpc>
            </a:pPr>
            <a:r>
              <a:rPr sz="477" dirty="0">
                <a:solidFill>
                  <a:srgbClr val="54575A"/>
                </a:solidFill>
                <a:latin typeface="Calibri"/>
                <a:cs typeface="Calibri"/>
              </a:rPr>
              <a:t>Please p</a:t>
            </a:r>
            <a:r>
              <a:rPr sz="477" spc="-10" dirty="0">
                <a:solidFill>
                  <a:srgbClr val="54575A"/>
                </a:solidFill>
                <a:latin typeface="Calibri"/>
                <a:cs typeface="Calibri"/>
              </a:rPr>
              <a:t>r</a:t>
            </a:r>
            <a:r>
              <a:rPr sz="477" spc="-3" dirty="0">
                <a:solidFill>
                  <a:srgbClr val="54575A"/>
                </a:solidFill>
                <a:latin typeface="Calibri"/>
                <a:cs typeface="Calibri"/>
              </a:rPr>
              <a:t>o</a:t>
            </a:r>
            <a:r>
              <a:rPr sz="477" dirty="0">
                <a:solidFill>
                  <a:srgbClr val="54575A"/>
                </a:solidFill>
                <a:latin typeface="Calibri"/>
                <a:cs typeface="Calibri"/>
              </a:rPr>
              <a:t>vide MED</a:t>
            </a:r>
            <a:r>
              <a:rPr sz="477" spc="-7" dirty="0">
                <a:solidFill>
                  <a:srgbClr val="54575A"/>
                </a:solidFill>
                <a:latin typeface="Calibri"/>
                <a:cs typeface="Calibri"/>
              </a:rPr>
              <a:t>C</a:t>
            </a:r>
            <a:r>
              <a:rPr sz="477" dirty="0">
                <a:solidFill>
                  <a:srgbClr val="54575A"/>
                </a:solidFill>
                <a:latin typeface="Calibri"/>
                <a:cs typeface="Calibri"/>
              </a:rPr>
              <a:t>O-14 </a:t>
            </a:r>
            <a:r>
              <a:rPr sz="477" spc="-10" dirty="0">
                <a:solidFill>
                  <a:srgbClr val="54575A"/>
                </a:solidFill>
                <a:latin typeface="Calibri"/>
                <a:cs typeface="Calibri"/>
              </a:rPr>
              <a:t>f</a:t>
            </a:r>
            <a:r>
              <a:rPr sz="477" dirty="0">
                <a:solidFill>
                  <a:srgbClr val="54575A"/>
                </a:solidFill>
                <a:latin typeface="Calibri"/>
                <a:cs typeface="Calibri"/>
              </a:rPr>
              <a:t>orm with a</a:t>
            </a:r>
            <a:r>
              <a:rPr sz="477" spc="-10" dirty="0">
                <a:solidFill>
                  <a:srgbClr val="54575A"/>
                </a:solidFill>
                <a:latin typeface="Calibri"/>
                <a:cs typeface="Calibri"/>
              </a:rPr>
              <a:t>n</a:t>
            </a:r>
            <a:r>
              <a:rPr sz="477" dirty="0">
                <a:solidFill>
                  <a:srgbClr val="54575A"/>
                </a:solidFill>
                <a:latin typeface="Calibri"/>
                <a:cs typeface="Calibri"/>
              </a:rPr>
              <a:t>y p</a:t>
            </a:r>
            <a:r>
              <a:rPr sz="477" spc="-10" dirty="0">
                <a:solidFill>
                  <a:srgbClr val="54575A"/>
                </a:solidFill>
                <a:latin typeface="Calibri"/>
                <a:cs typeface="Calibri"/>
              </a:rPr>
              <a:t>h</a:t>
            </a:r>
            <a:r>
              <a:rPr sz="477" spc="-7" dirty="0">
                <a:solidFill>
                  <a:srgbClr val="54575A"/>
                </a:solidFill>
                <a:latin typeface="Calibri"/>
                <a:cs typeface="Calibri"/>
              </a:rPr>
              <a:t>y</a:t>
            </a:r>
            <a:r>
              <a:rPr sz="477" dirty="0">
                <a:solidFill>
                  <a:srgbClr val="54575A"/>
                </a:solidFill>
                <a:latin typeface="Calibri"/>
                <a:cs typeface="Calibri"/>
              </a:rPr>
              <a:t>si</a:t>
            </a:r>
            <a:r>
              <a:rPr sz="477" spc="-7" dirty="0">
                <a:solidFill>
                  <a:srgbClr val="54575A"/>
                </a:solidFill>
                <a:latin typeface="Calibri"/>
                <a:cs typeface="Calibri"/>
              </a:rPr>
              <a:t>c</a:t>
            </a:r>
            <a:r>
              <a:rPr sz="477" dirty="0">
                <a:solidFill>
                  <a:srgbClr val="54575A"/>
                </a:solidFill>
                <a:latin typeface="Calibri"/>
                <a:cs typeface="Calibri"/>
              </a:rPr>
              <a:t>al </a:t>
            </a:r>
            <a:r>
              <a:rPr sz="477" spc="-7" dirty="0">
                <a:solidFill>
                  <a:srgbClr val="54575A"/>
                </a:solidFill>
                <a:latin typeface="Calibri"/>
                <a:cs typeface="Calibri"/>
              </a:rPr>
              <a:t>r</a:t>
            </a:r>
            <a:r>
              <a:rPr sz="477" dirty="0">
                <a:solidFill>
                  <a:srgbClr val="54575A"/>
                </a:solidFill>
                <a:latin typeface="Calibri"/>
                <a:cs typeface="Calibri"/>
              </a:rPr>
              <a:t>e</a:t>
            </a:r>
            <a:r>
              <a:rPr sz="477" spc="-7" dirty="0">
                <a:solidFill>
                  <a:srgbClr val="54575A"/>
                </a:solidFill>
                <a:latin typeface="Calibri"/>
                <a:cs typeface="Calibri"/>
              </a:rPr>
              <a:t>s</a:t>
            </a:r>
            <a:r>
              <a:rPr sz="477" dirty="0">
                <a:solidFill>
                  <a:srgbClr val="54575A"/>
                </a:solidFill>
                <a:latin typeface="Calibri"/>
                <a:cs typeface="Calibri"/>
              </a:rPr>
              <a:t>t</a:t>
            </a:r>
            <a:r>
              <a:rPr sz="477" spc="-3" dirty="0">
                <a:solidFill>
                  <a:srgbClr val="54575A"/>
                </a:solidFill>
                <a:latin typeface="Calibri"/>
                <a:cs typeface="Calibri"/>
              </a:rPr>
              <a:t>r</a:t>
            </a:r>
            <a:r>
              <a:rPr sz="477" dirty="0">
                <a:solidFill>
                  <a:srgbClr val="54575A"/>
                </a:solidFill>
                <a:latin typeface="Calibri"/>
                <a:cs typeface="Calibri"/>
              </a:rPr>
              <a:t>i</a:t>
            </a:r>
            <a:r>
              <a:rPr sz="477" spc="-44" dirty="0">
                <a:solidFill>
                  <a:srgbClr val="54575A"/>
                </a:solidFill>
                <a:latin typeface="Calibri"/>
                <a:cs typeface="Calibri"/>
              </a:rPr>
              <a:t>c�ons</a:t>
            </a:r>
            <a:r>
              <a:rPr sz="477" dirty="0">
                <a:solidFill>
                  <a:srgbClr val="54575A"/>
                </a:solidFill>
                <a:latin typeface="Calibri"/>
                <a:cs typeface="Calibri"/>
              </a:rPr>
              <a:t>,</a:t>
            </a:r>
            <a:r>
              <a:rPr sz="477" spc="-3" dirty="0">
                <a:solidFill>
                  <a:srgbClr val="54575A"/>
                </a:solidFill>
                <a:latin typeface="Calibri"/>
                <a:cs typeface="Calibri"/>
              </a:rPr>
              <a:t> </a:t>
            </a:r>
            <a:r>
              <a:rPr sz="477" dirty="0">
                <a:solidFill>
                  <a:srgbClr val="54575A"/>
                </a:solidFill>
                <a:latin typeface="Calibri"/>
                <a:cs typeface="Calibri"/>
              </a:rPr>
              <a:t>as </a:t>
            </a:r>
            <a:r>
              <a:rPr sz="477" spc="-3" dirty="0">
                <a:solidFill>
                  <a:srgbClr val="54575A"/>
                </a:solidFill>
                <a:latin typeface="Calibri"/>
                <a:cs typeface="Calibri"/>
              </a:rPr>
              <a:t>e</a:t>
            </a:r>
            <a:r>
              <a:rPr sz="477" dirty="0">
                <a:solidFill>
                  <a:srgbClr val="54575A"/>
                </a:solidFill>
                <a:latin typeface="Calibri"/>
                <a:cs typeface="Calibri"/>
              </a:rPr>
              <a:t>mpl</a:t>
            </a:r>
            <a:r>
              <a:rPr sz="477" spc="-3" dirty="0">
                <a:solidFill>
                  <a:srgbClr val="54575A"/>
                </a:solidFill>
                <a:latin typeface="Calibri"/>
                <a:cs typeface="Calibri"/>
              </a:rPr>
              <a:t>o</a:t>
            </a:r>
            <a:r>
              <a:rPr sz="477" spc="-7" dirty="0">
                <a:solidFill>
                  <a:srgbClr val="54575A"/>
                </a:solidFill>
                <a:latin typeface="Calibri"/>
                <a:cs typeface="Calibri"/>
              </a:rPr>
              <a:t>y</a:t>
            </a:r>
            <a:r>
              <a:rPr sz="477" spc="-3" dirty="0">
                <a:solidFill>
                  <a:srgbClr val="54575A"/>
                </a:solidFill>
                <a:latin typeface="Calibri"/>
                <a:cs typeface="Calibri"/>
              </a:rPr>
              <a:t>e</a:t>
            </a:r>
            <a:r>
              <a:rPr sz="477" dirty="0">
                <a:solidFill>
                  <a:srgbClr val="54575A"/>
                </a:solidFill>
                <a:latin typeface="Calibri"/>
                <a:cs typeface="Calibri"/>
              </a:rPr>
              <a:t>r m</a:t>
            </a:r>
            <a:r>
              <a:rPr sz="477" spc="-10" dirty="0">
                <a:solidFill>
                  <a:srgbClr val="54575A"/>
                </a:solidFill>
                <a:latin typeface="Calibri"/>
                <a:cs typeface="Calibri"/>
              </a:rPr>
              <a:t>a</a:t>
            </a:r>
            <a:r>
              <a:rPr sz="477" dirty="0">
                <a:solidFill>
                  <a:srgbClr val="54575A"/>
                </a:solidFill>
                <a:latin typeface="Calibri"/>
                <a:cs typeface="Calibri"/>
              </a:rPr>
              <a:t>y h</a:t>
            </a:r>
            <a:r>
              <a:rPr sz="477" spc="-10" dirty="0">
                <a:solidFill>
                  <a:srgbClr val="54575A"/>
                </a:solidFill>
                <a:latin typeface="Calibri"/>
                <a:cs typeface="Calibri"/>
              </a:rPr>
              <a:t>a</a:t>
            </a:r>
            <a:r>
              <a:rPr sz="477" spc="-7" dirty="0">
                <a:solidFill>
                  <a:srgbClr val="54575A"/>
                </a:solidFill>
                <a:latin typeface="Calibri"/>
                <a:cs typeface="Calibri"/>
              </a:rPr>
              <a:t>v</a:t>
            </a:r>
            <a:r>
              <a:rPr sz="477" dirty="0">
                <a:solidFill>
                  <a:srgbClr val="54575A"/>
                </a:solidFill>
                <a:latin typeface="Calibri"/>
                <a:cs typeface="Calibri"/>
              </a:rPr>
              <a:t>e modiﬁed duty </a:t>
            </a:r>
            <a:r>
              <a:rPr sz="477" spc="-10" dirty="0">
                <a:solidFill>
                  <a:srgbClr val="54575A"/>
                </a:solidFill>
                <a:latin typeface="Calibri"/>
                <a:cs typeface="Calibri"/>
              </a:rPr>
              <a:t>av</a:t>
            </a:r>
            <a:r>
              <a:rPr sz="477" dirty="0">
                <a:solidFill>
                  <a:srgbClr val="54575A"/>
                </a:solidFill>
                <a:latin typeface="Calibri"/>
                <a:cs typeface="Calibri"/>
              </a:rPr>
              <a:t>ailable.</a:t>
            </a:r>
            <a:endParaRPr sz="477" dirty="0">
              <a:latin typeface="Calibri"/>
              <a:cs typeface="Calibri"/>
            </a:endParaRPr>
          </a:p>
        </p:txBody>
      </p:sp>
      <p:sp>
        <p:nvSpPr>
          <p:cNvPr id="4" name="object 4"/>
          <p:cNvSpPr txBox="1"/>
          <p:nvPr/>
        </p:nvSpPr>
        <p:spPr>
          <a:xfrm>
            <a:off x="1967940" y="5685386"/>
            <a:ext cx="1396711" cy="78611"/>
          </a:xfrm>
          <a:prstGeom prst="rect">
            <a:avLst/>
          </a:prstGeom>
        </p:spPr>
        <p:txBody>
          <a:bodyPr vert="horz" wrap="square" lIns="0" tIns="0" rIns="0" bIns="0" rtlCol="0">
            <a:spAutoFit/>
          </a:bodyPr>
          <a:lstStyle/>
          <a:p>
            <a:pPr marL="8659">
              <a:lnSpc>
                <a:spcPct val="100000"/>
              </a:lnSpc>
            </a:pPr>
            <a:r>
              <a:rPr sz="511" b="1" dirty="0">
                <a:solidFill>
                  <a:srgbClr val="039FDA"/>
                </a:solidFill>
                <a:latin typeface="Calibri"/>
                <a:cs typeface="Calibri"/>
              </a:rPr>
              <a:t>Please send all i</a:t>
            </a:r>
            <a:r>
              <a:rPr sz="511" b="1" spc="-3" dirty="0">
                <a:solidFill>
                  <a:srgbClr val="039FDA"/>
                </a:solidFill>
                <a:latin typeface="Calibri"/>
                <a:cs typeface="Calibri"/>
              </a:rPr>
              <a:t>n</a:t>
            </a:r>
            <a:r>
              <a:rPr sz="511" b="1" spc="-10" dirty="0">
                <a:solidFill>
                  <a:srgbClr val="039FDA"/>
                </a:solidFill>
                <a:latin typeface="Calibri"/>
                <a:cs typeface="Calibri"/>
              </a:rPr>
              <a:t>f</a:t>
            </a:r>
            <a:r>
              <a:rPr sz="511" b="1" dirty="0">
                <a:solidFill>
                  <a:srgbClr val="039FDA"/>
                </a:solidFill>
                <a:latin typeface="Calibri"/>
                <a:cs typeface="Calibri"/>
              </a:rPr>
              <a:t>orm</a:t>
            </a:r>
            <a:r>
              <a:rPr sz="511" b="1" spc="-7" dirty="0">
                <a:solidFill>
                  <a:srgbClr val="039FDA"/>
                </a:solidFill>
                <a:latin typeface="Calibri"/>
                <a:cs typeface="Calibri"/>
              </a:rPr>
              <a:t>a</a:t>
            </a:r>
            <a:r>
              <a:rPr sz="511" b="1" spc="-72" dirty="0">
                <a:solidFill>
                  <a:srgbClr val="039FDA"/>
                </a:solidFill>
                <a:latin typeface="Calibri"/>
                <a:cs typeface="Calibri"/>
              </a:rPr>
              <a:t>�on</a:t>
            </a:r>
            <a:r>
              <a:rPr sz="511" b="1" dirty="0">
                <a:solidFill>
                  <a:srgbClr val="039FDA"/>
                </a:solidFill>
                <a:latin typeface="Calibri"/>
                <a:cs typeface="Calibri"/>
              </a:rPr>
              <a:t> with</a:t>
            </a:r>
            <a:r>
              <a:rPr sz="511" b="1" spc="-3" dirty="0">
                <a:solidFill>
                  <a:srgbClr val="039FDA"/>
                </a:solidFill>
                <a:latin typeface="Calibri"/>
                <a:cs typeface="Calibri"/>
              </a:rPr>
              <a:t>i</a:t>
            </a:r>
            <a:r>
              <a:rPr sz="511" b="1" dirty="0">
                <a:solidFill>
                  <a:srgbClr val="039FDA"/>
                </a:solidFill>
                <a:latin typeface="Calibri"/>
                <a:cs typeface="Calibri"/>
              </a:rPr>
              <a:t>n 24 </a:t>
            </a:r>
            <a:r>
              <a:rPr sz="511" b="1" spc="-3" dirty="0">
                <a:solidFill>
                  <a:srgbClr val="039FDA"/>
                </a:solidFill>
                <a:latin typeface="Calibri"/>
                <a:cs typeface="Calibri"/>
              </a:rPr>
              <a:t>h</a:t>
            </a:r>
            <a:r>
              <a:rPr sz="511" b="1" dirty="0">
                <a:solidFill>
                  <a:srgbClr val="039FDA"/>
                </a:solidFill>
                <a:latin typeface="Calibri"/>
                <a:cs typeface="Calibri"/>
              </a:rPr>
              <a:t>ou</a:t>
            </a:r>
            <a:r>
              <a:rPr sz="511" b="1" spc="-7" dirty="0">
                <a:solidFill>
                  <a:srgbClr val="039FDA"/>
                </a:solidFill>
                <a:latin typeface="Calibri"/>
                <a:cs typeface="Calibri"/>
              </a:rPr>
              <a:t>r</a:t>
            </a:r>
            <a:r>
              <a:rPr sz="511" b="1" dirty="0">
                <a:solidFill>
                  <a:srgbClr val="039FDA"/>
                </a:solidFill>
                <a:latin typeface="Calibri"/>
                <a:cs typeface="Calibri"/>
              </a:rPr>
              <a:t>s of v</a:t>
            </a:r>
            <a:r>
              <a:rPr sz="511" b="1" spc="-3" dirty="0">
                <a:solidFill>
                  <a:srgbClr val="039FDA"/>
                </a:solidFill>
                <a:latin typeface="Calibri"/>
                <a:cs typeface="Calibri"/>
              </a:rPr>
              <a:t>i</a:t>
            </a:r>
            <a:r>
              <a:rPr sz="511" b="1" dirty="0">
                <a:solidFill>
                  <a:srgbClr val="039FDA"/>
                </a:solidFill>
                <a:latin typeface="Calibri"/>
                <a:cs typeface="Calibri"/>
              </a:rPr>
              <a:t>sit.</a:t>
            </a:r>
            <a:endParaRPr sz="511">
              <a:latin typeface="Calibri"/>
              <a:cs typeface="Calibri"/>
            </a:endParaRPr>
          </a:p>
        </p:txBody>
      </p:sp>
      <p:sp>
        <p:nvSpPr>
          <p:cNvPr id="6" name="object 6"/>
          <p:cNvSpPr txBox="1"/>
          <p:nvPr/>
        </p:nvSpPr>
        <p:spPr>
          <a:xfrm>
            <a:off x="1967940" y="6208179"/>
            <a:ext cx="749011" cy="220253"/>
          </a:xfrm>
          <a:prstGeom prst="rect">
            <a:avLst/>
          </a:prstGeom>
        </p:spPr>
        <p:txBody>
          <a:bodyPr vert="horz" wrap="square" lIns="0" tIns="0" rIns="0" bIns="0" rtlCol="0">
            <a:spAutoFit/>
          </a:bodyPr>
          <a:lstStyle/>
          <a:p>
            <a:pPr marL="8659">
              <a:lnSpc>
                <a:spcPct val="100000"/>
              </a:lnSpc>
            </a:pPr>
            <a:r>
              <a:rPr sz="477" spc="-7" dirty="0">
                <a:solidFill>
                  <a:srgbClr val="54575A"/>
                </a:solidFill>
                <a:latin typeface="Calibri"/>
                <a:cs typeface="Calibri"/>
              </a:rPr>
              <a:t>Sedgwic</a:t>
            </a:r>
            <a:r>
              <a:rPr sz="477" spc="-3" dirty="0">
                <a:solidFill>
                  <a:srgbClr val="54575A"/>
                </a:solidFill>
                <a:latin typeface="Calibri"/>
                <a:cs typeface="Calibri"/>
              </a:rPr>
              <a:t>k</a:t>
            </a:r>
            <a:r>
              <a:rPr sz="477" dirty="0">
                <a:solidFill>
                  <a:srgbClr val="54575A"/>
                </a:solidFill>
                <a:latin typeface="Calibri"/>
                <a:cs typeface="Calibri"/>
              </a:rPr>
              <a:t> Mana</a:t>
            </a:r>
            <a:r>
              <a:rPr sz="477" spc="-7" dirty="0">
                <a:solidFill>
                  <a:srgbClr val="54575A"/>
                </a:solidFill>
                <a:latin typeface="Calibri"/>
                <a:cs typeface="Calibri"/>
              </a:rPr>
              <a:t>g</a:t>
            </a:r>
            <a:r>
              <a:rPr sz="477" spc="-3" dirty="0">
                <a:solidFill>
                  <a:srgbClr val="54575A"/>
                </a:solidFill>
                <a:latin typeface="Calibri"/>
                <a:cs typeface="Calibri"/>
              </a:rPr>
              <a:t>ed </a:t>
            </a:r>
            <a:r>
              <a:rPr sz="477" spc="-7" dirty="0">
                <a:solidFill>
                  <a:srgbClr val="54575A"/>
                </a:solidFill>
                <a:latin typeface="Calibri"/>
                <a:cs typeface="Calibri"/>
              </a:rPr>
              <a:t>Ca</a:t>
            </a:r>
            <a:r>
              <a:rPr sz="477" spc="-10" dirty="0">
                <a:solidFill>
                  <a:srgbClr val="54575A"/>
                </a:solidFill>
                <a:latin typeface="Calibri"/>
                <a:cs typeface="Calibri"/>
              </a:rPr>
              <a:t>r</a:t>
            </a:r>
            <a:r>
              <a:rPr sz="477" spc="-3" dirty="0">
                <a:solidFill>
                  <a:srgbClr val="54575A"/>
                </a:solidFill>
                <a:latin typeface="Calibri"/>
                <a:cs typeface="Calibri"/>
              </a:rPr>
              <a:t>e</a:t>
            </a:r>
            <a:r>
              <a:rPr sz="477" dirty="0">
                <a:solidFill>
                  <a:srgbClr val="54575A"/>
                </a:solidFill>
                <a:latin typeface="Calibri"/>
                <a:cs typeface="Calibri"/>
              </a:rPr>
              <a:t> Ohio</a:t>
            </a:r>
            <a:endParaRPr sz="477">
              <a:latin typeface="Calibri"/>
              <a:cs typeface="Calibri"/>
            </a:endParaRPr>
          </a:p>
          <a:p>
            <a:pPr marL="8659">
              <a:lnSpc>
                <a:spcPct val="100000"/>
              </a:lnSpc>
              <a:spcBef>
                <a:spcPts val="41"/>
              </a:spcBef>
            </a:pPr>
            <a:r>
              <a:rPr sz="477" dirty="0">
                <a:solidFill>
                  <a:srgbClr val="54575A"/>
                </a:solidFill>
                <a:latin typeface="Calibri"/>
                <a:cs typeface="Calibri"/>
              </a:rPr>
              <a:t>PO B</a:t>
            </a:r>
            <a:r>
              <a:rPr sz="477" spc="-10" dirty="0">
                <a:solidFill>
                  <a:srgbClr val="54575A"/>
                </a:solidFill>
                <a:latin typeface="Calibri"/>
                <a:cs typeface="Calibri"/>
              </a:rPr>
              <a:t>o</a:t>
            </a:r>
            <a:r>
              <a:rPr sz="477" dirty="0">
                <a:solidFill>
                  <a:srgbClr val="54575A"/>
                </a:solidFill>
                <a:latin typeface="Calibri"/>
                <a:cs typeface="Calibri"/>
              </a:rPr>
              <a:t>x 1040</a:t>
            </a:r>
            <a:endParaRPr sz="477">
              <a:latin typeface="Calibri"/>
              <a:cs typeface="Calibri"/>
            </a:endParaRPr>
          </a:p>
          <a:p>
            <a:pPr marL="8659">
              <a:lnSpc>
                <a:spcPct val="100000"/>
              </a:lnSpc>
              <a:spcBef>
                <a:spcPts val="41"/>
              </a:spcBef>
            </a:pPr>
            <a:r>
              <a:rPr sz="477" dirty="0">
                <a:solidFill>
                  <a:srgbClr val="54575A"/>
                </a:solidFill>
                <a:latin typeface="Calibri"/>
                <a:cs typeface="Calibri"/>
              </a:rPr>
              <a:t>Dublin, OH 43017</a:t>
            </a:r>
            <a:endParaRPr sz="477">
              <a:latin typeface="Calibri"/>
              <a:cs typeface="Calibri"/>
            </a:endParaRPr>
          </a:p>
        </p:txBody>
      </p:sp>
      <p:sp>
        <p:nvSpPr>
          <p:cNvPr id="7" name="object 7"/>
          <p:cNvSpPr txBox="1"/>
          <p:nvPr/>
        </p:nvSpPr>
        <p:spPr>
          <a:xfrm>
            <a:off x="3205670" y="6259761"/>
            <a:ext cx="602240" cy="150668"/>
          </a:xfrm>
          <a:prstGeom prst="rect">
            <a:avLst/>
          </a:prstGeom>
        </p:spPr>
        <p:txBody>
          <a:bodyPr vert="horz" wrap="square" lIns="0" tIns="0" rIns="0" bIns="0" rtlCol="0">
            <a:spAutoFit/>
          </a:bodyPr>
          <a:lstStyle/>
          <a:p>
            <a:pPr marL="8659" marR="3464" indent="81826">
              <a:lnSpc>
                <a:spcPct val="100000"/>
              </a:lnSpc>
            </a:pPr>
            <a:r>
              <a:rPr sz="477" b="1" i="1" spc="-3" dirty="0">
                <a:solidFill>
                  <a:srgbClr val="54575A"/>
                </a:solidFill>
                <a:latin typeface="Calibri"/>
                <a:cs typeface="Calibri"/>
              </a:rPr>
              <a:t>Thi</a:t>
            </a:r>
            <a:r>
              <a:rPr sz="477" b="1" i="1" dirty="0">
                <a:solidFill>
                  <a:srgbClr val="54575A"/>
                </a:solidFill>
                <a:latin typeface="Calibri"/>
                <a:cs typeface="Calibri"/>
              </a:rPr>
              <a:t>s </a:t>
            </a:r>
            <a:r>
              <a:rPr sz="477" b="1" i="1" spc="-10" dirty="0">
                <a:solidFill>
                  <a:srgbClr val="54575A"/>
                </a:solidFill>
                <a:latin typeface="Calibri"/>
                <a:cs typeface="Calibri"/>
              </a:rPr>
              <a:t>c</a:t>
            </a:r>
            <a:r>
              <a:rPr sz="477" b="1" i="1" spc="-3" dirty="0">
                <a:solidFill>
                  <a:srgbClr val="54575A"/>
                </a:solidFill>
                <a:latin typeface="Calibri"/>
                <a:cs typeface="Calibri"/>
              </a:rPr>
              <a:t>ard i</a:t>
            </a:r>
            <a:r>
              <a:rPr sz="477" b="1" i="1" dirty="0">
                <a:solidFill>
                  <a:srgbClr val="54575A"/>
                </a:solidFill>
                <a:latin typeface="Calibri"/>
                <a:cs typeface="Calibri"/>
              </a:rPr>
              <a:t>s </a:t>
            </a:r>
            <a:r>
              <a:rPr sz="477" b="1" i="1" spc="-3" dirty="0">
                <a:solidFill>
                  <a:srgbClr val="54575A"/>
                </a:solidFill>
                <a:latin typeface="Calibri"/>
                <a:cs typeface="Calibri"/>
              </a:rPr>
              <a:t>no</a:t>
            </a:r>
            <a:r>
              <a:rPr sz="477" b="1" i="1" dirty="0">
                <a:solidFill>
                  <a:srgbClr val="54575A"/>
                </a:solidFill>
                <a:latin typeface="Calibri"/>
                <a:cs typeface="Calibri"/>
              </a:rPr>
              <a:t>t </a:t>
            </a:r>
            <a:r>
              <a:rPr sz="477" b="1" i="1" spc="-3" dirty="0">
                <a:solidFill>
                  <a:srgbClr val="54575A"/>
                </a:solidFill>
                <a:latin typeface="Calibri"/>
                <a:cs typeface="Calibri"/>
              </a:rPr>
              <a:t>a </a:t>
            </a:r>
            <a:r>
              <a:rPr sz="477" b="1" i="1" dirty="0">
                <a:solidFill>
                  <a:srgbClr val="54575A"/>
                </a:solidFill>
                <a:latin typeface="Calibri"/>
                <a:cs typeface="Calibri"/>
              </a:rPr>
              <a:t>guara</a:t>
            </a:r>
            <a:r>
              <a:rPr sz="477" b="1" i="1" spc="-7" dirty="0">
                <a:solidFill>
                  <a:srgbClr val="54575A"/>
                </a:solidFill>
                <a:latin typeface="Calibri"/>
                <a:cs typeface="Calibri"/>
              </a:rPr>
              <a:t>n</a:t>
            </a:r>
            <a:r>
              <a:rPr sz="477" b="1" i="1" u="sng" spc="-10" dirty="0">
                <a:solidFill>
                  <a:srgbClr val="54575A"/>
                </a:solidFill>
                <a:latin typeface="Calibri"/>
                <a:cs typeface="Calibri"/>
              </a:rPr>
              <a:t>t</a:t>
            </a:r>
            <a:r>
              <a:rPr sz="477" b="1" i="1" u="sng" spc="-3" dirty="0">
                <a:solidFill>
                  <a:srgbClr val="54575A"/>
                </a:solidFill>
                <a:latin typeface="Calibri"/>
                <a:cs typeface="Calibri"/>
              </a:rPr>
              <a:t>ee</a:t>
            </a:r>
            <a:r>
              <a:rPr sz="477" b="1" i="1" u="sng" dirty="0">
                <a:solidFill>
                  <a:srgbClr val="54575A"/>
                </a:solidFill>
                <a:latin typeface="Calibri"/>
                <a:cs typeface="Calibri"/>
              </a:rPr>
              <a:t> </a:t>
            </a:r>
            <a:r>
              <a:rPr sz="477" b="1" i="1" u="sng" spc="-3" dirty="0">
                <a:solidFill>
                  <a:srgbClr val="54575A"/>
                </a:solidFill>
                <a:latin typeface="Calibri"/>
                <a:cs typeface="Calibri"/>
              </a:rPr>
              <a:t>of</a:t>
            </a:r>
            <a:r>
              <a:rPr sz="477" b="1" i="1" u="sng" dirty="0">
                <a:solidFill>
                  <a:srgbClr val="54575A"/>
                </a:solidFill>
                <a:latin typeface="Calibri"/>
                <a:cs typeface="Calibri"/>
              </a:rPr>
              <a:t> </a:t>
            </a:r>
            <a:r>
              <a:rPr sz="477" b="1" i="1" u="sng" spc="-10" dirty="0">
                <a:solidFill>
                  <a:srgbClr val="54575A"/>
                </a:solidFill>
                <a:latin typeface="Calibri"/>
                <a:cs typeface="Calibri"/>
              </a:rPr>
              <a:t>c</a:t>
            </a:r>
            <a:r>
              <a:rPr sz="477" b="1" i="1" u="sng" spc="-3" dirty="0">
                <a:solidFill>
                  <a:srgbClr val="54575A"/>
                </a:solidFill>
                <a:latin typeface="Calibri"/>
                <a:cs typeface="Calibri"/>
              </a:rPr>
              <a:t>o</a:t>
            </a:r>
            <a:r>
              <a:rPr sz="477" b="1" i="1" spc="-3" dirty="0">
                <a:solidFill>
                  <a:srgbClr val="54575A"/>
                </a:solidFill>
                <a:latin typeface="Calibri"/>
                <a:cs typeface="Calibri"/>
              </a:rPr>
              <a:t>verage.</a:t>
            </a:r>
            <a:endParaRPr sz="477">
              <a:latin typeface="Calibri"/>
              <a:cs typeface="Calibri"/>
            </a:endParaRPr>
          </a:p>
        </p:txBody>
      </p:sp>
      <p:sp>
        <p:nvSpPr>
          <p:cNvPr id="8" name="object 8"/>
          <p:cNvSpPr/>
          <p:nvPr/>
        </p:nvSpPr>
        <p:spPr>
          <a:xfrm>
            <a:off x="3394831" y="6243234"/>
            <a:ext cx="224270" cy="0"/>
          </a:xfrm>
          <a:custGeom>
            <a:avLst/>
            <a:gdLst/>
            <a:ahLst/>
            <a:cxnLst/>
            <a:rect l="l" t="t" r="r" b="b"/>
            <a:pathLst>
              <a:path w="328930">
                <a:moveTo>
                  <a:pt x="328472" y="0"/>
                </a:moveTo>
                <a:lnTo>
                  <a:pt x="0" y="0"/>
                </a:lnTo>
              </a:path>
            </a:pathLst>
          </a:custGeom>
          <a:ln w="6350">
            <a:solidFill>
              <a:srgbClr val="039FDA"/>
            </a:solidFill>
          </a:ln>
        </p:spPr>
        <p:txBody>
          <a:bodyPr wrap="square" lIns="0" tIns="0" rIns="0" bIns="0" rtlCol="0"/>
          <a:lstStyle/>
          <a:p>
            <a:endParaRPr sz="1227"/>
          </a:p>
        </p:txBody>
      </p:sp>
      <p:sp>
        <p:nvSpPr>
          <p:cNvPr id="9" name="object 9"/>
          <p:cNvSpPr/>
          <p:nvPr/>
        </p:nvSpPr>
        <p:spPr>
          <a:xfrm>
            <a:off x="1454727" y="0"/>
            <a:ext cx="5299364" cy="389659"/>
          </a:xfrm>
          <a:custGeom>
            <a:avLst/>
            <a:gdLst/>
            <a:ahLst/>
            <a:cxnLst/>
            <a:rect l="l" t="t" r="r" b="b"/>
            <a:pathLst>
              <a:path w="7772400" h="571500">
                <a:moveTo>
                  <a:pt x="0" y="571500"/>
                </a:moveTo>
                <a:lnTo>
                  <a:pt x="7772400" y="571500"/>
                </a:lnTo>
                <a:lnTo>
                  <a:pt x="7772400" y="0"/>
                </a:lnTo>
                <a:lnTo>
                  <a:pt x="0" y="0"/>
                </a:lnTo>
                <a:lnTo>
                  <a:pt x="0" y="571500"/>
                </a:lnTo>
                <a:close/>
              </a:path>
            </a:pathLst>
          </a:custGeom>
          <a:solidFill>
            <a:srgbClr val="05334C"/>
          </a:solidFill>
        </p:spPr>
        <p:txBody>
          <a:bodyPr wrap="square" lIns="0" tIns="0" rIns="0" bIns="0" rtlCol="0"/>
          <a:lstStyle/>
          <a:p>
            <a:endParaRPr sz="1227"/>
          </a:p>
        </p:txBody>
      </p:sp>
      <p:sp>
        <p:nvSpPr>
          <p:cNvPr id="10" name="object 10"/>
          <p:cNvSpPr/>
          <p:nvPr/>
        </p:nvSpPr>
        <p:spPr>
          <a:xfrm>
            <a:off x="3226623" y="4330"/>
            <a:ext cx="277957" cy="381000"/>
          </a:xfrm>
          <a:custGeom>
            <a:avLst/>
            <a:gdLst/>
            <a:ahLst/>
            <a:cxnLst/>
            <a:rect l="l" t="t" r="r" b="b"/>
            <a:pathLst>
              <a:path w="407669" h="558800">
                <a:moveTo>
                  <a:pt x="0" y="0"/>
                </a:moveTo>
                <a:lnTo>
                  <a:pt x="100195" y="108150"/>
                </a:lnTo>
                <a:lnTo>
                  <a:pt x="220293" y="259485"/>
                </a:lnTo>
                <a:lnTo>
                  <a:pt x="328684" y="419939"/>
                </a:lnTo>
                <a:lnTo>
                  <a:pt x="407630" y="558799"/>
                </a:lnTo>
              </a:path>
            </a:pathLst>
          </a:custGeom>
          <a:ln w="9525">
            <a:solidFill>
              <a:srgbClr val="439DD2"/>
            </a:solidFill>
          </a:ln>
        </p:spPr>
        <p:txBody>
          <a:bodyPr wrap="square" lIns="0" tIns="0" rIns="0" bIns="0" rtlCol="0"/>
          <a:lstStyle/>
          <a:p>
            <a:endParaRPr sz="1227"/>
          </a:p>
        </p:txBody>
      </p:sp>
      <p:sp>
        <p:nvSpPr>
          <p:cNvPr id="11" name="object 11"/>
          <p:cNvSpPr/>
          <p:nvPr/>
        </p:nvSpPr>
        <p:spPr>
          <a:xfrm>
            <a:off x="3132085" y="4330"/>
            <a:ext cx="296141" cy="381000"/>
          </a:xfrm>
          <a:custGeom>
            <a:avLst/>
            <a:gdLst/>
            <a:ahLst/>
            <a:cxnLst/>
            <a:rect l="l" t="t" r="r" b="b"/>
            <a:pathLst>
              <a:path w="434339" h="558800">
                <a:moveTo>
                  <a:pt x="0" y="0"/>
                </a:moveTo>
                <a:lnTo>
                  <a:pt x="38555" y="35719"/>
                </a:lnTo>
                <a:lnTo>
                  <a:pt x="164610" y="171782"/>
                </a:lnTo>
                <a:lnTo>
                  <a:pt x="280036" y="317231"/>
                </a:lnTo>
                <a:lnTo>
                  <a:pt x="384211" y="471444"/>
                </a:lnTo>
                <a:lnTo>
                  <a:pt x="433875" y="558799"/>
                </a:lnTo>
              </a:path>
            </a:pathLst>
          </a:custGeom>
          <a:ln w="9524">
            <a:solidFill>
              <a:srgbClr val="439DD2"/>
            </a:solidFill>
          </a:ln>
        </p:spPr>
        <p:txBody>
          <a:bodyPr wrap="square" lIns="0" tIns="0" rIns="0" bIns="0" rtlCol="0"/>
          <a:lstStyle/>
          <a:p>
            <a:endParaRPr sz="1227"/>
          </a:p>
        </p:txBody>
      </p:sp>
      <p:sp>
        <p:nvSpPr>
          <p:cNvPr id="12" name="object 12"/>
          <p:cNvSpPr/>
          <p:nvPr/>
        </p:nvSpPr>
        <p:spPr>
          <a:xfrm>
            <a:off x="3034054" y="4330"/>
            <a:ext cx="317356" cy="381000"/>
          </a:xfrm>
          <a:custGeom>
            <a:avLst/>
            <a:gdLst/>
            <a:ahLst/>
            <a:cxnLst/>
            <a:rect l="l" t="t" r="r" b="b"/>
            <a:pathLst>
              <a:path w="465455" h="558800">
                <a:moveTo>
                  <a:pt x="0" y="0"/>
                </a:moveTo>
                <a:lnTo>
                  <a:pt x="113190" y="104865"/>
                </a:lnTo>
                <a:lnTo>
                  <a:pt x="234145" y="235420"/>
                </a:lnTo>
                <a:lnTo>
                  <a:pt x="344900" y="374981"/>
                </a:lnTo>
                <a:lnTo>
                  <a:pt x="444859" y="522952"/>
                </a:lnTo>
                <a:lnTo>
                  <a:pt x="465240" y="558799"/>
                </a:lnTo>
              </a:path>
            </a:pathLst>
          </a:custGeom>
          <a:ln w="9525">
            <a:solidFill>
              <a:srgbClr val="439DD2"/>
            </a:solidFill>
          </a:ln>
        </p:spPr>
        <p:txBody>
          <a:bodyPr wrap="square" lIns="0" tIns="0" rIns="0" bIns="0" rtlCol="0"/>
          <a:lstStyle/>
          <a:p>
            <a:endParaRPr sz="1227"/>
          </a:p>
        </p:txBody>
      </p:sp>
      <p:sp>
        <p:nvSpPr>
          <p:cNvPr id="13" name="object 13"/>
          <p:cNvSpPr/>
          <p:nvPr/>
        </p:nvSpPr>
        <p:spPr>
          <a:xfrm>
            <a:off x="2928867" y="4330"/>
            <a:ext cx="344631" cy="381000"/>
          </a:xfrm>
          <a:custGeom>
            <a:avLst/>
            <a:gdLst/>
            <a:ahLst/>
            <a:cxnLst/>
            <a:rect l="l" t="t" r="r" b="b"/>
            <a:pathLst>
              <a:path w="505460" h="558800">
                <a:moveTo>
                  <a:pt x="0" y="0"/>
                </a:moveTo>
                <a:lnTo>
                  <a:pt x="73278" y="58152"/>
                </a:lnTo>
                <a:lnTo>
                  <a:pt x="198327" y="174003"/>
                </a:lnTo>
                <a:lnTo>
                  <a:pt x="314180" y="299052"/>
                </a:lnTo>
                <a:lnTo>
                  <a:pt x="420264" y="432727"/>
                </a:lnTo>
                <a:lnTo>
                  <a:pt x="505430" y="558799"/>
                </a:lnTo>
              </a:path>
            </a:pathLst>
          </a:custGeom>
          <a:ln w="9525">
            <a:solidFill>
              <a:srgbClr val="439DD2"/>
            </a:solidFill>
          </a:ln>
        </p:spPr>
        <p:txBody>
          <a:bodyPr wrap="square" lIns="0" tIns="0" rIns="0" bIns="0" rtlCol="0"/>
          <a:lstStyle/>
          <a:p>
            <a:endParaRPr sz="1227"/>
          </a:p>
        </p:txBody>
      </p:sp>
      <p:sp>
        <p:nvSpPr>
          <p:cNvPr id="14" name="object 14"/>
          <p:cNvSpPr/>
          <p:nvPr/>
        </p:nvSpPr>
        <p:spPr>
          <a:xfrm>
            <a:off x="2817044" y="4330"/>
            <a:ext cx="376238" cy="381000"/>
          </a:xfrm>
          <a:custGeom>
            <a:avLst/>
            <a:gdLst/>
            <a:ahLst/>
            <a:cxnLst/>
            <a:rect l="l" t="t" r="r" b="b"/>
            <a:pathLst>
              <a:path w="551814" h="558800">
                <a:moveTo>
                  <a:pt x="0" y="0"/>
                </a:moveTo>
                <a:lnTo>
                  <a:pt x="45862" y="30981"/>
                </a:lnTo>
                <a:lnTo>
                  <a:pt x="173651" y="132392"/>
                </a:lnTo>
                <a:lnTo>
                  <a:pt x="293194" y="243142"/>
                </a:lnTo>
                <a:lnTo>
                  <a:pt x="403945" y="362685"/>
                </a:lnTo>
                <a:lnTo>
                  <a:pt x="505358" y="490473"/>
                </a:lnTo>
                <a:lnTo>
                  <a:pt x="551515" y="558799"/>
                </a:lnTo>
              </a:path>
            </a:pathLst>
          </a:custGeom>
          <a:ln w="9525">
            <a:solidFill>
              <a:srgbClr val="439DD2"/>
            </a:solidFill>
          </a:ln>
        </p:spPr>
        <p:txBody>
          <a:bodyPr wrap="square" lIns="0" tIns="0" rIns="0" bIns="0" rtlCol="0"/>
          <a:lstStyle/>
          <a:p>
            <a:endParaRPr sz="1227"/>
          </a:p>
        </p:txBody>
      </p:sp>
      <p:sp>
        <p:nvSpPr>
          <p:cNvPr id="15" name="object 15"/>
          <p:cNvSpPr/>
          <p:nvPr/>
        </p:nvSpPr>
        <p:spPr>
          <a:xfrm>
            <a:off x="2693733" y="4330"/>
            <a:ext cx="419100" cy="381000"/>
          </a:xfrm>
          <a:custGeom>
            <a:avLst/>
            <a:gdLst/>
            <a:ahLst/>
            <a:cxnLst/>
            <a:rect l="l" t="t" r="r" b="b"/>
            <a:pathLst>
              <a:path w="614680" h="558800">
                <a:moveTo>
                  <a:pt x="0" y="0"/>
                </a:moveTo>
                <a:lnTo>
                  <a:pt x="39721" y="22582"/>
                </a:lnTo>
                <a:lnTo>
                  <a:pt x="168968" y="109892"/>
                </a:lnTo>
                <a:lnTo>
                  <a:pt x="290870" y="206632"/>
                </a:lnTo>
                <a:lnTo>
                  <a:pt x="404906" y="312281"/>
                </a:lnTo>
                <a:lnTo>
                  <a:pt x="510554" y="426317"/>
                </a:lnTo>
                <a:lnTo>
                  <a:pt x="607294" y="548219"/>
                </a:lnTo>
                <a:lnTo>
                  <a:pt x="614442" y="558799"/>
                </a:lnTo>
              </a:path>
            </a:pathLst>
          </a:custGeom>
          <a:ln w="9524">
            <a:solidFill>
              <a:srgbClr val="439DD2"/>
            </a:solidFill>
          </a:ln>
        </p:spPr>
        <p:txBody>
          <a:bodyPr wrap="square" lIns="0" tIns="0" rIns="0" bIns="0" rtlCol="0"/>
          <a:lstStyle/>
          <a:p>
            <a:endParaRPr sz="1227"/>
          </a:p>
        </p:txBody>
      </p:sp>
      <p:sp>
        <p:nvSpPr>
          <p:cNvPr id="16" name="object 16"/>
          <p:cNvSpPr/>
          <p:nvPr/>
        </p:nvSpPr>
        <p:spPr>
          <a:xfrm>
            <a:off x="2550837" y="4330"/>
            <a:ext cx="477982" cy="381000"/>
          </a:xfrm>
          <a:custGeom>
            <a:avLst/>
            <a:gdLst/>
            <a:ahLst/>
            <a:cxnLst/>
            <a:rect l="l" t="t" r="r" b="b"/>
            <a:pathLst>
              <a:path w="701039" h="558800">
                <a:moveTo>
                  <a:pt x="0" y="0"/>
                </a:moveTo>
                <a:lnTo>
                  <a:pt x="68296" y="32086"/>
                </a:lnTo>
                <a:lnTo>
                  <a:pt x="197797" y="105710"/>
                </a:lnTo>
                <a:lnTo>
                  <a:pt x="320803" y="188804"/>
                </a:lnTo>
                <a:lnTo>
                  <a:pt x="436819" y="280873"/>
                </a:lnTo>
                <a:lnTo>
                  <a:pt x="545348" y="381420"/>
                </a:lnTo>
                <a:lnTo>
                  <a:pt x="645895" y="489949"/>
                </a:lnTo>
                <a:lnTo>
                  <a:pt x="700534" y="558799"/>
                </a:lnTo>
              </a:path>
            </a:pathLst>
          </a:custGeom>
          <a:ln w="9525">
            <a:solidFill>
              <a:srgbClr val="439DD2"/>
            </a:solidFill>
          </a:ln>
        </p:spPr>
        <p:txBody>
          <a:bodyPr wrap="square" lIns="0" tIns="0" rIns="0" bIns="0" rtlCol="0"/>
          <a:lstStyle/>
          <a:p>
            <a:endParaRPr sz="1227"/>
          </a:p>
        </p:txBody>
      </p:sp>
      <p:sp>
        <p:nvSpPr>
          <p:cNvPr id="17" name="object 17"/>
          <p:cNvSpPr/>
          <p:nvPr/>
        </p:nvSpPr>
        <p:spPr>
          <a:xfrm>
            <a:off x="1459057" y="4330"/>
            <a:ext cx="159327" cy="63211"/>
          </a:xfrm>
          <a:custGeom>
            <a:avLst/>
            <a:gdLst/>
            <a:ahLst/>
            <a:cxnLst/>
            <a:rect l="l" t="t" r="r" b="b"/>
            <a:pathLst>
              <a:path w="233679" h="92710">
                <a:moveTo>
                  <a:pt x="0" y="92306"/>
                </a:moveTo>
                <a:lnTo>
                  <a:pt x="71912" y="58521"/>
                </a:lnTo>
                <a:lnTo>
                  <a:pt x="205758" y="8024"/>
                </a:lnTo>
                <a:lnTo>
                  <a:pt x="233498" y="0"/>
                </a:lnTo>
              </a:path>
            </a:pathLst>
          </a:custGeom>
          <a:ln w="9525">
            <a:solidFill>
              <a:srgbClr val="439DD2"/>
            </a:solidFill>
          </a:ln>
        </p:spPr>
        <p:txBody>
          <a:bodyPr wrap="square" lIns="0" tIns="0" rIns="0" bIns="0" rtlCol="0"/>
          <a:lstStyle/>
          <a:p>
            <a:endParaRPr sz="1227"/>
          </a:p>
        </p:txBody>
      </p:sp>
      <p:sp>
        <p:nvSpPr>
          <p:cNvPr id="18" name="object 18"/>
          <p:cNvSpPr/>
          <p:nvPr/>
        </p:nvSpPr>
        <p:spPr>
          <a:xfrm>
            <a:off x="2368895" y="4330"/>
            <a:ext cx="574530" cy="381000"/>
          </a:xfrm>
          <a:custGeom>
            <a:avLst/>
            <a:gdLst/>
            <a:ahLst/>
            <a:cxnLst/>
            <a:rect l="l" t="t" r="r" b="b"/>
            <a:pathLst>
              <a:path w="842644" h="558800">
                <a:moveTo>
                  <a:pt x="0" y="0"/>
                </a:moveTo>
                <a:lnTo>
                  <a:pt x="161587" y="58521"/>
                </a:lnTo>
                <a:lnTo>
                  <a:pt x="290211" y="118949"/>
                </a:lnTo>
                <a:lnTo>
                  <a:pt x="413141" y="188838"/>
                </a:lnTo>
                <a:lnTo>
                  <a:pt x="529906" y="267716"/>
                </a:lnTo>
                <a:lnTo>
                  <a:pt x="640035" y="355113"/>
                </a:lnTo>
                <a:lnTo>
                  <a:pt x="743057" y="450559"/>
                </a:lnTo>
                <a:lnTo>
                  <a:pt x="838503" y="553581"/>
                </a:lnTo>
                <a:lnTo>
                  <a:pt x="842644" y="558799"/>
                </a:lnTo>
              </a:path>
            </a:pathLst>
          </a:custGeom>
          <a:ln w="9525">
            <a:solidFill>
              <a:srgbClr val="439DD2"/>
            </a:solidFill>
          </a:ln>
        </p:spPr>
        <p:txBody>
          <a:bodyPr wrap="square" lIns="0" tIns="0" rIns="0" bIns="0" rtlCol="0"/>
          <a:lstStyle/>
          <a:p>
            <a:endParaRPr sz="1227"/>
          </a:p>
        </p:txBody>
      </p:sp>
      <p:sp>
        <p:nvSpPr>
          <p:cNvPr id="19" name="object 19"/>
          <p:cNvSpPr/>
          <p:nvPr/>
        </p:nvSpPr>
        <p:spPr>
          <a:xfrm>
            <a:off x="1459057" y="12881"/>
            <a:ext cx="1394114" cy="372774"/>
          </a:xfrm>
          <a:custGeom>
            <a:avLst/>
            <a:gdLst/>
            <a:ahLst/>
            <a:cxnLst/>
            <a:rect l="l" t="t" r="r" b="b"/>
            <a:pathLst>
              <a:path w="2044700" h="546735">
                <a:moveTo>
                  <a:pt x="0" y="187737"/>
                </a:moveTo>
                <a:lnTo>
                  <a:pt x="109971" y="136072"/>
                </a:lnTo>
                <a:lnTo>
                  <a:pt x="236663" y="88274"/>
                </a:lnTo>
                <a:lnTo>
                  <a:pt x="367854" y="50322"/>
                </a:lnTo>
                <a:lnTo>
                  <a:pt x="503097" y="22662"/>
                </a:lnTo>
                <a:lnTo>
                  <a:pt x="641948" y="5739"/>
                </a:lnTo>
                <a:lnTo>
                  <a:pt x="783961" y="0"/>
                </a:lnTo>
                <a:lnTo>
                  <a:pt x="925975" y="5739"/>
                </a:lnTo>
                <a:lnTo>
                  <a:pt x="1064827" y="22662"/>
                </a:lnTo>
                <a:lnTo>
                  <a:pt x="1200072" y="50322"/>
                </a:lnTo>
                <a:lnTo>
                  <a:pt x="1331264" y="88274"/>
                </a:lnTo>
                <a:lnTo>
                  <a:pt x="1457957" y="136072"/>
                </a:lnTo>
                <a:lnTo>
                  <a:pt x="1579707" y="193270"/>
                </a:lnTo>
                <a:lnTo>
                  <a:pt x="1696066" y="259423"/>
                </a:lnTo>
                <a:lnTo>
                  <a:pt x="1806590" y="334085"/>
                </a:lnTo>
                <a:lnTo>
                  <a:pt x="1910832" y="416811"/>
                </a:lnTo>
                <a:lnTo>
                  <a:pt x="2008348" y="507155"/>
                </a:lnTo>
                <a:lnTo>
                  <a:pt x="2044575" y="546257"/>
                </a:lnTo>
              </a:path>
            </a:pathLst>
          </a:custGeom>
          <a:ln w="9525">
            <a:solidFill>
              <a:srgbClr val="439DD2"/>
            </a:solidFill>
          </a:ln>
        </p:spPr>
        <p:txBody>
          <a:bodyPr wrap="square" lIns="0" tIns="0" rIns="0" bIns="0" rtlCol="0"/>
          <a:lstStyle/>
          <a:p>
            <a:endParaRPr sz="1227"/>
          </a:p>
        </p:txBody>
      </p:sp>
      <p:sp>
        <p:nvSpPr>
          <p:cNvPr id="20" name="object 20"/>
          <p:cNvSpPr/>
          <p:nvPr/>
        </p:nvSpPr>
        <p:spPr>
          <a:xfrm>
            <a:off x="1459057" y="79547"/>
            <a:ext cx="1300163" cy="306099"/>
          </a:xfrm>
          <a:custGeom>
            <a:avLst/>
            <a:gdLst/>
            <a:ahLst/>
            <a:cxnLst/>
            <a:rect l="l" t="t" r="r" b="b"/>
            <a:pathLst>
              <a:path w="1906905" h="448945">
                <a:moveTo>
                  <a:pt x="0" y="201210"/>
                </a:moveTo>
                <a:lnTo>
                  <a:pt x="33157" y="182359"/>
                </a:lnTo>
                <a:lnTo>
                  <a:pt x="148030" y="128390"/>
                </a:lnTo>
                <a:lnTo>
                  <a:pt x="267568" y="83291"/>
                </a:lnTo>
                <a:lnTo>
                  <a:pt x="391351" y="47482"/>
                </a:lnTo>
                <a:lnTo>
                  <a:pt x="518957" y="21383"/>
                </a:lnTo>
                <a:lnTo>
                  <a:pt x="649967" y="5415"/>
                </a:lnTo>
                <a:lnTo>
                  <a:pt x="783961" y="0"/>
                </a:lnTo>
                <a:lnTo>
                  <a:pt x="917955" y="5415"/>
                </a:lnTo>
                <a:lnTo>
                  <a:pt x="1048967" y="21383"/>
                </a:lnTo>
                <a:lnTo>
                  <a:pt x="1176575" y="47482"/>
                </a:lnTo>
                <a:lnTo>
                  <a:pt x="1300359" y="83291"/>
                </a:lnTo>
                <a:lnTo>
                  <a:pt x="1419898" y="128390"/>
                </a:lnTo>
                <a:lnTo>
                  <a:pt x="1534773" y="182359"/>
                </a:lnTo>
                <a:lnTo>
                  <a:pt x="1644561" y="244777"/>
                </a:lnTo>
                <a:lnTo>
                  <a:pt x="1748844" y="315224"/>
                </a:lnTo>
                <a:lnTo>
                  <a:pt x="1847200" y="393279"/>
                </a:lnTo>
                <a:lnTo>
                  <a:pt x="1906783" y="448480"/>
                </a:lnTo>
              </a:path>
            </a:pathLst>
          </a:custGeom>
          <a:ln w="9524">
            <a:solidFill>
              <a:srgbClr val="439DD2"/>
            </a:solidFill>
          </a:ln>
        </p:spPr>
        <p:txBody>
          <a:bodyPr wrap="square" lIns="0" tIns="0" rIns="0" bIns="0" rtlCol="0"/>
          <a:lstStyle/>
          <a:p>
            <a:endParaRPr sz="1227"/>
          </a:p>
        </p:txBody>
      </p:sp>
      <p:sp>
        <p:nvSpPr>
          <p:cNvPr id="21" name="object 21"/>
          <p:cNvSpPr/>
          <p:nvPr/>
        </p:nvSpPr>
        <p:spPr>
          <a:xfrm>
            <a:off x="1459057" y="146214"/>
            <a:ext cx="1199717" cy="239424"/>
          </a:xfrm>
          <a:custGeom>
            <a:avLst/>
            <a:gdLst/>
            <a:ahLst/>
            <a:cxnLst/>
            <a:rect l="l" t="t" r="r" b="b"/>
            <a:pathLst>
              <a:path w="1759585" h="351155">
                <a:moveTo>
                  <a:pt x="0" y="215843"/>
                </a:moveTo>
                <a:lnTo>
                  <a:pt x="78091" y="171445"/>
                </a:lnTo>
                <a:lnTo>
                  <a:pt x="186089" y="120706"/>
                </a:lnTo>
                <a:lnTo>
                  <a:pt x="298473" y="78306"/>
                </a:lnTo>
                <a:lnTo>
                  <a:pt x="414848" y="44640"/>
                </a:lnTo>
                <a:lnTo>
                  <a:pt x="534817" y="20103"/>
                </a:lnTo>
                <a:lnTo>
                  <a:pt x="657987" y="5091"/>
                </a:lnTo>
                <a:lnTo>
                  <a:pt x="783961" y="0"/>
                </a:lnTo>
                <a:lnTo>
                  <a:pt x="909936" y="5091"/>
                </a:lnTo>
                <a:lnTo>
                  <a:pt x="1033107" y="20103"/>
                </a:lnTo>
                <a:lnTo>
                  <a:pt x="1153078" y="44640"/>
                </a:lnTo>
                <a:lnTo>
                  <a:pt x="1269454" y="78306"/>
                </a:lnTo>
                <a:lnTo>
                  <a:pt x="1381839" y="120706"/>
                </a:lnTo>
                <a:lnTo>
                  <a:pt x="1489838" y="171445"/>
                </a:lnTo>
                <a:lnTo>
                  <a:pt x="1593057" y="230128"/>
                </a:lnTo>
                <a:lnTo>
                  <a:pt x="1691098" y="296358"/>
                </a:lnTo>
                <a:lnTo>
                  <a:pt x="1759577" y="350702"/>
                </a:lnTo>
              </a:path>
            </a:pathLst>
          </a:custGeom>
          <a:ln w="9525">
            <a:solidFill>
              <a:srgbClr val="439DD2"/>
            </a:solidFill>
          </a:ln>
        </p:spPr>
        <p:txBody>
          <a:bodyPr wrap="square" lIns="0" tIns="0" rIns="0" bIns="0" rtlCol="0"/>
          <a:lstStyle/>
          <a:p>
            <a:endParaRPr sz="1227"/>
          </a:p>
        </p:txBody>
      </p:sp>
      <p:sp>
        <p:nvSpPr>
          <p:cNvPr id="22" name="object 22"/>
          <p:cNvSpPr/>
          <p:nvPr/>
        </p:nvSpPr>
        <p:spPr>
          <a:xfrm>
            <a:off x="1459057" y="212889"/>
            <a:ext cx="1088881" cy="172749"/>
          </a:xfrm>
          <a:custGeom>
            <a:avLst/>
            <a:gdLst/>
            <a:ahLst/>
            <a:cxnLst/>
            <a:rect l="l" t="t" r="r" b="b"/>
            <a:pathLst>
              <a:path w="1597025" h="253365">
                <a:moveTo>
                  <a:pt x="0" y="233294"/>
                </a:moveTo>
                <a:lnTo>
                  <a:pt x="123025" y="160528"/>
                </a:lnTo>
                <a:lnTo>
                  <a:pt x="224148" y="113020"/>
                </a:lnTo>
                <a:lnTo>
                  <a:pt x="329378" y="73320"/>
                </a:lnTo>
                <a:lnTo>
                  <a:pt x="438344" y="41797"/>
                </a:lnTo>
                <a:lnTo>
                  <a:pt x="550677" y="18823"/>
                </a:lnTo>
                <a:lnTo>
                  <a:pt x="666006" y="4767"/>
                </a:lnTo>
                <a:lnTo>
                  <a:pt x="783961" y="0"/>
                </a:lnTo>
                <a:lnTo>
                  <a:pt x="901917" y="4767"/>
                </a:lnTo>
                <a:lnTo>
                  <a:pt x="1017247" y="18823"/>
                </a:lnTo>
                <a:lnTo>
                  <a:pt x="1129582" y="41797"/>
                </a:lnTo>
                <a:lnTo>
                  <a:pt x="1238549" y="73320"/>
                </a:lnTo>
                <a:lnTo>
                  <a:pt x="1343780" y="113020"/>
                </a:lnTo>
                <a:lnTo>
                  <a:pt x="1444904" y="160528"/>
                </a:lnTo>
                <a:lnTo>
                  <a:pt x="1541552" y="215475"/>
                </a:lnTo>
                <a:lnTo>
                  <a:pt x="1596972" y="252912"/>
                </a:lnTo>
              </a:path>
            </a:pathLst>
          </a:custGeom>
          <a:ln w="9525">
            <a:solidFill>
              <a:srgbClr val="439DD2"/>
            </a:solidFill>
          </a:ln>
        </p:spPr>
        <p:txBody>
          <a:bodyPr wrap="square" lIns="0" tIns="0" rIns="0" bIns="0" rtlCol="0"/>
          <a:lstStyle/>
          <a:p>
            <a:endParaRPr sz="1227"/>
          </a:p>
        </p:txBody>
      </p:sp>
      <p:sp>
        <p:nvSpPr>
          <p:cNvPr id="23" name="object 23"/>
          <p:cNvSpPr/>
          <p:nvPr/>
        </p:nvSpPr>
        <p:spPr>
          <a:xfrm>
            <a:off x="1566954" y="279555"/>
            <a:ext cx="853353" cy="106074"/>
          </a:xfrm>
          <a:custGeom>
            <a:avLst/>
            <a:gdLst/>
            <a:ahLst/>
            <a:cxnLst/>
            <a:rect l="l" t="t" r="r" b="b"/>
            <a:pathLst>
              <a:path w="1251585" h="155575">
                <a:moveTo>
                  <a:pt x="0" y="155135"/>
                </a:moveTo>
                <a:lnTo>
                  <a:pt x="103958" y="105336"/>
                </a:lnTo>
                <a:lnTo>
                  <a:pt x="202034" y="68335"/>
                </a:lnTo>
                <a:lnTo>
                  <a:pt x="303592" y="38956"/>
                </a:lnTo>
                <a:lnTo>
                  <a:pt x="408288" y="17543"/>
                </a:lnTo>
                <a:lnTo>
                  <a:pt x="515776" y="4443"/>
                </a:lnTo>
                <a:lnTo>
                  <a:pt x="625711" y="0"/>
                </a:lnTo>
                <a:lnTo>
                  <a:pt x="735647" y="4443"/>
                </a:lnTo>
                <a:lnTo>
                  <a:pt x="843135" y="17543"/>
                </a:lnTo>
                <a:lnTo>
                  <a:pt x="947831" y="38956"/>
                </a:lnTo>
                <a:lnTo>
                  <a:pt x="1049390" y="68335"/>
                </a:lnTo>
                <a:lnTo>
                  <a:pt x="1147466" y="105336"/>
                </a:lnTo>
                <a:lnTo>
                  <a:pt x="1241715" y="149615"/>
                </a:lnTo>
                <a:lnTo>
                  <a:pt x="1251426" y="155135"/>
                </a:lnTo>
              </a:path>
            </a:pathLst>
          </a:custGeom>
          <a:ln w="9525">
            <a:solidFill>
              <a:srgbClr val="439DD2"/>
            </a:solidFill>
          </a:ln>
        </p:spPr>
        <p:txBody>
          <a:bodyPr wrap="square" lIns="0" tIns="0" rIns="0" bIns="0" rtlCol="0"/>
          <a:lstStyle/>
          <a:p>
            <a:endParaRPr sz="1227"/>
          </a:p>
        </p:txBody>
      </p:sp>
      <p:sp>
        <p:nvSpPr>
          <p:cNvPr id="24" name="object 24"/>
          <p:cNvSpPr/>
          <p:nvPr/>
        </p:nvSpPr>
        <p:spPr>
          <a:xfrm>
            <a:off x="1739899" y="346221"/>
            <a:ext cx="507423" cy="39399"/>
          </a:xfrm>
          <a:custGeom>
            <a:avLst/>
            <a:gdLst/>
            <a:ahLst/>
            <a:cxnLst/>
            <a:rect l="l" t="t" r="r" b="b"/>
            <a:pathLst>
              <a:path w="744219" h="57784">
                <a:moveTo>
                  <a:pt x="0" y="57358"/>
                </a:moveTo>
                <a:lnTo>
                  <a:pt x="73436" y="36114"/>
                </a:lnTo>
                <a:lnTo>
                  <a:pt x="170494" y="16264"/>
                </a:lnTo>
                <a:lnTo>
                  <a:pt x="270142" y="4119"/>
                </a:lnTo>
                <a:lnTo>
                  <a:pt x="372058" y="0"/>
                </a:lnTo>
                <a:lnTo>
                  <a:pt x="473974" y="4119"/>
                </a:lnTo>
                <a:lnTo>
                  <a:pt x="573622" y="16264"/>
                </a:lnTo>
                <a:lnTo>
                  <a:pt x="670680" y="36114"/>
                </a:lnTo>
                <a:lnTo>
                  <a:pt x="744116" y="57358"/>
                </a:lnTo>
              </a:path>
            </a:pathLst>
          </a:custGeom>
          <a:ln w="9525">
            <a:solidFill>
              <a:srgbClr val="439DD2"/>
            </a:solidFill>
          </a:ln>
        </p:spPr>
        <p:txBody>
          <a:bodyPr wrap="square" lIns="0" tIns="0" rIns="0" bIns="0" rtlCol="0"/>
          <a:lstStyle/>
          <a:p>
            <a:endParaRPr sz="1227"/>
          </a:p>
        </p:txBody>
      </p:sp>
      <p:sp>
        <p:nvSpPr>
          <p:cNvPr id="25" name="object 25"/>
          <p:cNvSpPr/>
          <p:nvPr/>
        </p:nvSpPr>
        <p:spPr>
          <a:xfrm>
            <a:off x="4761982" y="4330"/>
            <a:ext cx="372341" cy="381000"/>
          </a:xfrm>
          <a:custGeom>
            <a:avLst/>
            <a:gdLst/>
            <a:ahLst/>
            <a:cxnLst/>
            <a:rect l="l" t="t" r="r" b="b"/>
            <a:pathLst>
              <a:path w="546100" h="558800">
                <a:moveTo>
                  <a:pt x="546069" y="558799"/>
                </a:moveTo>
                <a:lnTo>
                  <a:pt x="411930" y="452347"/>
                </a:lnTo>
                <a:lnTo>
                  <a:pt x="270361" y="321190"/>
                </a:lnTo>
                <a:lnTo>
                  <a:pt x="139204" y="179620"/>
                </a:lnTo>
                <a:lnTo>
                  <a:pt x="19107" y="28285"/>
                </a:lnTo>
                <a:lnTo>
                  <a:pt x="0" y="0"/>
                </a:lnTo>
              </a:path>
            </a:pathLst>
          </a:custGeom>
          <a:ln w="9525">
            <a:solidFill>
              <a:srgbClr val="439DD2"/>
            </a:solidFill>
          </a:ln>
        </p:spPr>
        <p:txBody>
          <a:bodyPr wrap="square" lIns="0" tIns="0" rIns="0" bIns="0" rtlCol="0"/>
          <a:lstStyle/>
          <a:p>
            <a:endParaRPr sz="1227"/>
          </a:p>
        </p:txBody>
      </p:sp>
      <p:sp>
        <p:nvSpPr>
          <p:cNvPr id="26" name="object 26"/>
          <p:cNvSpPr/>
          <p:nvPr/>
        </p:nvSpPr>
        <p:spPr>
          <a:xfrm>
            <a:off x="4844758" y="4330"/>
            <a:ext cx="406544" cy="381000"/>
          </a:xfrm>
          <a:custGeom>
            <a:avLst/>
            <a:gdLst/>
            <a:ahLst/>
            <a:cxnLst/>
            <a:rect l="l" t="t" r="r" b="b"/>
            <a:pathLst>
              <a:path w="596264" h="558800">
                <a:moveTo>
                  <a:pt x="596233" y="558799"/>
                </a:moveTo>
                <a:lnTo>
                  <a:pt x="499607" y="493525"/>
                </a:lnTo>
                <a:lnTo>
                  <a:pt x="354159" y="378100"/>
                </a:lnTo>
                <a:lnTo>
                  <a:pt x="218097" y="252045"/>
                </a:lnTo>
                <a:lnTo>
                  <a:pt x="92042" y="115983"/>
                </a:lnTo>
                <a:lnTo>
                  <a:pt x="0" y="0"/>
                </a:lnTo>
              </a:path>
            </a:pathLst>
          </a:custGeom>
          <a:ln w="9524">
            <a:solidFill>
              <a:srgbClr val="439DD2"/>
            </a:solidFill>
          </a:ln>
        </p:spPr>
        <p:txBody>
          <a:bodyPr wrap="square" lIns="0" tIns="0" rIns="0" bIns="0" rtlCol="0"/>
          <a:lstStyle/>
          <a:p>
            <a:endParaRPr sz="1227"/>
          </a:p>
        </p:txBody>
      </p:sp>
      <p:sp>
        <p:nvSpPr>
          <p:cNvPr id="27" name="object 27"/>
          <p:cNvSpPr/>
          <p:nvPr/>
        </p:nvSpPr>
        <p:spPr>
          <a:xfrm>
            <a:off x="4929806" y="4330"/>
            <a:ext cx="448974" cy="381000"/>
          </a:xfrm>
          <a:custGeom>
            <a:avLst/>
            <a:gdLst/>
            <a:ahLst/>
            <a:cxnLst/>
            <a:rect l="l" t="t" r="r" b="b"/>
            <a:pathLst>
              <a:path w="658495" h="558800">
                <a:moveTo>
                  <a:pt x="658378" y="558799"/>
                </a:moveTo>
                <a:lnTo>
                  <a:pt x="580585" y="514572"/>
                </a:lnTo>
                <a:lnTo>
                  <a:pt x="432615" y="414614"/>
                </a:lnTo>
                <a:lnTo>
                  <a:pt x="293053" y="303859"/>
                </a:lnTo>
                <a:lnTo>
                  <a:pt x="162498" y="182906"/>
                </a:lnTo>
                <a:lnTo>
                  <a:pt x="41545" y="52350"/>
                </a:lnTo>
                <a:lnTo>
                  <a:pt x="0" y="0"/>
                </a:lnTo>
              </a:path>
            </a:pathLst>
          </a:custGeom>
          <a:ln w="9525">
            <a:solidFill>
              <a:srgbClr val="439DD2"/>
            </a:solidFill>
          </a:ln>
        </p:spPr>
        <p:txBody>
          <a:bodyPr wrap="square" lIns="0" tIns="0" rIns="0" bIns="0" rtlCol="0"/>
          <a:lstStyle/>
          <a:p>
            <a:endParaRPr sz="1227"/>
          </a:p>
        </p:txBody>
      </p:sp>
      <p:sp>
        <p:nvSpPr>
          <p:cNvPr id="28" name="object 28"/>
          <p:cNvSpPr/>
          <p:nvPr/>
        </p:nvSpPr>
        <p:spPr>
          <a:xfrm>
            <a:off x="5015877" y="4330"/>
            <a:ext cx="508722" cy="381000"/>
          </a:xfrm>
          <a:custGeom>
            <a:avLst/>
            <a:gdLst/>
            <a:ahLst/>
            <a:cxnLst/>
            <a:rect l="l" t="t" r="r" b="b"/>
            <a:pathLst>
              <a:path w="746125" h="558800">
                <a:moveTo>
                  <a:pt x="745579" y="558799"/>
                </a:moveTo>
                <a:lnTo>
                  <a:pt x="655065" y="516275"/>
                </a:lnTo>
                <a:lnTo>
                  <a:pt x="505853" y="431444"/>
                </a:lnTo>
                <a:lnTo>
                  <a:pt x="364123" y="335702"/>
                </a:lnTo>
                <a:lnTo>
                  <a:pt x="230449" y="229619"/>
                </a:lnTo>
                <a:lnTo>
                  <a:pt x="105400" y="113767"/>
                </a:lnTo>
                <a:lnTo>
                  <a:pt x="0" y="0"/>
                </a:lnTo>
              </a:path>
            </a:pathLst>
          </a:custGeom>
          <a:ln w="9525">
            <a:solidFill>
              <a:srgbClr val="439DD2"/>
            </a:solidFill>
          </a:ln>
        </p:spPr>
        <p:txBody>
          <a:bodyPr wrap="square" lIns="0" tIns="0" rIns="0" bIns="0" rtlCol="0"/>
          <a:lstStyle/>
          <a:p>
            <a:endParaRPr sz="1227"/>
          </a:p>
        </p:txBody>
      </p:sp>
      <p:sp>
        <p:nvSpPr>
          <p:cNvPr id="29" name="object 29"/>
          <p:cNvSpPr/>
          <p:nvPr/>
        </p:nvSpPr>
        <p:spPr>
          <a:xfrm>
            <a:off x="6614107" y="331685"/>
            <a:ext cx="135948" cy="53686"/>
          </a:xfrm>
          <a:custGeom>
            <a:avLst/>
            <a:gdLst/>
            <a:ahLst/>
            <a:cxnLst/>
            <a:rect l="l" t="t" r="r" b="b"/>
            <a:pathLst>
              <a:path w="199390" h="78740">
                <a:moveTo>
                  <a:pt x="198958" y="0"/>
                </a:moveTo>
                <a:lnTo>
                  <a:pt x="157645" y="19409"/>
                </a:lnTo>
                <a:lnTo>
                  <a:pt x="2335" y="78003"/>
                </a:lnTo>
                <a:lnTo>
                  <a:pt x="0" y="78678"/>
                </a:lnTo>
              </a:path>
            </a:pathLst>
          </a:custGeom>
          <a:ln w="9525">
            <a:solidFill>
              <a:srgbClr val="439DD2"/>
            </a:solidFill>
          </a:ln>
        </p:spPr>
        <p:txBody>
          <a:bodyPr wrap="square" lIns="0" tIns="0" rIns="0" bIns="0" rtlCol="0"/>
          <a:lstStyle/>
          <a:p>
            <a:endParaRPr sz="1227"/>
          </a:p>
        </p:txBody>
      </p:sp>
      <p:sp>
        <p:nvSpPr>
          <p:cNvPr id="30" name="object 30"/>
          <p:cNvSpPr/>
          <p:nvPr/>
        </p:nvSpPr>
        <p:spPr>
          <a:xfrm>
            <a:off x="5106693" y="4330"/>
            <a:ext cx="595745" cy="381000"/>
          </a:xfrm>
          <a:custGeom>
            <a:avLst/>
            <a:gdLst/>
            <a:ahLst/>
            <a:cxnLst/>
            <a:rect l="l" t="t" r="r" b="b"/>
            <a:pathLst>
              <a:path w="873760" h="558800">
                <a:moveTo>
                  <a:pt x="873701" y="558799"/>
                </a:moveTo>
                <a:lnTo>
                  <a:pt x="716056" y="499530"/>
                </a:lnTo>
                <a:lnTo>
                  <a:pt x="566808" y="429412"/>
                </a:lnTo>
                <a:lnTo>
                  <a:pt x="424166" y="348316"/>
                </a:lnTo>
                <a:lnTo>
                  <a:pt x="288678" y="256790"/>
                </a:lnTo>
                <a:lnTo>
                  <a:pt x="160889" y="155378"/>
                </a:lnTo>
                <a:lnTo>
                  <a:pt x="41346" y="44628"/>
                </a:lnTo>
                <a:lnTo>
                  <a:pt x="0" y="0"/>
                </a:lnTo>
              </a:path>
            </a:pathLst>
          </a:custGeom>
          <a:ln w="9525">
            <a:solidFill>
              <a:srgbClr val="439DD2"/>
            </a:solidFill>
          </a:ln>
        </p:spPr>
        <p:txBody>
          <a:bodyPr wrap="square" lIns="0" tIns="0" rIns="0" bIns="0" rtlCol="0"/>
          <a:lstStyle/>
          <a:p>
            <a:endParaRPr sz="1227"/>
          </a:p>
        </p:txBody>
      </p:sp>
      <p:sp>
        <p:nvSpPr>
          <p:cNvPr id="31" name="object 31"/>
          <p:cNvSpPr/>
          <p:nvPr/>
        </p:nvSpPr>
        <p:spPr>
          <a:xfrm>
            <a:off x="6288537" y="258065"/>
            <a:ext cx="461530" cy="127289"/>
          </a:xfrm>
          <a:custGeom>
            <a:avLst/>
            <a:gdLst/>
            <a:ahLst/>
            <a:cxnLst/>
            <a:rect l="l" t="t" r="r" b="b"/>
            <a:pathLst>
              <a:path w="676909" h="186690">
                <a:moveTo>
                  <a:pt x="676462" y="0"/>
                </a:moveTo>
                <a:lnTo>
                  <a:pt x="597087" y="37290"/>
                </a:lnTo>
                <a:lnTo>
                  <a:pt x="448932" y="93185"/>
                </a:lnTo>
                <a:lnTo>
                  <a:pt x="295515" y="137566"/>
                </a:lnTo>
                <a:lnTo>
                  <a:pt x="137359" y="169912"/>
                </a:lnTo>
                <a:lnTo>
                  <a:pt x="1" y="186653"/>
                </a:lnTo>
              </a:path>
            </a:pathLst>
          </a:custGeom>
          <a:ln w="9525">
            <a:solidFill>
              <a:srgbClr val="439DD2"/>
            </a:solidFill>
          </a:ln>
        </p:spPr>
        <p:txBody>
          <a:bodyPr wrap="square" lIns="0" tIns="0" rIns="0" bIns="0" rtlCol="0"/>
          <a:lstStyle/>
          <a:p>
            <a:endParaRPr sz="1227"/>
          </a:p>
        </p:txBody>
      </p:sp>
      <p:sp>
        <p:nvSpPr>
          <p:cNvPr id="32" name="object 32"/>
          <p:cNvSpPr/>
          <p:nvPr/>
        </p:nvSpPr>
        <p:spPr>
          <a:xfrm>
            <a:off x="5200062" y="4330"/>
            <a:ext cx="828242" cy="381000"/>
          </a:xfrm>
          <a:custGeom>
            <a:avLst/>
            <a:gdLst/>
            <a:ahLst/>
            <a:cxnLst/>
            <a:rect l="l" t="t" r="r" b="b"/>
            <a:pathLst>
              <a:path w="1214754" h="558800">
                <a:moveTo>
                  <a:pt x="1214258" y="558799"/>
                </a:moveTo>
                <a:lnTo>
                  <a:pt x="1076900" y="542058"/>
                </a:lnTo>
                <a:lnTo>
                  <a:pt x="918745" y="509713"/>
                </a:lnTo>
                <a:lnTo>
                  <a:pt x="765330" y="465331"/>
                </a:lnTo>
                <a:lnTo>
                  <a:pt x="617174" y="409436"/>
                </a:lnTo>
                <a:lnTo>
                  <a:pt x="474801" y="342548"/>
                </a:lnTo>
                <a:lnTo>
                  <a:pt x="338730" y="265189"/>
                </a:lnTo>
                <a:lnTo>
                  <a:pt x="209482" y="177878"/>
                </a:lnTo>
                <a:lnTo>
                  <a:pt x="87580" y="81138"/>
                </a:lnTo>
                <a:lnTo>
                  <a:pt x="0" y="0"/>
                </a:lnTo>
              </a:path>
            </a:pathLst>
          </a:custGeom>
          <a:ln w="9525">
            <a:solidFill>
              <a:srgbClr val="439DD2"/>
            </a:solidFill>
          </a:ln>
        </p:spPr>
        <p:txBody>
          <a:bodyPr wrap="square" lIns="0" tIns="0" rIns="0" bIns="0" rtlCol="0"/>
          <a:lstStyle/>
          <a:p>
            <a:endParaRPr sz="1227"/>
          </a:p>
        </p:txBody>
      </p:sp>
      <p:sp>
        <p:nvSpPr>
          <p:cNvPr id="33" name="object 33"/>
          <p:cNvSpPr/>
          <p:nvPr/>
        </p:nvSpPr>
        <p:spPr>
          <a:xfrm>
            <a:off x="5298092" y="4330"/>
            <a:ext cx="1451697" cy="321252"/>
          </a:xfrm>
          <a:custGeom>
            <a:avLst/>
            <a:gdLst/>
            <a:ahLst/>
            <a:cxnLst/>
            <a:rect l="l" t="t" r="r" b="b"/>
            <a:pathLst>
              <a:path w="2129154" h="471170">
                <a:moveTo>
                  <a:pt x="2129115" y="264170"/>
                </a:moveTo>
                <a:lnTo>
                  <a:pt x="2011682" y="319341"/>
                </a:lnTo>
                <a:lnTo>
                  <a:pt x="1870680" y="372538"/>
                </a:lnTo>
                <a:lnTo>
                  <a:pt x="1724672" y="414776"/>
                </a:lnTo>
                <a:lnTo>
                  <a:pt x="1574153" y="445561"/>
                </a:lnTo>
                <a:lnTo>
                  <a:pt x="1419619" y="464395"/>
                </a:lnTo>
                <a:lnTo>
                  <a:pt x="1261566" y="470783"/>
                </a:lnTo>
                <a:lnTo>
                  <a:pt x="1103516" y="464395"/>
                </a:lnTo>
                <a:lnTo>
                  <a:pt x="948984" y="445561"/>
                </a:lnTo>
                <a:lnTo>
                  <a:pt x="798466" y="414776"/>
                </a:lnTo>
                <a:lnTo>
                  <a:pt x="652459" y="372538"/>
                </a:lnTo>
                <a:lnTo>
                  <a:pt x="511459" y="319341"/>
                </a:lnTo>
                <a:lnTo>
                  <a:pt x="375961" y="255682"/>
                </a:lnTo>
                <a:lnTo>
                  <a:pt x="246461" y="182058"/>
                </a:lnTo>
                <a:lnTo>
                  <a:pt x="123456" y="98963"/>
                </a:lnTo>
                <a:lnTo>
                  <a:pt x="7441" y="6893"/>
                </a:lnTo>
                <a:lnTo>
                  <a:pt x="0" y="0"/>
                </a:lnTo>
              </a:path>
            </a:pathLst>
          </a:custGeom>
          <a:ln w="9525">
            <a:solidFill>
              <a:srgbClr val="439DD2"/>
            </a:solidFill>
          </a:ln>
        </p:spPr>
        <p:txBody>
          <a:bodyPr wrap="square" lIns="0" tIns="0" rIns="0" bIns="0" rtlCol="0"/>
          <a:lstStyle/>
          <a:p>
            <a:endParaRPr sz="1227"/>
          </a:p>
        </p:txBody>
      </p:sp>
      <p:sp>
        <p:nvSpPr>
          <p:cNvPr id="34" name="object 34"/>
          <p:cNvSpPr/>
          <p:nvPr/>
        </p:nvSpPr>
        <p:spPr>
          <a:xfrm>
            <a:off x="5404408" y="4330"/>
            <a:ext cx="1345623" cy="254577"/>
          </a:xfrm>
          <a:custGeom>
            <a:avLst/>
            <a:gdLst/>
            <a:ahLst/>
            <a:cxnLst/>
            <a:rect l="l" t="t" r="r" b="b"/>
            <a:pathLst>
              <a:path w="1973579" h="373380">
                <a:moveTo>
                  <a:pt x="1973184" y="153546"/>
                </a:moveTo>
                <a:lnTo>
                  <a:pt x="1817692" y="229250"/>
                </a:lnTo>
                <a:lnTo>
                  <a:pt x="1683844" y="279746"/>
                </a:lnTo>
                <a:lnTo>
                  <a:pt x="1545244" y="319841"/>
                </a:lnTo>
                <a:lnTo>
                  <a:pt x="1402362" y="349063"/>
                </a:lnTo>
                <a:lnTo>
                  <a:pt x="1255669" y="366942"/>
                </a:lnTo>
                <a:lnTo>
                  <a:pt x="1105636" y="373006"/>
                </a:lnTo>
                <a:lnTo>
                  <a:pt x="955604" y="366942"/>
                </a:lnTo>
                <a:lnTo>
                  <a:pt x="808913" y="349063"/>
                </a:lnTo>
                <a:lnTo>
                  <a:pt x="666032" y="319841"/>
                </a:lnTo>
                <a:lnTo>
                  <a:pt x="527433" y="279746"/>
                </a:lnTo>
                <a:lnTo>
                  <a:pt x="393587" y="229250"/>
                </a:lnTo>
                <a:lnTo>
                  <a:pt x="264964" y="168821"/>
                </a:lnTo>
                <a:lnTo>
                  <a:pt x="142035" y="98933"/>
                </a:lnTo>
                <a:lnTo>
                  <a:pt x="25271" y="20054"/>
                </a:lnTo>
                <a:lnTo>
                  <a:pt x="0" y="0"/>
                </a:lnTo>
              </a:path>
            </a:pathLst>
          </a:custGeom>
          <a:ln w="9525">
            <a:solidFill>
              <a:srgbClr val="439DD2"/>
            </a:solidFill>
          </a:ln>
        </p:spPr>
        <p:txBody>
          <a:bodyPr wrap="square" lIns="0" tIns="0" rIns="0" bIns="0" rtlCol="0"/>
          <a:lstStyle/>
          <a:p>
            <a:endParaRPr sz="1227"/>
          </a:p>
        </p:txBody>
      </p:sp>
      <p:sp>
        <p:nvSpPr>
          <p:cNvPr id="35" name="object 35"/>
          <p:cNvSpPr/>
          <p:nvPr/>
        </p:nvSpPr>
        <p:spPr>
          <a:xfrm>
            <a:off x="5520418" y="4330"/>
            <a:ext cx="1229591" cy="187902"/>
          </a:xfrm>
          <a:custGeom>
            <a:avLst/>
            <a:gdLst/>
            <a:ahLst/>
            <a:cxnLst/>
            <a:rect l="l" t="t" r="r" b="b"/>
            <a:pathLst>
              <a:path w="1803400" h="275590">
                <a:moveTo>
                  <a:pt x="1803036" y="41134"/>
                </a:moveTo>
                <a:lnTo>
                  <a:pt x="1731234" y="81956"/>
                </a:lnTo>
                <a:lnTo>
                  <a:pt x="1609485" y="139154"/>
                </a:lnTo>
                <a:lnTo>
                  <a:pt x="1482791" y="186953"/>
                </a:lnTo>
                <a:lnTo>
                  <a:pt x="1351599" y="224905"/>
                </a:lnTo>
                <a:lnTo>
                  <a:pt x="1216354" y="252566"/>
                </a:lnTo>
                <a:lnTo>
                  <a:pt x="1077502" y="269489"/>
                </a:lnTo>
                <a:lnTo>
                  <a:pt x="935488" y="275229"/>
                </a:lnTo>
                <a:lnTo>
                  <a:pt x="793475" y="269489"/>
                </a:lnTo>
                <a:lnTo>
                  <a:pt x="654625" y="252566"/>
                </a:lnTo>
                <a:lnTo>
                  <a:pt x="519381" y="224905"/>
                </a:lnTo>
                <a:lnTo>
                  <a:pt x="388190" y="186953"/>
                </a:lnTo>
                <a:lnTo>
                  <a:pt x="261498" y="139154"/>
                </a:lnTo>
                <a:lnTo>
                  <a:pt x="139750" y="81956"/>
                </a:lnTo>
                <a:lnTo>
                  <a:pt x="23392" y="15802"/>
                </a:lnTo>
                <a:lnTo>
                  <a:pt x="0" y="0"/>
                </a:lnTo>
              </a:path>
            </a:pathLst>
          </a:custGeom>
          <a:ln w="9525">
            <a:solidFill>
              <a:srgbClr val="439DD2"/>
            </a:solidFill>
          </a:ln>
        </p:spPr>
        <p:txBody>
          <a:bodyPr wrap="square" lIns="0" tIns="0" rIns="0" bIns="0" rtlCol="0"/>
          <a:lstStyle/>
          <a:p>
            <a:endParaRPr sz="1227"/>
          </a:p>
        </p:txBody>
      </p:sp>
      <p:sp>
        <p:nvSpPr>
          <p:cNvPr id="36" name="object 36"/>
          <p:cNvSpPr/>
          <p:nvPr/>
        </p:nvSpPr>
        <p:spPr>
          <a:xfrm>
            <a:off x="5653461" y="4330"/>
            <a:ext cx="1009650" cy="121227"/>
          </a:xfrm>
          <a:custGeom>
            <a:avLst/>
            <a:gdLst/>
            <a:ahLst/>
            <a:cxnLst/>
            <a:rect l="l" t="t" r="r" b="b"/>
            <a:pathLst>
              <a:path w="1480820" h="177800">
                <a:moveTo>
                  <a:pt x="1480724" y="0"/>
                </a:moveTo>
                <a:lnTo>
                  <a:pt x="1376295" y="49061"/>
                </a:lnTo>
                <a:lnTo>
                  <a:pt x="1256756" y="94160"/>
                </a:lnTo>
                <a:lnTo>
                  <a:pt x="1132972" y="129969"/>
                </a:lnTo>
                <a:lnTo>
                  <a:pt x="1005364" y="156068"/>
                </a:lnTo>
                <a:lnTo>
                  <a:pt x="874353" y="172035"/>
                </a:lnTo>
                <a:lnTo>
                  <a:pt x="740358" y="177451"/>
                </a:lnTo>
                <a:lnTo>
                  <a:pt x="606364" y="172035"/>
                </a:lnTo>
                <a:lnTo>
                  <a:pt x="475354" y="156068"/>
                </a:lnTo>
                <a:lnTo>
                  <a:pt x="347748" y="129969"/>
                </a:lnTo>
                <a:lnTo>
                  <a:pt x="223965" y="94160"/>
                </a:lnTo>
                <a:lnTo>
                  <a:pt x="104427" y="49061"/>
                </a:lnTo>
                <a:lnTo>
                  <a:pt x="0" y="0"/>
                </a:lnTo>
              </a:path>
            </a:pathLst>
          </a:custGeom>
          <a:ln w="9524">
            <a:solidFill>
              <a:srgbClr val="439DD2"/>
            </a:solidFill>
          </a:ln>
        </p:spPr>
        <p:txBody>
          <a:bodyPr wrap="square" lIns="0" tIns="0" rIns="0" bIns="0" rtlCol="0"/>
          <a:lstStyle/>
          <a:p>
            <a:endParaRPr sz="1227"/>
          </a:p>
        </p:txBody>
      </p:sp>
      <p:sp>
        <p:nvSpPr>
          <p:cNvPr id="37" name="object 37"/>
          <p:cNvSpPr/>
          <p:nvPr/>
        </p:nvSpPr>
        <p:spPr>
          <a:xfrm>
            <a:off x="5824785" y="4330"/>
            <a:ext cx="667183" cy="54552"/>
          </a:xfrm>
          <a:custGeom>
            <a:avLst/>
            <a:gdLst/>
            <a:ahLst/>
            <a:cxnLst/>
            <a:rect l="l" t="t" r="r" b="b"/>
            <a:pathLst>
              <a:path w="978534" h="80010">
                <a:moveTo>
                  <a:pt x="978173" y="0"/>
                </a:moveTo>
                <a:lnTo>
                  <a:pt x="858201" y="35022"/>
                </a:lnTo>
                <a:lnTo>
                  <a:pt x="738230" y="59558"/>
                </a:lnTo>
                <a:lnTo>
                  <a:pt x="615059" y="74570"/>
                </a:lnTo>
                <a:lnTo>
                  <a:pt x="489083" y="79661"/>
                </a:lnTo>
                <a:lnTo>
                  <a:pt x="363109" y="74570"/>
                </a:lnTo>
                <a:lnTo>
                  <a:pt x="239940" y="59558"/>
                </a:lnTo>
                <a:lnTo>
                  <a:pt x="119970" y="35022"/>
                </a:lnTo>
                <a:lnTo>
                  <a:pt x="3596" y="1356"/>
                </a:lnTo>
                <a:lnTo>
                  <a:pt x="0" y="0"/>
                </a:lnTo>
              </a:path>
            </a:pathLst>
          </a:custGeom>
          <a:ln w="9525">
            <a:solidFill>
              <a:srgbClr val="439DD2"/>
            </a:solidFill>
          </a:ln>
        </p:spPr>
        <p:txBody>
          <a:bodyPr wrap="square" lIns="0" tIns="0" rIns="0" bIns="0" rtlCol="0"/>
          <a:lstStyle/>
          <a:p>
            <a:endParaRPr sz="1227"/>
          </a:p>
        </p:txBody>
      </p:sp>
      <p:sp>
        <p:nvSpPr>
          <p:cNvPr id="38" name="object 38"/>
          <p:cNvSpPr txBox="1"/>
          <p:nvPr/>
        </p:nvSpPr>
        <p:spPr>
          <a:xfrm>
            <a:off x="1792432" y="611974"/>
            <a:ext cx="1344757" cy="602672"/>
          </a:xfrm>
          <a:prstGeom prst="rect">
            <a:avLst/>
          </a:prstGeom>
        </p:spPr>
        <p:txBody>
          <a:bodyPr vert="horz" wrap="square" lIns="0" tIns="0" rIns="0" bIns="0" rtlCol="0">
            <a:spAutoFit/>
          </a:bodyPr>
          <a:lstStyle/>
          <a:p>
            <a:pPr marL="8659" marR="3464">
              <a:lnSpc>
                <a:spcPts val="1227"/>
              </a:lnSpc>
            </a:pPr>
            <a:r>
              <a:rPr sz="1091" spc="41" dirty="0">
                <a:solidFill>
                  <a:srgbClr val="039FDA"/>
                </a:solidFill>
                <a:latin typeface="Calibri"/>
                <a:cs typeface="Calibri"/>
              </a:rPr>
              <a:t>K</a:t>
            </a:r>
            <a:r>
              <a:rPr sz="1091" spc="-14" dirty="0">
                <a:solidFill>
                  <a:srgbClr val="039FDA"/>
                </a:solidFill>
                <a:latin typeface="Calibri"/>
                <a:cs typeface="Calibri"/>
              </a:rPr>
              <a:t>e</a:t>
            </a:r>
            <a:r>
              <a:rPr sz="1091" spc="44" dirty="0">
                <a:solidFill>
                  <a:srgbClr val="039FDA"/>
                </a:solidFill>
                <a:latin typeface="Calibri"/>
                <a:cs typeface="Calibri"/>
              </a:rPr>
              <a:t>y</a:t>
            </a:r>
            <a:r>
              <a:rPr sz="1091" spc="-20" dirty="0">
                <a:solidFill>
                  <a:srgbClr val="039FDA"/>
                </a:solidFill>
                <a:latin typeface="Calibri"/>
                <a:cs typeface="Calibri"/>
              </a:rPr>
              <a:t> </a:t>
            </a:r>
            <a:r>
              <a:rPr sz="1091" spc="20" dirty="0">
                <a:solidFill>
                  <a:srgbClr val="039FDA"/>
                </a:solidFill>
                <a:latin typeface="Calibri"/>
                <a:cs typeface="Calibri"/>
              </a:rPr>
              <a:t>con</a:t>
            </a:r>
            <a:r>
              <a:rPr sz="1091" spc="17" dirty="0">
                <a:solidFill>
                  <a:srgbClr val="039FDA"/>
                </a:solidFill>
                <a:latin typeface="Calibri"/>
                <a:cs typeface="Calibri"/>
              </a:rPr>
              <a:t>t</a:t>
            </a:r>
            <a:r>
              <a:rPr sz="1091" spc="20" dirty="0">
                <a:solidFill>
                  <a:srgbClr val="039FDA"/>
                </a:solidFill>
                <a:latin typeface="Calibri"/>
                <a:cs typeface="Calibri"/>
              </a:rPr>
              <a:t>ac</a:t>
            </a:r>
            <a:r>
              <a:rPr sz="1091" spc="27" dirty="0">
                <a:solidFill>
                  <a:srgbClr val="039FDA"/>
                </a:solidFill>
                <a:latin typeface="Calibri"/>
                <a:cs typeface="Calibri"/>
              </a:rPr>
              <a:t>ts</a:t>
            </a:r>
            <a:r>
              <a:rPr sz="1091" spc="-20" dirty="0">
                <a:solidFill>
                  <a:srgbClr val="039FDA"/>
                </a:solidFill>
                <a:latin typeface="Calibri"/>
                <a:cs typeface="Calibri"/>
              </a:rPr>
              <a:t> </a:t>
            </a:r>
            <a:r>
              <a:rPr sz="1091" spc="14" dirty="0">
                <a:solidFill>
                  <a:srgbClr val="039FDA"/>
                </a:solidFill>
                <a:latin typeface="Calibri"/>
                <a:cs typeface="Calibri"/>
              </a:rPr>
              <a:t>and</a:t>
            </a:r>
            <a:r>
              <a:rPr sz="1091" spc="7" dirty="0">
                <a:solidFill>
                  <a:srgbClr val="039FDA"/>
                </a:solidFill>
                <a:latin typeface="Calibri"/>
                <a:cs typeface="Calibri"/>
              </a:rPr>
              <a:t> </a:t>
            </a:r>
            <a:r>
              <a:rPr sz="1091" spc="20" dirty="0">
                <a:solidFill>
                  <a:srgbClr val="039FDA"/>
                </a:solidFill>
                <a:latin typeface="Calibri"/>
                <a:cs typeface="Calibri"/>
              </a:rPr>
              <a:t>additional</a:t>
            </a:r>
            <a:r>
              <a:rPr sz="1091" spc="-20" dirty="0">
                <a:solidFill>
                  <a:srgbClr val="039FDA"/>
                </a:solidFill>
                <a:latin typeface="Calibri"/>
                <a:cs typeface="Calibri"/>
              </a:rPr>
              <a:t> </a:t>
            </a:r>
            <a:r>
              <a:rPr sz="1091" spc="34" dirty="0">
                <a:solidFill>
                  <a:srgbClr val="039FDA"/>
                </a:solidFill>
                <a:latin typeface="Calibri"/>
                <a:cs typeface="Calibri"/>
              </a:rPr>
              <a:t>in</a:t>
            </a:r>
            <a:r>
              <a:rPr sz="1091" spc="3" dirty="0">
                <a:solidFill>
                  <a:srgbClr val="039FDA"/>
                </a:solidFill>
                <a:latin typeface="Calibri"/>
                <a:cs typeface="Calibri"/>
              </a:rPr>
              <a:t>f</a:t>
            </a:r>
            <a:r>
              <a:rPr sz="1091" spc="10" dirty="0">
                <a:solidFill>
                  <a:srgbClr val="039FDA"/>
                </a:solidFill>
                <a:latin typeface="Calibri"/>
                <a:cs typeface="Calibri"/>
              </a:rPr>
              <a:t>orm</a:t>
            </a:r>
            <a:r>
              <a:rPr sz="1091" spc="7" dirty="0">
                <a:solidFill>
                  <a:srgbClr val="039FDA"/>
                </a:solidFill>
                <a:latin typeface="Calibri"/>
                <a:cs typeface="Calibri"/>
              </a:rPr>
              <a:t>a</a:t>
            </a:r>
            <a:r>
              <a:rPr sz="1091" spc="24" dirty="0">
                <a:solidFill>
                  <a:srgbClr val="039FDA"/>
                </a:solidFill>
                <a:latin typeface="Calibri"/>
                <a:cs typeface="Calibri"/>
              </a:rPr>
              <a:t>tion</a:t>
            </a:r>
            <a:endParaRPr sz="1091">
              <a:latin typeface="Calibri"/>
              <a:cs typeface="Calibri"/>
            </a:endParaRPr>
          </a:p>
          <a:p>
            <a:pPr marL="8659">
              <a:lnSpc>
                <a:spcPct val="100000"/>
              </a:lnSpc>
              <a:spcBef>
                <a:spcPts val="436"/>
              </a:spcBef>
            </a:pPr>
            <a:r>
              <a:rPr sz="818" b="1" spc="17" dirty="0">
                <a:solidFill>
                  <a:srgbClr val="5E6062"/>
                </a:solidFill>
                <a:latin typeface="Calibri"/>
                <a:cs typeface="Calibri"/>
              </a:rPr>
              <a:t>Employer</a:t>
            </a:r>
            <a:r>
              <a:rPr sz="818" b="1" spc="-27" dirty="0">
                <a:solidFill>
                  <a:srgbClr val="5E6062"/>
                </a:solidFill>
                <a:latin typeface="Calibri"/>
                <a:cs typeface="Calibri"/>
              </a:rPr>
              <a:t> </a:t>
            </a:r>
            <a:r>
              <a:rPr sz="818" b="1" spc="20" dirty="0">
                <a:solidFill>
                  <a:srgbClr val="5E6062"/>
                </a:solidFill>
                <a:latin typeface="Calibri"/>
                <a:cs typeface="Calibri"/>
              </a:rPr>
              <a:t>policy</a:t>
            </a:r>
            <a:r>
              <a:rPr sz="818" b="1" spc="-27" dirty="0">
                <a:solidFill>
                  <a:srgbClr val="5E6062"/>
                </a:solidFill>
                <a:latin typeface="Calibri"/>
                <a:cs typeface="Calibri"/>
              </a:rPr>
              <a:t> </a:t>
            </a:r>
            <a:r>
              <a:rPr sz="818" b="1" spc="10" dirty="0">
                <a:solidFill>
                  <a:srgbClr val="5E6062"/>
                </a:solidFill>
                <a:latin typeface="Calibri"/>
                <a:cs typeface="Calibri"/>
              </a:rPr>
              <a:t>number</a:t>
            </a:r>
            <a:endParaRPr sz="818">
              <a:latin typeface="Calibri"/>
              <a:cs typeface="Calibri"/>
            </a:endParaRPr>
          </a:p>
          <a:p>
            <a:pPr marL="14287">
              <a:lnSpc>
                <a:spcPct val="100000"/>
              </a:lnSpc>
              <a:spcBef>
                <a:spcPts val="133"/>
              </a:spcBef>
            </a:pPr>
            <a:r>
              <a:rPr sz="614" dirty="0">
                <a:solidFill>
                  <a:srgbClr val="606060"/>
                </a:solidFill>
                <a:latin typeface="Arial"/>
                <a:cs typeface="Arial"/>
              </a:rPr>
              <a:t>10003150-812</a:t>
            </a:r>
            <a:endParaRPr sz="614">
              <a:latin typeface="Arial"/>
              <a:cs typeface="Arial"/>
            </a:endParaRPr>
          </a:p>
        </p:txBody>
      </p:sp>
      <p:sp>
        <p:nvSpPr>
          <p:cNvPr id="39" name="object 39"/>
          <p:cNvSpPr txBox="1"/>
          <p:nvPr/>
        </p:nvSpPr>
        <p:spPr>
          <a:xfrm>
            <a:off x="1792432" y="1287479"/>
            <a:ext cx="1635702" cy="125868"/>
          </a:xfrm>
          <a:prstGeom prst="rect">
            <a:avLst/>
          </a:prstGeom>
        </p:spPr>
        <p:txBody>
          <a:bodyPr vert="horz" wrap="square" lIns="0" tIns="0" rIns="0" bIns="0" rtlCol="0">
            <a:spAutoFit/>
          </a:bodyPr>
          <a:lstStyle/>
          <a:p>
            <a:pPr marL="8659">
              <a:lnSpc>
                <a:spcPct val="100000"/>
              </a:lnSpc>
            </a:pPr>
            <a:r>
              <a:rPr sz="818" b="1" spc="-34" dirty="0">
                <a:solidFill>
                  <a:srgbClr val="5E6062"/>
                </a:solidFill>
                <a:latin typeface="Calibri"/>
                <a:cs typeface="Calibri"/>
              </a:rPr>
              <a:t>W</a:t>
            </a:r>
            <a:r>
              <a:rPr sz="818" b="1" spc="20" dirty="0">
                <a:solidFill>
                  <a:srgbClr val="5E6062"/>
                </a:solidFill>
                <a:latin typeface="Calibri"/>
                <a:cs typeface="Calibri"/>
              </a:rPr>
              <a:t>or</a:t>
            </a:r>
            <a:r>
              <a:rPr sz="818" b="1" spc="3" dirty="0">
                <a:solidFill>
                  <a:srgbClr val="5E6062"/>
                </a:solidFill>
                <a:latin typeface="Calibri"/>
                <a:cs typeface="Calibri"/>
              </a:rPr>
              <a:t>k</a:t>
            </a:r>
            <a:r>
              <a:rPr sz="818" b="1" spc="17" dirty="0">
                <a:solidFill>
                  <a:srgbClr val="5E6062"/>
                </a:solidFill>
                <a:latin typeface="Calibri"/>
                <a:cs typeface="Calibri"/>
              </a:rPr>
              <a:t>er</a:t>
            </a:r>
            <a:r>
              <a:rPr sz="818" b="1" spc="10" dirty="0">
                <a:solidFill>
                  <a:srgbClr val="5E6062"/>
                </a:solidFill>
                <a:latin typeface="Calibri"/>
                <a:cs typeface="Calibri"/>
              </a:rPr>
              <a:t>s</a:t>
            </a:r>
            <a:r>
              <a:rPr sz="818" b="1" spc="-31" dirty="0">
                <a:solidFill>
                  <a:srgbClr val="5E6062"/>
                </a:solidFill>
                <a:latin typeface="Calibri"/>
                <a:cs typeface="Calibri"/>
              </a:rPr>
              <a:t>’</a:t>
            </a:r>
            <a:r>
              <a:rPr sz="818" b="1" spc="-27" dirty="0">
                <a:solidFill>
                  <a:srgbClr val="5E6062"/>
                </a:solidFill>
                <a:latin typeface="Calibri"/>
                <a:cs typeface="Calibri"/>
              </a:rPr>
              <a:t> </a:t>
            </a:r>
            <a:r>
              <a:rPr sz="818" b="1" spc="24" dirty="0">
                <a:solidFill>
                  <a:srgbClr val="5E6062"/>
                </a:solidFill>
                <a:latin typeface="Calibri"/>
                <a:cs typeface="Calibri"/>
              </a:rPr>
              <a:t>c</a:t>
            </a:r>
            <a:r>
              <a:rPr sz="818" b="1" spc="14" dirty="0">
                <a:solidFill>
                  <a:srgbClr val="5E6062"/>
                </a:solidFill>
                <a:latin typeface="Calibri"/>
                <a:cs typeface="Calibri"/>
              </a:rPr>
              <a:t>ompen</a:t>
            </a:r>
            <a:r>
              <a:rPr sz="818" b="1" spc="10" dirty="0">
                <a:solidFill>
                  <a:srgbClr val="5E6062"/>
                </a:solidFill>
                <a:latin typeface="Calibri"/>
                <a:cs typeface="Calibri"/>
              </a:rPr>
              <a:t>s</a:t>
            </a:r>
            <a:r>
              <a:rPr sz="818" b="1" spc="17" dirty="0">
                <a:solidFill>
                  <a:srgbClr val="5E6062"/>
                </a:solidFill>
                <a:latin typeface="Calibri"/>
                <a:cs typeface="Calibri"/>
              </a:rPr>
              <a:t>ation</a:t>
            </a:r>
            <a:r>
              <a:rPr sz="818" b="1" spc="-27" dirty="0">
                <a:solidFill>
                  <a:srgbClr val="5E6062"/>
                </a:solidFill>
                <a:latin typeface="Calibri"/>
                <a:cs typeface="Calibri"/>
              </a:rPr>
              <a:t> </a:t>
            </a:r>
            <a:r>
              <a:rPr sz="818" b="1" spc="24" dirty="0">
                <a:solidFill>
                  <a:srgbClr val="5E6062"/>
                </a:solidFill>
                <a:latin typeface="Calibri"/>
                <a:cs typeface="Calibri"/>
              </a:rPr>
              <a:t>c</a:t>
            </a:r>
            <a:r>
              <a:rPr sz="818" b="1" spc="17" dirty="0">
                <a:solidFill>
                  <a:srgbClr val="5E6062"/>
                </a:solidFill>
                <a:latin typeface="Calibri"/>
                <a:cs typeface="Calibri"/>
              </a:rPr>
              <a:t>oordinator</a:t>
            </a:r>
            <a:endParaRPr sz="818">
              <a:latin typeface="Calibri"/>
              <a:cs typeface="Calibri"/>
            </a:endParaRPr>
          </a:p>
        </p:txBody>
      </p:sp>
      <p:sp>
        <p:nvSpPr>
          <p:cNvPr id="40" name="object 40"/>
          <p:cNvSpPr txBox="1"/>
          <p:nvPr/>
        </p:nvSpPr>
        <p:spPr>
          <a:xfrm>
            <a:off x="1792432" y="1422121"/>
            <a:ext cx="371475" cy="448200"/>
          </a:xfrm>
          <a:prstGeom prst="rect">
            <a:avLst/>
          </a:prstGeom>
        </p:spPr>
        <p:txBody>
          <a:bodyPr vert="horz" wrap="square" lIns="0" tIns="0" rIns="0" bIns="0" rtlCol="0">
            <a:spAutoFit/>
          </a:bodyPr>
          <a:lstStyle/>
          <a:p>
            <a:pPr marL="8659" marR="3464">
              <a:lnSpc>
                <a:spcPct val="108300"/>
              </a:lnSpc>
            </a:pPr>
            <a:r>
              <a:rPr sz="682" dirty="0">
                <a:solidFill>
                  <a:srgbClr val="5E6062"/>
                </a:solidFill>
                <a:latin typeface="Calibri"/>
                <a:cs typeface="Calibri"/>
              </a:rPr>
              <a:t>Name: E</a:t>
            </a:r>
            <a:r>
              <a:rPr sz="682" spc="-7" dirty="0">
                <a:solidFill>
                  <a:srgbClr val="5E6062"/>
                </a:solidFill>
                <a:latin typeface="Calibri"/>
                <a:cs typeface="Calibri"/>
              </a:rPr>
              <a:t>mail:</a:t>
            </a:r>
            <a:r>
              <a:rPr sz="682" spc="-3" dirty="0">
                <a:solidFill>
                  <a:srgbClr val="5E6062"/>
                </a:solidFill>
                <a:latin typeface="Calibri"/>
                <a:cs typeface="Calibri"/>
              </a:rPr>
              <a:t> Phone: </a:t>
            </a:r>
            <a:r>
              <a:rPr sz="682" dirty="0">
                <a:solidFill>
                  <a:srgbClr val="5E6062"/>
                </a:solidFill>
                <a:latin typeface="Calibri"/>
                <a:cs typeface="Calibri"/>
              </a:rPr>
              <a:t>Empl</a:t>
            </a:r>
            <a:r>
              <a:rPr sz="682" spc="-10" dirty="0">
                <a:solidFill>
                  <a:srgbClr val="5E6062"/>
                </a:solidFill>
                <a:latin typeface="Calibri"/>
                <a:cs typeface="Calibri"/>
              </a:rPr>
              <a:t>o</a:t>
            </a:r>
            <a:r>
              <a:rPr sz="682" spc="-3" dirty="0">
                <a:solidFill>
                  <a:srgbClr val="5E6062"/>
                </a:solidFill>
                <a:latin typeface="Calibri"/>
                <a:cs typeface="Calibri"/>
              </a:rPr>
              <a:t>y</a:t>
            </a:r>
            <a:r>
              <a:rPr sz="682" spc="-7" dirty="0">
                <a:solidFill>
                  <a:srgbClr val="5E6062"/>
                </a:solidFill>
                <a:latin typeface="Calibri"/>
                <a:cs typeface="Calibri"/>
              </a:rPr>
              <a:t>e</a:t>
            </a:r>
            <a:r>
              <a:rPr sz="682" spc="-3" dirty="0">
                <a:solidFill>
                  <a:srgbClr val="5E6062"/>
                </a:solidFill>
                <a:latin typeface="Calibri"/>
                <a:cs typeface="Calibri"/>
              </a:rPr>
              <a:t>r</a:t>
            </a:r>
            <a:r>
              <a:rPr sz="682" spc="-34" dirty="0">
                <a:solidFill>
                  <a:srgbClr val="5E6062"/>
                </a:solidFill>
                <a:latin typeface="Calibri"/>
                <a:cs typeface="Calibri"/>
              </a:rPr>
              <a:t>:</a:t>
            </a:r>
            <a:endParaRPr sz="682">
              <a:latin typeface="Calibri"/>
              <a:cs typeface="Calibri"/>
            </a:endParaRPr>
          </a:p>
        </p:txBody>
      </p:sp>
      <p:sp>
        <p:nvSpPr>
          <p:cNvPr id="41" name="object 41"/>
          <p:cNvSpPr txBox="1"/>
          <p:nvPr/>
        </p:nvSpPr>
        <p:spPr>
          <a:xfrm>
            <a:off x="1792432" y="1935698"/>
            <a:ext cx="1728355" cy="343766"/>
          </a:xfrm>
          <a:prstGeom prst="rect">
            <a:avLst/>
          </a:prstGeom>
        </p:spPr>
        <p:txBody>
          <a:bodyPr vert="horz" wrap="square" lIns="0" tIns="0" rIns="0" bIns="0" rtlCol="0">
            <a:spAutoFit/>
          </a:bodyPr>
          <a:lstStyle/>
          <a:p>
            <a:pPr marL="8659" marR="3464">
              <a:lnSpc>
                <a:spcPts val="886"/>
              </a:lnSpc>
            </a:pPr>
            <a:r>
              <a:rPr sz="818" b="1" spc="-7" dirty="0">
                <a:solidFill>
                  <a:srgbClr val="5E6062"/>
                </a:solidFill>
                <a:latin typeface="Calibri"/>
                <a:cs typeface="Calibri"/>
              </a:rPr>
              <a:t>M</a:t>
            </a:r>
            <a:r>
              <a:rPr sz="818" b="1" spc="10" dirty="0">
                <a:solidFill>
                  <a:srgbClr val="5E6062"/>
                </a:solidFill>
                <a:latin typeface="Calibri"/>
                <a:cs typeface="Calibri"/>
              </a:rPr>
              <a:t>e</a:t>
            </a:r>
            <a:r>
              <a:rPr sz="818" b="1" spc="20" dirty="0">
                <a:solidFill>
                  <a:srgbClr val="5E6062"/>
                </a:solidFill>
                <a:latin typeface="Calibri"/>
                <a:cs typeface="Calibri"/>
              </a:rPr>
              <a:t>di</a:t>
            </a:r>
            <a:r>
              <a:rPr sz="818" b="1" spc="27" dirty="0">
                <a:solidFill>
                  <a:srgbClr val="5E6062"/>
                </a:solidFill>
                <a:latin typeface="Calibri"/>
                <a:cs typeface="Calibri"/>
              </a:rPr>
              <a:t>c</a:t>
            </a:r>
            <a:r>
              <a:rPr sz="818" b="1" spc="14" dirty="0">
                <a:solidFill>
                  <a:srgbClr val="5E6062"/>
                </a:solidFill>
                <a:latin typeface="Calibri"/>
                <a:cs typeface="Calibri"/>
              </a:rPr>
              <a:t>al</a:t>
            </a:r>
            <a:r>
              <a:rPr sz="818" b="1" spc="-27" dirty="0">
                <a:solidFill>
                  <a:srgbClr val="5E6062"/>
                </a:solidFill>
                <a:latin typeface="Calibri"/>
                <a:cs typeface="Calibri"/>
              </a:rPr>
              <a:t> </a:t>
            </a:r>
            <a:r>
              <a:rPr sz="818" b="1" spc="27" dirty="0">
                <a:solidFill>
                  <a:srgbClr val="5E6062"/>
                </a:solidFill>
                <a:latin typeface="Calibri"/>
                <a:cs typeface="Calibri"/>
              </a:rPr>
              <a:t>t</a:t>
            </a:r>
            <a:r>
              <a:rPr sz="818" b="1" spc="17" dirty="0">
                <a:solidFill>
                  <a:srgbClr val="5E6062"/>
                </a:solidFill>
                <a:latin typeface="Calibri"/>
                <a:cs typeface="Calibri"/>
              </a:rPr>
              <a:t>r</a:t>
            </a:r>
            <a:r>
              <a:rPr sz="818" b="1" spc="14" dirty="0">
                <a:solidFill>
                  <a:srgbClr val="5E6062"/>
                </a:solidFill>
                <a:latin typeface="Calibri"/>
                <a:cs typeface="Calibri"/>
              </a:rPr>
              <a:t>eatment</a:t>
            </a:r>
            <a:r>
              <a:rPr sz="818" b="1" spc="-27" dirty="0">
                <a:solidFill>
                  <a:srgbClr val="5E6062"/>
                </a:solidFill>
                <a:latin typeface="Calibri"/>
                <a:cs typeface="Calibri"/>
              </a:rPr>
              <a:t> </a:t>
            </a:r>
            <a:r>
              <a:rPr sz="818" b="1" spc="7" dirty="0">
                <a:solidFill>
                  <a:srgbClr val="5E6062"/>
                </a:solidFill>
                <a:latin typeface="Calibri"/>
                <a:cs typeface="Calibri"/>
              </a:rPr>
              <a:t>q</a:t>
            </a:r>
            <a:r>
              <a:rPr sz="818" b="1" spc="17" dirty="0">
                <a:solidFill>
                  <a:srgbClr val="5E6062"/>
                </a:solidFill>
                <a:latin typeface="Calibri"/>
                <a:cs typeface="Calibri"/>
              </a:rPr>
              <a:t>uestions</a:t>
            </a:r>
            <a:r>
              <a:rPr sz="818" b="1" spc="20" dirty="0">
                <a:solidFill>
                  <a:srgbClr val="5E6062"/>
                </a:solidFill>
                <a:latin typeface="Calibri"/>
                <a:cs typeface="Calibri"/>
              </a:rPr>
              <a:t>,</a:t>
            </a:r>
            <a:r>
              <a:rPr sz="818" b="1" spc="-27" dirty="0">
                <a:solidFill>
                  <a:srgbClr val="5E6062"/>
                </a:solidFill>
                <a:latin typeface="Calibri"/>
                <a:cs typeface="Calibri"/>
              </a:rPr>
              <a:t> </a:t>
            </a:r>
            <a:r>
              <a:rPr sz="818" b="1" spc="3" dirty="0">
                <a:solidFill>
                  <a:srgbClr val="5E6062"/>
                </a:solidFill>
                <a:latin typeface="Calibri"/>
                <a:cs typeface="Calibri"/>
              </a:rPr>
              <a:t>me</a:t>
            </a:r>
            <a:r>
              <a:rPr sz="818" b="1" spc="20" dirty="0">
                <a:solidFill>
                  <a:srgbClr val="5E6062"/>
                </a:solidFill>
                <a:latin typeface="Calibri"/>
                <a:cs typeface="Calibri"/>
              </a:rPr>
              <a:t>di</a:t>
            </a:r>
            <a:r>
              <a:rPr sz="818" b="1" spc="27" dirty="0">
                <a:solidFill>
                  <a:srgbClr val="5E6062"/>
                </a:solidFill>
                <a:latin typeface="Calibri"/>
                <a:cs typeface="Calibri"/>
              </a:rPr>
              <a:t>c</a:t>
            </a:r>
            <a:r>
              <a:rPr sz="818" b="1" spc="14" dirty="0">
                <a:solidFill>
                  <a:srgbClr val="5E6062"/>
                </a:solidFill>
                <a:latin typeface="Calibri"/>
                <a:cs typeface="Calibri"/>
              </a:rPr>
              <a:t>al</a:t>
            </a:r>
            <a:r>
              <a:rPr sz="818" b="1" spc="7" dirty="0">
                <a:solidFill>
                  <a:srgbClr val="5E6062"/>
                </a:solidFill>
                <a:latin typeface="Calibri"/>
                <a:cs typeface="Calibri"/>
              </a:rPr>
              <a:t> </a:t>
            </a:r>
            <a:r>
              <a:rPr sz="818" b="1" spc="17" dirty="0">
                <a:solidFill>
                  <a:srgbClr val="5E6062"/>
                </a:solidFill>
                <a:latin typeface="Calibri"/>
                <a:cs typeface="Calibri"/>
              </a:rPr>
              <a:t>documentation</a:t>
            </a:r>
            <a:r>
              <a:rPr sz="818" b="1" spc="-27" dirty="0">
                <a:solidFill>
                  <a:srgbClr val="5E6062"/>
                </a:solidFill>
                <a:latin typeface="Calibri"/>
                <a:cs typeface="Calibri"/>
              </a:rPr>
              <a:t> </a:t>
            </a:r>
            <a:r>
              <a:rPr sz="818" b="1" spc="10" dirty="0">
                <a:solidFill>
                  <a:srgbClr val="5E6062"/>
                </a:solidFill>
                <a:latin typeface="Calibri"/>
                <a:cs typeface="Calibri"/>
              </a:rPr>
              <a:t>and</a:t>
            </a:r>
            <a:r>
              <a:rPr sz="818" b="1" spc="-27" dirty="0">
                <a:solidFill>
                  <a:srgbClr val="5E6062"/>
                </a:solidFill>
                <a:latin typeface="Calibri"/>
                <a:cs typeface="Calibri"/>
              </a:rPr>
              <a:t> </a:t>
            </a:r>
            <a:r>
              <a:rPr sz="818" b="1" spc="17" dirty="0">
                <a:solidFill>
                  <a:srgbClr val="5E6062"/>
                </a:solidFill>
                <a:latin typeface="Calibri"/>
                <a:cs typeface="Calibri"/>
              </a:rPr>
              <a:t>bil</a:t>
            </a:r>
            <a:r>
              <a:rPr sz="818" b="1" spc="27" dirty="0">
                <a:solidFill>
                  <a:srgbClr val="5E6062"/>
                </a:solidFill>
                <a:latin typeface="Calibri"/>
                <a:cs typeface="Calibri"/>
              </a:rPr>
              <a:t>ling</a:t>
            </a:r>
            <a:r>
              <a:rPr sz="818" b="1" spc="-27" dirty="0">
                <a:solidFill>
                  <a:srgbClr val="5E6062"/>
                </a:solidFill>
                <a:latin typeface="Calibri"/>
                <a:cs typeface="Calibri"/>
              </a:rPr>
              <a:t> </a:t>
            </a:r>
            <a:r>
              <a:rPr sz="818" b="1" spc="14" dirty="0">
                <a:solidFill>
                  <a:srgbClr val="5E6062"/>
                </a:solidFill>
                <a:latin typeface="Calibri"/>
                <a:cs typeface="Calibri"/>
              </a:rPr>
              <a:t>issues</a:t>
            </a:r>
            <a:r>
              <a:rPr sz="818" b="1" spc="7" dirty="0">
                <a:solidFill>
                  <a:srgbClr val="5E6062"/>
                </a:solidFill>
                <a:latin typeface="Calibri"/>
                <a:cs typeface="Calibri"/>
              </a:rPr>
              <a:t> </a:t>
            </a:r>
            <a:r>
              <a:rPr sz="682" spc="51" dirty="0">
                <a:solidFill>
                  <a:srgbClr val="039FDA"/>
                </a:solidFill>
                <a:latin typeface="Calibri"/>
                <a:cs typeface="Calibri"/>
              </a:rPr>
              <a:t>C</a:t>
            </a:r>
            <a:r>
              <a:rPr sz="682" spc="3" dirty="0">
                <a:solidFill>
                  <a:srgbClr val="039FDA"/>
                </a:solidFill>
                <a:latin typeface="Calibri"/>
                <a:cs typeface="Calibri"/>
              </a:rPr>
              <a:t>ont</a:t>
            </a:r>
            <a:r>
              <a:rPr sz="682" dirty="0">
                <a:solidFill>
                  <a:srgbClr val="039FDA"/>
                </a:solidFill>
                <a:latin typeface="Calibri"/>
                <a:cs typeface="Calibri"/>
              </a:rPr>
              <a:t>a</a:t>
            </a:r>
            <a:r>
              <a:rPr sz="682" spc="3" dirty="0">
                <a:solidFill>
                  <a:srgbClr val="039FDA"/>
                </a:solidFill>
                <a:latin typeface="Calibri"/>
                <a:cs typeface="Calibri"/>
              </a:rPr>
              <a:t>c</a:t>
            </a:r>
            <a:r>
              <a:rPr sz="682" spc="7" dirty="0">
                <a:solidFill>
                  <a:srgbClr val="039FDA"/>
                </a:solidFill>
                <a:latin typeface="Calibri"/>
                <a:cs typeface="Calibri"/>
              </a:rPr>
              <a:t>t</a:t>
            </a:r>
            <a:r>
              <a:rPr sz="682" spc="-3" dirty="0">
                <a:solidFill>
                  <a:srgbClr val="039FDA"/>
                </a:solidFill>
                <a:latin typeface="Calibri"/>
                <a:cs typeface="Calibri"/>
              </a:rPr>
              <a:t> </a:t>
            </a:r>
            <a:r>
              <a:rPr sz="682" spc="7" dirty="0">
                <a:solidFill>
                  <a:srgbClr val="039FDA"/>
                </a:solidFill>
                <a:latin typeface="Calibri"/>
                <a:cs typeface="Calibri"/>
              </a:rPr>
              <a:t>Sed</a:t>
            </a:r>
            <a:r>
              <a:rPr sz="682" spc="10" dirty="0">
                <a:solidFill>
                  <a:srgbClr val="039FDA"/>
                </a:solidFill>
                <a:latin typeface="Calibri"/>
                <a:cs typeface="Calibri"/>
              </a:rPr>
              <a:t>g</a:t>
            </a:r>
            <a:r>
              <a:rPr sz="682" dirty="0">
                <a:solidFill>
                  <a:srgbClr val="039FDA"/>
                </a:solidFill>
                <a:latin typeface="Calibri"/>
                <a:cs typeface="Calibri"/>
              </a:rPr>
              <a:t>wick</a:t>
            </a:r>
            <a:r>
              <a:rPr sz="682" spc="-3" dirty="0">
                <a:solidFill>
                  <a:srgbClr val="039FDA"/>
                </a:solidFill>
                <a:latin typeface="Calibri"/>
                <a:cs typeface="Calibri"/>
              </a:rPr>
              <a:t> </a:t>
            </a:r>
            <a:r>
              <a:rPr sz="682" spc="-10" dirty="0">
                <a:solidFill>
                  <a:srgbClr val="039FDA"/>
                </a:solidFill>
                <a:latin typeface="Calibri"/>
                <a:cs typeface="Calibri"/>
              </a:rPr>
              <a:t>M</a:t>
            </a:r>
            <a:r>
              <a:rPr sz="682" spc="3" dirty="0">
                <a:solidFill>
                  <a:srgbClr val="039FDA"/>
                </a:solidFill>
                <a:latin typeface="Calibri"/>
                <a:cs typeface="Calibri"/>
              </a:rPr>
              <a:t>ana</a:t>
            </a:r>
            <a:r>
              <a:rPr sz="682" spc="-10" dirty="0">
                <a:solidFill>
                  <a:srgbClr val="039FDA"/>
                </a:solidFill>
                <a:latin typeface="Calibri"/>
                <a:cs typeface="Calibri"/>
              </a:rPr>
              <a:t>g</a:t>
            </a:r>
            <a:r>
              <a:rPr sz="682" spc="-7" dirty="0">
                <a:solidFill>
                  <a:srgbClr val="039FDA"/>
                </a:solidFill>
                <a:latin typeface="Calibri"/>
                <a:cs typeface="Calibri"/>
              </a:rPr>
              <a:t>ed</a:t>
            </a:r>
            <a:r>
              <a:rPr sz="682" spc="-3" dirty="0">
                <a:solidFill>
                  <a:srgbClr val="039FDA"/>
                </a:solidFill>
                <a:latin typeface="Calibri"/>
                <a:cs typeface="Calibri"/>
              </a:rPr>
              <a:t> </a:t>
            </a:r>
            <a:r>
              <a:rPr sz="682" spc="17" dirty="0">
                <a:solidFill>
                  <a:srgbClr val="039FDA"/>
                </a:solidFill>
                <a:latin typeface="Calibri"/>
                <a:cs typeface="Calibri"/>
              </a:rPr>
              <a:t>Ca</a:t>
            </a:r>
            <a:r>
              <a:rPr sz="682" spc="7" dirty="0">
                <a:solidFill>
                  <a:srgbClr val="039FDA"/>
                </a:solidFill>
                <a:latin typeface="Calibri"/>
                <a:cs typeface="Calibri"/>
              </a:rPr>
              <a:t>r</a:t>
            </a:r>
            <a:r>
              <a:rPr sz="682" spc="-7" dirty="0">
                <a:solidFill>
                  <a:srgbClr val="039FDA"/>
                </a:solidFill>
                <a:latin typeface="Calibri"/>
                <a:cs typeface="Calibri"/>
              </a:rPr>
              <a:t>e</a:t>
            </a:r>
            <a:r>
              <a:rPr sz="682" spc="-3" dirty="0">
                <a:solidFill>
                  <a:srgbClr val="039FDA"/>
                </a:solidFill>
                <a:latin typeface="Calibri"/>
                <a:cs typeface="Calibri"/>
              </a:rPr>
              <a:t> </a:t>
            </a:r>
            <a:r>
              <a:rPr sz="682" spc="7" dirty="0">
                <a:solidFill>
                  <a:srgbClr val="039FDA"/>
                </a:solidFill>
                <a:latin typeface="Calibri"/>
                <a:cs typeface="Calibri"/>
              </a:rPr>
              <a:t>Ohio:</a:t>
            </a:r>
            <a:endParaRPr sz="682">
              <a:latin typeface="Calibri"/>
              <a:cs typeface="Calibri"/>
            </a:endParaRPr>
          </a:p>
        </p:txBody>
      </p:sp>
      <p:sp>
        <p:nvSpPr>
          <p:cNvPr id="42" name="object 42"/>
          <p:cNvSpPr txBox="1"/>
          <p:nvPr/>
        </p:nvSpPr>
        <p:spPr>
          <a:xfrm>
            <a:off x="1792432" y="2280583"/>
            <a:ext cx="263669" cy="334835"/>
          </a:xfrm>
          <a:prstGeom prst="rect">
            <a:avLst/>
          </a:prstGeom>
        </p:spPr>
        <p:txBody>
          <a:bodyPr vert="horz" wrap="square" lIns="0" tIns="0" rIns="0" bIns="0" rtlCol="0">
            <a:spAutoFit/>
          </a:bodyPr>
          <a:lstStyle/>
          <a:p>
            <a:pPr marL="8659" marR="3464">
              <a:lnSpc>
                <a:spcPct val="108300"/>
              </a:lnSpc>
            </a:pPr>
            <a:r>
              <a:rPr sz="682" spc="-3" dirty="0">
                <a:solidFill>
                  <a:srgbClr val="5E6062"/>
                </a:solidFill>
                <a:latin typeface="Calibri"/>
                <a:cs typeface="Calibri"/>
              </a:rPr>
              <a:t>Phone: </a:t>
            </a:r>
            <a:r>
              <a:rPr sz="682" spc="-7" dirty="0">
                <a:solidFill>
                  <a:srgbClr val="5E6062"/>
                </a:solidFill>
                <a:latin typeface="Calibri"/>
                <a:cs typeface="Calibri"/>
              </a:rPr>
              <a:t>F</a:t>
            </a:r>
            <a:r>
              <a:rPr sz="682" spc="3" dirty="0">
                <a:solidFill>
                  <a:srgbClr val="5E6062"/>
                </a:solidFill>
                <a:latin typeface="Calibri"/>
                <a:cs typeface="Calibri"/>
              </a:rPr>
              <a:t>a</a:t>
            </a:r>
            <a:r>
              <a:rPr sz="682" spc="-3" dirty="0">
                <a:solidFill>
                  <a:srgbClr val="5E6062"/>
                </a:solidFill>
                <a:latin typeface="Calibri"/>
                <a:cs typeface="Calibri"/>
              </a:rPr>
              <a:t>x</a:t>
            </a:r>
            <a:r>
              <a:rPr sz="682" spc="-34" dirty="0">
                <a:solidFill>
                  <a:srgbClr val="5E6062"/>
                </a:solidFill>
                <a:latin typeface="Calibri"/>
                <a:cs typeface="Calibri"/>
              </a:rPr>
              <a:t>:</a:t>
            </a:r>
            <a:r>
              <a:rPr sz="682" spc="-27" dirty="0">
                <a:solidFill>
                  <a:srgbClr val="5E6062"/>
                </a:solidFill>
                <a:latin typeface="Calibri"/>
                <a:cs typeface="Calibri"/>
              </a:rPr>
              <a:t> </a:t>
            </a:r>
            <a:r>
              <a:rPr sz="682" spc="-10" dirty="0">
                <a:solidFill>
                  <a:srgbClr val="5E6062"/>
                </a:solidFill>
                <a:latin typeface="Calibri"/>
                <a:cs typeface="Calibri"/>
              </a:rPr>
              <a:t>M</a:t>
            </a:r>
            <a:r>
              <a:rPr sz="682" spc="-7" dirty="0">
                <a:solidFill>
                  <a:srgbClr val="5E6062"/>
                </a:solidFill>
                <a:latin typeface="Calibri"/>
                <a:cs typeface="Calibri"/>
              </a:rPr>
              <a:t>ail:</a:t>
            </a:r>
            <a:endParaRPr sz="682">
              <a:latin typeface="Calibri"/>
              <a:cs typeface="Calibri"/>
            </a:endParaRPr>
          </a:p>
        </p:txBody>
      </p:sp>
      <p:sp>
        <p:nvSpPr>
          <p:cNvPr id="43" name="object 43"/>
          <p:cNvSpPr txBox="1"/>
          <p:nvPr/>
        </p:nvSpPr>
        <p:spPr>
          <a:xfrm>
            <a:off x="2415887" y="2280583"/>
            <a:ext cx="1215736" cy="340542"/>
          </a:xfrm>
          <a:prstGeom prst="rect">
            <a:avLst/>
          </a:prstGeom>
        </p:spPr>
        <p:txBody>
          <a:bodyPr vert="horz" wrap="square" lIns="0" tIns="0" rIns="0" bIns="0" rtlCol="0">
            <a:spAutoFit/>
          </a:bodyPr>
          <a:lstStyle/>
          <a:p>
            <a:pPr marL="8659">
              <a:lnSpc>
                <a:spcPct val="100000"/>
              </a:lnSpc>
            </a:pPr>
            <a:r>
              <a:rPr sz="682" spc="14" dirty="0">
                <a:solidFill>
                  <a:srgbClr val="5E6062"/>
                </a:solidFill>
                <a:latin typeface="Calibri"/>
                <a:cs typeface="Calibri"/>
              </a:rPr>
              <a:t>888.627.7586</a:t>
            </a:r>
            <a:endParaRPr sz="682">
              <a:latin typeface="Calibri"/>
              <a:cs typeface="Calibri"/>
            </a:endParaRPr>
          </a:p>
          <a:p>
            <a:pPr marL="8659">
              <a:lnSpc>
                <a:spcPct val="100000"/>
              </a:lnSpc>
              <a:spcBef>
                <a:spcPts val="68"/>
              </a:spcBef>
            </a:pPr>
            <a:r>
              <a:rPr sz="682" spc="14" dirty="0">
                <a:solidFill>
                  <a:srgbClr val="5E6062"/>
                </a:solidFill>
                <a:latin typeface="Calibri"/>
                <a:cs typeface="Calibri"/>
              </a:rPr>
              <a:t>888.627.0074</a:t>
            </a:r>
            <a:endParaRPr sz="682">
              <a:latin typeface="Calibri"/>
              <a:cs typeface="Calibri"/>
            </a:endParaRPr>
          </a:p>
          <a:p>
            <a:pPr marL="8659">
              <a:lnSpc>
                <a:spcPct val="100000"/>
              </a:lnSpc>
              <a:spcBef>
                <a:spcPts val="68"/>
              </a:spcBef>
            </a:pPr>
            <a:r>
              <a:rPr sz="682" spc="-61" dirty="0">
                <a:solidFill>
                  <a:srgbClr val="5E6062"/>
                </a:solidFill>
                <a:latin typeface="Calibri"/>
                <a:cs typeface="Calibri"/>
              </a:rPr>
              <a:t>P</a:t>
            </a:r>
            <a:r>
              <a:rPr sz="682" spc="10" dirty="0">
                <a:solidFill>
                  <a:srgbClr val="5E6062"/>
                </a:solidFill>
                <a:latin typeface="Calibri"/>
                <a:cs typeface="Calibri"/>
              </a:rPr>
              <a:t>.O</a:t>
            </a:r>
            <a:r>
              <a:rPr sz="682" spc="-24" dirty="0">
                <a:solidFill>
                  <a:srgbClr val="5E6062"/>
                </a:solidFill>
                <a:latin typeface="Calibri"/>
                <a:cs typeface="Calibri"/>
              </a:rPr>
              <a:t>.</a:t>
            </a:r>
            <a:r>
              <a:rPr sz="682" spc="-3" dirty="0">
                <a:solidFill>
                  <a:srgbClr val="5E6062"/>
                </a:solidFill>
                <a:latin typeface="Calibri"/>
                <a:cs typeface="Calibri"/>
              </a:rPr>
              <a:t> </a:t>
            </a:r>
            <a:r>
              <a:rPr sz="682" spc="7" dirty="0">
                <a:solidFill>
                  <a:srgbClr val="5E6062"/>
                </a:solidFill>
                <a:latin typeface="Calibri"/>
                <a:cs typeface="Calibri"/>
              </a:rPr>
              <a:t>B</a:t>
            </a:r>
            <a:r>
              <a:rPr sz="682" spc="-10" dirty="0">
                <a:solidFill>
                  <a:srgbClr val="5E6062"/>
                </a:solidFill>
                <a:latin typeface="Calibri"/>
                <a:cs typeface="Calibri"/>
              </a:rPr>
              <a:t>o</a:t>
            </a:r>
            <a:r>
              <a:rPr sz="682" spc="17" dirty="0">
                <a:solidFill>
                  <a:srgbClr val="5E6062"/>
                </a:solidFill>
                <a:latin typeface="Calibri"/>
                <a:cs typeface="Calibri"/>
              </a:rPr>
              <a:t>x</a:t>
            </a:r>
            <a:r>
              <a:rPr sz="682" spc="-3" dirty="0">
                <a:solidFill>
                  <a:srgbClr val="5E6062"/>
                </a:solidFill>
                <a:latin typeface="Calibri"/>
                <a:cs typeface="Calibri"/>
              </a:rPr>
              <a:t> </a:t>
            </a:r>
            <a:r>
              <a:rPr sz="682" spc="14" dirty="0">
                <a:solidFill>
                  <a:srgbClr val="5E6062"/>
                </a:solidFill>
                <a:latin typeface="Calibri"/>
                <a:cs typeface="Calibri"/>
              </a:rPr>
              <a:t>1040,</a:t>
            </a:r>
            <a:r>
              <a:rPr sz="682" spc="-3" dirty="0">
                <a:solidFill>
                  <a:srgbClr val="5E6062"/>
                </a:solidFill>
                <a:latin typeface="Calibri"/>
                <a:cs typeface="Calibri"/>
              </a:rPr>
              <a:t> </a:t>
            </a:r>
            <a:r>
              <a:rPr sz="682" spc="37" dirty="0">
                <a:solidFill>
                  <a:srgbClr val="5E6062"/>
                </a:solidFill>
                <a:latin typeface="Calibri"/>
                <a:cs typeface="Calibri"/>
              </a:rPr>
              <a:t>D</a:t>
            </a:r>
            <a:r>
              <a:rPr sz="682" dirty="0">
                <a:solidFill>
                  <a:srgbClr val="5E6062"/>
                </a:solidFill>
                <a:latin typeface="Calibri"/>
                <a:cs typeface="Calibri"/>
              </a:rPr>
              <a:t>ublin,</a:t>
            </a:r>
            <a:r>
              <a:rPr sz="682" spc="-3" dirty="0">
                <a:solidFill>
                  <a:srgbClr val="5E6062"/>
                </a:solidFill>
                <a:latin typeface="Calibri"/>
                <a:cs typeface="Calibri"/>
              </a:rPr>
              <a:t> </a:t>
            </a:r>
            <a:r>
              <a:rPr sz="682" spc="65" dirty="0">
                <a:solidFill>
                  <a:srgbClr val="5E6062"/>
                </a:solidFill>
                <a:latin typeface="Calibri"/>
                <a:cs typeface="Calibri"/>
              </a:rPr>
              <a:t>OH</a:t>
            </a:r>
            <a:r>
              <a:rPr sz="682" spc="-3" dirty="0">
                <a:solidFill>
                  <a:srgbClr val="5E6062"/>
                </a:solidFill>
                <a:latin typeface="Calibri"/>
                <a:cs typeface="Calibri"/>
              </a:rPr>
              <a:t> </a:t>
            </a:r>
            <a:r>
              <a:rPr sz="682" spc="24" dirty="0">
                <a:solidFill>
                  <a:srgbClr val="5E6062"/>
                </a:solidFill>
                <a:latin typeface="Calibri"/>
                <a:cs typeface="Calibri"/>
              </a:rPr>
              <a:t>43017</a:t>
            </a:r>
            <a:endParaRPr sz="682">
              <a:latin typeface="Calibri"/>
              <a:cs typeface="Calibri"/>
            </a:endParaRPr>
          </a:p>
        </p:txBody>
      </p:sp>
      <p:sp>
        <p:nvSpPr>
          <p:cNvPr id="44" name="object 44"/>
          <p:cNvSpPr txBox="1"/>
          <p:nvPr/>
        </p:nvSpPr>
        <p:spPr>
          <a:xfrm>
            <a:off x="1792432" y="2681591"/>
            <a:ext cx="1551709" cy="231198"/>
          </a:xfrm>
          <a:prstGeom prst="rect">
            <a:avLst/>
          </a:prstGeom>
        </p:spPr>
        <p:txBody>
          <a:bodyPr vert="horz" wrap="square" lIns="0" tIns="0" rIns="0" bIns="0" rtlCol="0">
            <a:spAutoFit/>
          </a:bodyPr>
          <a:lstStyle/>
          <a:p>
            <a:pPr marL="8659">
              <a:lnSpc>
                <a:spcPct val="100000"/>
              </a:lnSpc>
            </a:pPr>
            <a:r>
              <a:rPr sz="818" b="1" spc="37" dirty="0">
                <a:solidFill>
                  <a:srgbClr val="5E6062"/>
                </a:solidFill>
                <a:latin typeface="Calibri"/>
                <a:cs typeface="Calibri"/>
              </a:rPr>
              <a:t>P</a:t>
            </a:r>
            <a:r>
              <a:rPr sz="818" b="1" spc="14" dirty="0">
                <a:solidFill>
                  <a:srgbClr val="5E6062"/>
                </a:solidFill>
                <a:latin typeface="Calibri"/>
                <a:cs typeface="Calibri"/>
              </a:rPr>
              <a:t>r</a:t>
            </a:r>
            <a:r>
              <a:rPr sz="818" b="1" spc="17" dirty="0">
                <a:solidFill>
                  <a:srgbClr val="5E6062"/>
                </a:solidFill>
                <a:latin typeface="Calibri"/>
                <a:cs typeface="Calibri"/>
              </a:rPr>
              <a:t>escription</a:t>
            </a:r>
            <a:r>
              <a:rPr sz="818" b="1" spc="-27" dirty="0">
                <a:solidFill>
                  <a:srgbClr val="5E6062"/>
                </a:solidFill>
                <a:latin typeface="Calibri"/>
                <a:cs typeface="Calibri"/>
              </a:rPr>
              <a:t> </a:t>
            </a:r>
            <a:r>
              <a:rPr sz="818" b="1" spc="7" dirty="0">
                <a:solidFill>
                  <a:srgbClr val="5E6062"/>
                </a:solidFill>
                <a:latin typeface="Calibri"/>
                <a:cs typeface="Calibri"/>
              </a:rPr>
              <a:t>q</a:t>
            </a:r>
            <a:r>
              <a:rPr sz="818" b="1" spc="17" dirty="0">
                <a:solidFill>
                  <a:srgbClr val="5E6062"/>
                </a:solidFill>
                <a:latin typeface="Calibri"/>
                <a:cs typeface="Calibri"/>
              </a:rPr>
              <a:t>uestions</a:t>
            </a:r>
            <a:endParaRPr sz="818">
              <a:latin typeface="Calibri"/>
              <a:cs typeface="Calibri"/>
            </a:endParaRPr>
          </a:p>
          <a:p>
            <a:pPr marL="8659">
              <a:lnSpc>
                <a:spcPct val="100000"/>
              </a:lnSpc>
              <a:spcBef>
                <a:spcPts val="41"/>
              </a:spcBef>
            </a:pPr>
            <a:r>
              <a:rPr sz="682" spc="24" dirty="0">
                <a:solidFill>
                  <a:srgbClr val="5E6062"/>
                </a:solidFill>
                <a:latin typeface="Calibri"/>
                <a:cs typeface="Calibri"/>
              </a:rPr>
              <a:t>Ca</a:t>
            </a:r>
            <a:r>
              <a:rPr sz="682" spc="14" dirty="0">
                <a:solidFill>
                  <a:srgbClr val="5E6062"/>
                </a:solidFill>
                <a:latin typeface="Calibri"/>
                <a:cs typeface="Calibri"/>
              </a:rPr>
              <a:t>l</a:t>
            </a:r>
            <a:r>
              <a:rPr sz="682" spc="7" dirty="0">
                <a:solidFill>
                  <a:srgbClr val="5E6062"/>
                </a:solidFill>
                <a:latin typeface="Calibri"/>
                <a:cs typeface="Calibri"/>
              </a:rPr>
              <a:t>l</a:t>
            </a:r>
            <a:r>
              <a:rPr sz="682" spc="-3" dirty="0">
                <a:solidFill>
                  <a:srgbClr val="5E6062"/>
                </a:solidFill>
                <a:latin typeface="Calibri"/>
                <a:cs typeface="Calibri"/>
              </a:rPr>
              <a:t> </a:t>
            </a:r>
            <a:r>
              <a:rPr sz="682" spc="14" dirty="0">
                <a:solidFill>
                  <a:srgbClr val="5E6062"/>
                </a:solidFill>
                <a:latin typeface="Calibri"/>
                <a:cs typeface="Calibri"/>
              </a:rPr>
              <a:t>800.644.6292</a:t>
            </a:r>
            <a:r>
              <a:rPr sz="682" spc="-3" dirty="0">
                <a:solidFill>
                  <a:srgbClr val="5E6062"/>
                </a:solidFill>
                <a:latin typeface="Calibri"/>
                <a:cs typeface="Calibri"/>
              </a:rPr>
              <a:t> and </a:t>
            </a:r>
            <a:r>
              <a:rPr sz="682" spc="-10" dirty="0">
                <a:solidFill>
                  <a:srgbClr val="5E6062"/>
                </a:solidFill>
                <a:latin typeface="Calibri"/>
                <a:cs typeface="Calibri"/>
              </a:rPr>
              <a:t>f</a:t>
            </a:r>
            <a:r>
              <a:rPr sz="682" spc="3" dirty="0">
                <a:solidFill>
                  <a:srgbClr val="5E6062"/>
                </a:solidFill>
                <a:latin typeface="Calibri"/>
                <a:cs typeface="Calibri"/>
              </a:rPr>
              <a:t>ol</a:t>
            </a:r>
            <a:r>
              <a:rPr sz="682" spc="-3" dirty="0">
                <a:solidFill>
                  <a:srgbClr val="5E6062"/>
                </a:solidFill>
                <a:latin typeface="Calibri"/>
                <a:cs typeface="Calibri"/>
              </a:rPr>
              <a:t>low </a:t>
            </a:r>
            <a:r>
              <a:rPr sz="682" dirty="0">
                <a:solidFill>
                  <a:srgbClr val="5E6062"/>
                </a:solidFill>
                <a:latin typeface="Calibri"/>
                <a:cs typeface="Calibri"/>
              </a:rPr>
              <a:t>the</a:t>
            </a:r>
            <a:r>
              <a:rPr sz="682" spc="-3" dirty="0">
                <a:solidFill>
                  <a:srgbClr val="5E6062"/>
                </a:solidFill>
                <a:latin typeface="Calibri"/>
                <a:cs typeface="Calibri"/>
              </a:rPr>
              <a:t> </a:t>
            </a:r>
            <a:r>
              <a:rPr sz="682" dirty="0">
                <a:solidFill>
                  <a:srgbClr val="5E6062"/>
                </a:solidFill>
                <a:latin typeface="Calibri"/>
                <a:cs typeface="Calibri"/>
              </a:rPr>
              <a:t>p</a:t>
            </a:r>
            <a:r>
              <a:rPr sz="682" spc="-7" dirty="0">
                <a:solidFill>
                  <a:srgbClr val="5E6062"/>
                </a:solidFill>
                <a:latin typeface="Calibri"/>
                <a:cs typeface="Calibri"/>
              </a:rPr>
              <a:t>r</a:t>
            </a:r>
            <a:r>
              <a:rPr sz="682" spc="-3" dirty="0">
                <a:solidFill>
                  <a:srgbClr val="5E6062"/>
                </a:solidFill>
                <a:latin typeface="Calibri"/>
                <a:cs typeface="Calibri"/>
              </a:rPr>
              <a:t>ompts.</a:t>
            </a:r>
            <a:endParaRPr sz="682">
              <a:latin typeface="Calibri"/>
              <a:cs typeface="Calibri"/>
            </a:endParaRPr>
          </a:p>
        </p:txBody>
      </p:sp>
      <p:sp>
        <p:nvSpPr>
          <p:cNvPr id="45" name="object 45"/>
          <p:cNvSpPr txBox="1"/>
          <p:nvPr/>
        </p:nvSpPr>
        <p:spPr>
          <a:xfrm>
            <a:off x="1792432" y="2984660"/>
            <a:ext cx="2111952" cy="231198"/>
          </a:xfrm>
          <a:prstGeom prst="rect">
            <a:avLst/>
          </a:prstGeom>
        </p:spPr>
        <p:txBody>
          <a:bodyPr vert="horz" wrap="square" lIns="0" tIns="0" rIns="0" bIns="0" rtlCol="0">
            <a:spAutoFit/>
          </a:bodyPr>
          <a:lstStyle/>
          <a:p>
            <a:pPr marL="8659">
              <a:lnSpc>
                <a:spcPct val="100000"/>
              </a:lnSpc>
            </a:pPr>
            <a:r>
              <a:rPr sz="818" b="1" spc="31" dirty="0">
                <a:solidFill>
                  <a:srgbClr val="5E6062"/>
                </a:solidFill>
                <a:latin typeface="Calibri"/>
                <a:cs typeface="Calibri"/>
              </a:rPr>
              <a:t>Ohio</a:t>
            </a:r>
            <a:r>
              <a:rPr sz="818" b="1" spc="-27" dirty="0">
                <a:solidFill>
                  <a:srgbClr val="5E6062"/>
                </a:solidFill>
                <a:latin typeface="Calibri"/>
                <a:cs typeface="Calibri"/>
              </a:rPr>
              <a:t> </a:t>
            </a:r>
            <a:r>
              <a:rPr sz="818" b="1" spc="24" dirty="0">
                <a:solidFill>
                  <a:srgbClr val="5E6062"/>
                </a:solidFill>
                <a:latin typeface="Calibri"/>
                <a:cs typeface="Calibri"/>
              </a:rPr>
              <a:t>Bu</a:t>
            </a:r>
            <a:r>
              <a:rPr sz="818" b="1" spc="7" dirty="0">
                <a:solidFill>
                  <a:srgbClr val="5E6062"/>
                </a:solidFill>
                <a:latin typeface="Calibri"/>
                <a:cs typeface="Calibri"/>
              </a:rPr>
              <a:t>reau</a:t>
            </a:r>
            <a:r>
              <a:rPr sz="818" b="1" spc="-27" dirty="0">
                <a:solidFill>
                  <a:srgbClr val="5E6062"/>
                </a:solidFill>
                <a:latin typeface="Calibri"/>
                <a:cs typeface="Calibri"/>
              </a:rPr>
              <a:t> </a:t>
            </a:r>
            <a:r>
              <a:rPr sz="818" b="1" dirty="0">
                <a:solidFill>
                  <a:srgbClr val="5E6062"/>
                </a:solidFill>
                <a:latin typeface="Calibri"/>
                <a:cs typeface="Calibri"/>
              </a:rPr>
              <a:t>o</a:t>
            </a:r>
            <a:r>
              <a:rPr sz="818" b="1" spc="37" dirty="0">
                <a:solidFill>
                  <a:srgbClr val="5E6062"/>
                </a:solidFill>
                <a:latin typeface="Calibri"/>
                <a:cs typeface="Calibri"/>
              </a:rPr>
              <a:t>f</a:t>
            </a:r>
            <a:r>
              <a:rPr sz="818" b="1" spc="-27" dirty="0">
                <a:solidFill>
                  <a:srgbClr val="5E6062"/>
                </a:solidFill>
                <a:latin typeface="Calibri"/>
                <a:cs typeface="Calibri"/>
              </a:rPr>
              <a:t> </a:t>
            </a:r>
            <a:r>
              <a:rPr sz="818" b="1" spc="-34" dirty="0">
                <a:solidFill>
                  <a:srgbClr val="5E6062"/>
                </a:solidFill>
                <a:latin typeface="Calibri"/>
                <a:cs typeface="Calibri"/>
              </a:rPr>
              <a:t>W</a:t>
            </a:r>
            <a:r>
              <a:rPr sz="818" b="1" spc="20" dirty="0">
                <a:solidFill>
                  <a:srgbClr val="5E6062"/>
                </a:solidFill>
                <a:latin typeface="Calibri"/>
                <a:cs typeface="Calibri"/>
              </a:rPr>
              <a:t>or</a:t>
            </a:r>
            <a:r>
              <a:rPr sz="818" b="1" spc="3" dirty="0">
                <a:solidFill>
                  <a:srgbClr val="5E6062"/>
                </a:solidFill>
                <a:latin typeface="Calibri"/>
                <a:cs typeface="Calibri"/>
              </a:rPr>
              <a:t>k</a:t>
            </a:r>
            <a:r>
              <a:rPr sz="818" b="1" spc="17" dirty="0">
                <a:solidFill>
                  <a:srgbClr val="5E6062"/>
                </a:solidFill>
                <a:latin typeface="Calibri"/>
                <a:cs typeface="Calibri"/>
              </a:rPr>
              <a:t>er</a:t>
            </a:r>
            <a:r>
              <a:rPr sz="818" b="1" spc="10" dirty="0">
                <a:solidFill>
                  <a:srgbClr val="5E6062"/>
                </a:solidFill>
                <a:latin typeface="Calibri"/>
                <a:cs typeface="Calibri"/>
              </a:rPr>
              <a:t>s</a:t>
            </a:r>
            <a:r>
              <a:rPr sz="818" b="1" spc="-31" dirty="0">
                <a:solidFill>
                  <a:srgbClr val="5E6062"/>
                </a:solidFill>
                <a:latin typeface="Calibri"/>
                <a:cs typeface="Calibri"/>
              </a:rPr>
              <a:t>’</a:t>
            </a:r>
            <a:r>
              <a:rPr sz="818" b="1" spc="-27" dirty="0">
                <a:solidFill>
                  <a:srgbClr val="5E6062"/>
                </a:solidFill>
                <a:latin typeface="Calibri"/>
                <a:cs typeface="Calibri"/>
              </a:rPr>
              <a:t> </a:t>
            </a:r>
            <a:r>
              <a:rPr sz="818" b="1" spc="61" dirty="0">
                <a:solidFill>
                  <a:srgbClr val="5E6062"/>
                </a:solidFill>
                <a:latin typeface="Calibri"/>
                <a:cs typeface="Calibri"/>
              </a:rPr>
              <a:t>C</a:t>
            </a:r>
            <a:r>
              <a:rPr sz="818" b="1" spc="14" dirty="0">
                <a:solidFill>
                  <a:srgbClr val="5E6062"/>
                </a:solidFill>
                <a:latin typeface="Calibri"/>
                <a:cs typeface="Calibri"/>
              </a:rPr>
              <a:t>ompen</a:t>
            </a:r>
            <a:r>
              <a:rPr sz="818" b="1" spc="10" dirty="0">
                <a:solidFill>
                  <a:srgbClr val="5E6062"/>
                </a:solidFill>
                <a:latin typeface="Calibri"/>
                <a:cs typeface="Calibri"/>
              </a:rPr>
              <a:t>s</a:t>
            </a:r>
            <a:r>
              <a:rPr sz="818" b="1" spc="17" dirty="0">
                <a:solidFill>
                  <a:srgbClr val="5E6062"/>
                </a:solidFill>
                <a:latin typeface="Calibri"/>
                <a:cs typeface="Calibri"/>
              </a:rPr>
              <a:t>ation</a:t>
            </a:r>
            <a:r>
              <a:rPr sz="818" b="1" spc="-27" dirty="0">
                <a:solidFill>
                  <a:srgbClr val="5E6062"/>
                </a:solidFill>
                <a:latin typeface="Calibri"/>
                <a:cs typeface="Calibri"/>
              </a:rPr>
              <a:t> </a:t>
            </a:r>
            <a:r>
              <a:rPr sz="818" b="1" spc="20" dirty="0">
                <a:solidFill>
                  <a:srgbClr val="5E6062"/>
                </a:solidFill>
                <a:latin typeface="Calibri"/>
                <a:cs typeface="Calibri"/>
              </a:rPr>
              <a:t>(</a:t>
            </a:r>
            <a:r>
              <a:rPr sz="818" b="1" spc="27" dirty="0">
                <a:solidFill>
                  <a:srgbClr val="5E6062"/>
                </a:solidFill>
                <a:latin typeface="Calibri"/>
                <a:cs typeface="Calibri"/>
              </a:rPr>
              <a:t>B</a:t>
            </a:r>
            <a:r>
              <a:rPr sz="818" b="1" spc="-10" dirty="0">
                <a:solidFill>
                  <a:srgbClr val="5E6062"/>
                </a:solidFill>
                <a:latin typeface="Calibri"/>
                <a:cs typeface="Calibri"/>
              </a:rPr>
              <a:t>W</a:t>
            </a:r>
            <a:r>
              <a:rPr sz="818" b="1" spc="75" dirty="0">
                <a:solidFill>
                  <a:srgbClr val="5E6062"/>
                </a:solidFill>
                <a:latin typeface="Calibri"/>
                <a:cs typeface="Calibri"/>
              </a:rPr>
              <a:t>C</a:t>
            </a:r>
            <a:r>
              <a:rPr sz="818" b="1" spc="27" dirty="0">
                <a:solidFill>
                  <a:srgbClr val="5E6062"/>
                </a:solidFill>
                <a:latin typeface="Calibri"/>
                <a:cs typeface="Calibri"/>
              </a:rPr>
              <a:t>)</a:t>
            </a:r>
            <a:endParaRPr sz="818">
              <a:latin typeface="Calibri"/>
              <a:cs typeface="Calibri"/>
            </a:endParaRPr>
          </a:p>
          <a:p>
            <a:pPr marL="8659">
              <a:lnSpc>
                <a:spcPct val="100000"/>
              </a:lnSpc>
              <a:spcBef>
                <a:spcPts val="41"/>
              </a:spcBef>
            </a:pPr>
            <a:r>
              <a:rPr sz="682" spc="24" dirty="0">
                <a:solidFill>
                  <a:srgbClr val="5E6062"/>
                </a:solidFill>
                <a:latin typeface="Calibri"/>
                <a:cs typeface="Calibri"/>
              </a:rPr>
              <a:t>Ca</a:t>
            </a:r>
            <a:r>
              <a:rPr sz="682" spc="14" dirty="0">
                <a:solidFill>
                  <a:srgbClr val="5E6062"/>
                </a:solidFill>
                <a:latin typeface="Calibri"/>
                <a:cs typeface="Calibri"/>
              </a:rPr>
              <a:t>l</a:t>
            </a:r>
            <a:r>
              <a:rPr sz="682" spc="7" dirty="0">
                <a:solidFill>
                  <a:srgbClr val="5E6062"/>
                </a:solidFill>
                <a:latin typeface="Calibri"/>
                <a:cs typeface="Calibri"/>
              </a:rPr>
              <a:t>l</a:t>
            </a:r>
            <a:r>
              <a:rPr sz="682" spc="-3" dirty="0">
                <a:solidFill>
                  <a:srgbClr val="5E6062"/>
                </a:solidFill>
                <a:latin typeface="Calibri"/>
                <a:cs typeface="Calibri"/>
              </a:rPr>
              <a:t> </a:t>
            </a:r>
            <a:r>
              <a:rPr sz="682" spc="14" dirty="0">
                <a:solidFill>
                  <a:srgbClr val="5E6062"/>
                </a:solidFill>
                <a:latin typeface="Calibri"/>
                <a:cs typeface="Calibri"/>
              </a:rPr>
              <a:t>800.644.6292</a:t>
            </a:r>
            <a:r>
              <a:rPr sz="682" spc="-3" dirty="0">
                <a:solidFill>
                  <a:srgbClr val="5E6062"/>
                </a:solidFill>
                <a:latin typeface="Calibri"/>
                <a:cs typeface="Calibri"/>
              </a:rPr>
              <a:t> or </a:t>
            </a:r>
            <a:r>
              <a:rPr sz="682" spc="10" dirty="0">
                <a:solidFill>
                  <a:srgbClr val="5E6062"/>
                </a:solidFill>
                <a:latin typeface="Calibri"/>
                <a:cs typeface="Calibri"/>
              </a:rPr>
              <a:t>visit</a:t>
            </a:r>
            <a:r>
              <a:rPr sz="682" spc="-3" dirty="0">
                <a:solidFill>
                  <a:srgbClr val="5E6062"/>
                </a:solidFill>
                <a:latin typeface="Calibri"/>
                <a:cs typeface="Calibri"/>
              </a:rPr>
              <a:t> </a:t>
            </a:r>
            <a:r>
              <a:rPr sz="682" spc="-10" dirty="0">
                <a:solidFill>
                  <a:srgbClr val="039FDA"/>
                </a:solidFill>
                <a:latin typeface="Calibri"/>
                <a:cs typeface="Calibri"/>
              </a:rPr>
              <a:t>b</a:t>
            </a:r>
            <a:r>
              <a:rPr sz="682" spc="-17" dirty="0">
                <a:solidFill>
                  <a:srgbClr val="039FDA"/>
                </a:solidFill>
                <a:latin typeface="Calibri"/>
                <a:cs typeface="Calibri"/>
              </a:rPr>
              <a:t>w</a:t>
            </a:r>
            <a:r>
              <a:rPr sz="682" spc="10" dirty="0">
                <a:solidFill>
                  <a:srgbClr val="039FDA"/>
                </a:solidFill>
                <a:latin typeface="Calibri"/>
                <a:cs typeface="Calibri"/>
              </a:rPr>
              <a:t>c</a:t>
            </a:r>
            <a:r>
              <a:rPr sz="682" spc="-3" dirty="0">
                <a:solidFill>
                  <a:srgbClr val="039FDA"/>
                </a:solidFill>
                <a:latin typeface="Calibri"/>
                <a:cs typeface="Calibri"/>
              </a:rPr>
              <a:t>.ohi</a:t>
            </a:r>
            <a:r>
              <a:rPr sz="682" spc="-14" dirty="0">
                <a:solidFill>
                  <a:srgbClr val="039FDA"/>
                </a:solidFill>
                <a:latin typeface="Calibri"/>
                <a:cs typeface="Calibri"/>
              </a:rPr>
              <a:t>o</a:t>
            </a:r>
            <a:r>
              <a:rPr sz="682" dirty="0">
                <a:solidFill>
                  <a:srgbClr val="039FDA"/>
                </a:solidFill>
                <a:latin typeface="Calibri"/>
                <a:cs typeface="Calibri"/>
              </a:rPr>
              <a:t>.</a:t>
            </a:r>
            <a:r>
              <a:rPr sz="682" spc="-7" dirty="0">
                <a:solidFill>
                  <a:srgbClr val="039FDA"/>
                </a:solidFill>
                <a:latin typeface="Calibri"/>
                <a:cs typeface="Calibri"/>
              </a:rPr>
              <a:t>go</a:t>
            </a:r>
            <a:r>
              <a:rPr sz="682" spc="-31" dirty="0">
                <a:solidFill>
                  <a:srgbClr val="039FDA"/>
                </a:solidFill>
                <a:latin typeface="Calibri"/>
                <a:cs typeface="Calibri"/>
              </a:rPr>
              <a:t>v</a:t>
            </a:r>
            <a:r>
              <a:rPr sz="682" spc="-24" dirty="0">
                <a:solidFill>
                  <a:srgbClr val="5E6062"/>
                </a:solidFill>
                <a:latin typeface="Calibri"/>
                <a:cs typeface="Calibri"/>
              </a:rPr>
              <a:t>.</a:t>
            </a:r>
            <a:endParaRPr sz="682">
              <a:latin typeface="Calibri"/>
              <a:cs typeface="Calibri"/>
            </a:endParaRPr>
          </a:p>
        </p:txBody>
      </p:sp>
      <p:sp>
        <p:nvSpPr>
          <p:cNvPr id="46" name="object 46"/>
          <p:cNvSpPr txBox="1"/>
          <p:nvPr/>
        </p:nvSpPr>
        <p:spPr>
          <a:xfrm>
            <a:off x="1792432" y="3287728"/>
            <a:ext cx="1149927" cy="125868"/>
          </a:xfrm>
          <a:prstGeom prst="rect">
            <a:avLst/>
          </a:prstGeom>
        </p:spPr>
        <p:txBody>
          <a:bodyPr vert="horz" wrap="square" lIns="0" tIns="0" rIns="0" bIns="0" rtlCol="0">
            <a:spAutoFit/>
          </a:bodyPr>
          <a:lstStyle/>
          <a:p>
            <a:pPr marL="8659">
              <a:lnSpc>
                <a:spcPct val="100000"/>
              </a:lnSpc>
            </a:pPr>
            <a:r>
              <a:rPr sz="818" b="1" spc="-7" dirty="0">
                <a:solidFill>
                  <a:srgbClr val="5E6062"/>
                </a:solidFill>
                <a:latin typeface="Calibri"/>
                <a:cs typeface="Calibri"/>
              </a:rPr>
              <a:t>M</a:t>
            </a:r>
            <a:r>
              <a:rPr sz="818" b="1" spc="10" dirty="0">
                <a:solidFill>
                  <a:srgbClr val="5E6062"/>
                </a:solidFill>
                <a:latin typeface="Calibri"/>
                <a:cs typeface="Calibri"/>
              </a:rPr>
              <a:t>e</a:t>
            </a:r>
            <a:r>
              <a:rPr sz="818" b="1" spc="20" dirty="0">
                <a:solidFill>
                  <a:srgbClr val="5E6062"/>
                </a:solidFill>
                <a:latin typeface="Calibri"/>
                <a:cs typeface="Calibri"/>
              </a:rPr>
              <a:t>di</a:t>
            </a:r>
            <a:r>
              <a:rPr sz="818" b="1" spc="27" dirty="0">
                <a:solidFill>
                  <a:srgbClr val="5E6062"/>
                </a:solidFill>
                <a:latin typeface="Calibri"/>
                <a:cs typeface="Calibri"/>
              </a:rPr>
              <a:t>c</a:t>
            </a:r>
            <a:r>
              <a:rPr sz="818" b="1" spc="14" dirty="0">
                <a:solidFill>
                  <a:srgbClr val="5E6062"/>
                </a:solidFill>
                <a:latin typeface="Calibri"/>
                <a:cs typeface="Calibri"/>
              </a:rPr>
              <a:t>al</a:t>
            </a:r>
            <a:r>
              <a:rPr sz="818" b="1" spc="-27" dirty="0">
                <a:solidFill>
                  <a:srgbClr val="5E6062"/>
                </a:solidFill>
                <a:latin typeface="Calibri"/>
                <a:cs typeface="Calibri"/>
              </a:rPr>
              <a:t> </a:t>
            </a:r>
            <a:r>
              <a:rPr sz="818" b="1" spc="24" dirty="0">
                <a:solidFill>
                  <a:srgbClr val="5E6062"/>
                </a:solidFill>
                <a:latin typeface="Calibri"/>
                <a:cs typeface="Calibri"/>
              </a:rPr>
              <a:t>p</a:t>
            </a:r>
            <a:r>
              <a:rPr sz="818" b="1" spc="10" dirty="0">
                <a:solidFill>
                  <a:srgbClr val="5E6062"/>
                </a:solidFill>
                <a:latin typeface="Calibri"/>
                <a:cs typeface="Calibri"/>
              </a:rPr>
              <a:t>r</a:t>
            </a:r>
            <a:r>
              <a:rPr sz="818" b="1" spc="-7" dirty="0">
                <a:solidFill>
                  <a:srgbClr val="5E6062"/>
                </a:solidFill>
                <a:latin typeface="Calibri"/>
                <a:cs typeface="Calibri"/>
              </a:rPr>
              <a:t>o</a:t>
            </a:r>
            <a:r>
              <a:rPr sz="818" b="1" spc="20" dirty="0">
                <a:solidFill>
                  <a:srgbClr val="5E6062"/>
                </a:solidFill>
                <a:latin typeface="Calibri"/>
                <a:cs typeface="Calibri"/>
              </a:rPr>
              <a:t>vider</a:t>
            </a:r>
            <a:r>
              <a:rPr sz="818" b="1" spc="-27" dirty="0">
                <a:solidFill>
                  <a:srgbClr val="5E6062"/>
                </a:solidFill>
                <a:latin typeface="Calibri"/>
                <a:cs typeface="Calibri"/>
              </a:rPr>
              <a:t> </a:t>
            </a:r>
            <a:r>
              <a:rPr sz="818" b="1" spc="17" dirty="0">
                <a:solidFill>
                  <a:srgbClr val="5E6062"/>
                </a:solidFill>
                <a:latin typeface="Calibri"/>
                <a:cs typeface="Calibri"/>
              </a:rPr>
              <a:t>options</a:t>
            </a:r>
            <a:endParaRPr sz="818">
              <a:latin typeface="Calibri"/>
              <a:cs typeface="Calibri"/>
            </a:endParaRPr>
          </a:p>
        </p:txBody>
      </p:sp>
      <p:sp>
        <p:nvSpPr>
          <p:cNvPr id="47" name="object 47"/>
          <p:cNvSpPr txBox="1"/>
          <p:nvPr/>
        </p:nvSpPr>
        <p:spPr>
          <a:xfrm>
            <a:off x="1792432" y="3414923"/>
            <a:ext cx="322551" cy="221471"/>
          </a:xfrm>
          <a:prstGeom prst="rect">
            <a:avLst/>
          </a:prstGeom>
        </p:spPr>
        <p:txBody>
          <a:bodyPr vert="horz" wrap="square" lIns="0" tIns="0" rIns="0" bIns="0" rtlCol="0">
            <a:spAutoFit/>
          </a:bodyPr>
          <a:lstStyle/>
          <a:p>
            <a:pPr marL="8659" marR="3464">
              <a:lnSpc>
                <a:spcPct val="108300"/>
              </a:lnSpc>
            </a:pPr>
            <a:r>
              <a:rPr sz="682" dirty="0">
                <a:solidFill>
                  <a:srgbClr val="5E6062"/>
                </a:solidFill>
                <a:latin typeface="Calibri"/>
                <a:cs typeface="Calibri"/>
              </a:rPr>
              <a:t>Name: </a:t>
            </a:r>
            <a:r>
              <a:rPr sz="682" spc="14" dirty="0">
                <a:solidFill>
                  <a:srgbClr val="5E6062"/>
                </a:solidFill>
                <a:latin typeface="Calibri"/>
                <a:cs typeface="Calibri"/>
              </a:rPr>
              <a:t>A</a:t>
            </a:r>
            <a:r>
              <a:rPr sz="682" spc="-7" dirty="0">
                <a:solidFill>
                  <a:srgbClr val="5E6062"/>
                </a:solidFill>
                <a:latin typeface="Calibri"/>
                <a:cs typeface="Calibri"/>
              </a:rPr>
              <a:t>ddr</a:t>
            </a:r>
            <a:r>
              <a:rPr sz="682" spc="3" dirty="0">
                <a:solidFill>
                  <a:srgbClr val="5E6062"/>
                </a:solidFill>
                <a:latin typeface="Calibri"/>
                <a:cs typeface="Calibri"/>
              </a:rPr>
              <a:t>es</a:t>
            </a:r>
            <a:r>
              <a:rPr sz="682" spc="7" dirty="0">
                <a:solidFill>
                  <a:srgbClr val="5E6062"/>
                </a:solidFill>
                <a:latin typeface="Calibri"/>
                <a:cs typeface="Calibri"/>
              </a:rPr>
              <a:t>s</a:t>
            </a:r>
            <a:r>
              <a:rPr sz="682" spc="-34" dirty="0">
                <a:solidFill>
                  <a:srgbClr val="5E6062"/>
                </a:solidFill>
                <a:latin typeface="Calibri"/>
                <a:cs typeface="Calibri"/>
              </a:rPr>
              <a:t>:</a:t>
            </a:r>
            <a:endParaRPr sz="682">
              <a:latin typeface="Calibri"/>
              <a:cs typeface="Calibri"/>
            </a:endParaRPr>
          </a:p>
        </p:txBody>
      </p:sp>
      <p:sp>
        <p:nvSpPr>
          <p:cNvPr id="48" name="object 48"/>
          <p:cNvSpPr txBox="1"/>
          <p:nvPr/>
        </p:nvSpPr>
        <p:spPr>
          <a:xfrm>
            <a:off x="1792432" y="3752628"/>
            <a:ext cx="263669" cy="221471"/>
          </a:xfrm>
          <a:prstGeom prst="rect">
            <a:avLst/>
          </a:prstGeom>
        </p:spPr>
        <p:txBody>
          <a:bodyPr vert="horz" wrap="square" lIns="0" tIns="0" rIns="0" bIns="0" rtlCol="0">
            <a:spAutoFit/>
          </a:bodyPr>
          <a:lstStyle/>
          <a:p>
            <a:pPr marL="8659" marR="3464">
              <a:lnSpc>
                <a:spcPct val="108300"/>
              </a:lnSpc>
            </a:pPr>
            <a:r>
              <a:rPr sz="682" spc="-3" dirty="0">
                <a:solidFill>
                  <a:srgbClr val="5E6062"/>
                </a:solidFill>
                <a:latin typeface="Calibri"/>
                <a:cs typeface="Calibri"/>
              </a:rPr>
              <a:t>Phone: </a:t>
            </a:r>
            <a:r>
              <a:rPr sz="682" spc="14" dirty="0">
                <a:solidFill>
                  <a:srgbClr val="5E6062"/>
                </a:solidFill>
                <a:latin typeface="Calibri"/>
                <a:cs typeface="Calibri"/>
              </a:rPr>
              <a:t>Hours</a:t>
            </a:r>
            <a:r>
              <a:rPr sz="682" spc="-34" dirty="0">
                <a:solidFill>
                  <a:srgbClr val="5E6062"/>
                </a:solidFill>
                <a:latin typeface="Calibri"/>
                <a:cs typeface="Calibri"/>
              </a:rPr>
              <a:t>:</a:t>
            </a:r>
            <a:endParaRPr sz="682">
              <a:latin typeface="Calibri"/>
              <a:cs typeface="Calibri"/>
            </a:endParaRPr>
          </a:p>
        </p:txBody>
      </p:sp>
      <p:sp>
        <p:nvSpPr>
          <p:cNvPr id="49" name="object 49"/>
          <p:cNvSpPr txBox="1"/>
          <p:nvPr/>
        </p:nvSpPr>
        <p:spPr>
          <a:xfrm>
            <a:off x="1792432" y="4094662"/>
            <a:ext cx="322551" cy="221471"/>
          </a:xfrm>
          <a:prstGeom prst="rect">
            <a:avLst/>
          </a:prstGeom>
        </p:spPr>
        <p:txBody>
          <a:bodyPr vert="horz" wrap="square" lIns="0" tIns="0" rIns="0" bIns="0" rtlCol="0">
            <a:spAutoFit/>
          </a:bodyPr>
          <a:lstStyle/>
          <a:p>
            <a:pPr marL="8659" marR="3464">
              <a:lnSpc>
                <a:spcPct val="108300"/>
              </a:lnSpc>
            </a:pPr>
            <a:r>
              <a:rPr sz="682" dirty="0">
                <a:solidFill>
                  <a:srgbClr val="5E6062"/>
                </a:solidFill>
                <a:latin typeface="Calibri"/>
                <a:cs typeface="Calibri"/>
              </a:rPr>
              <a:t>Name: </a:t>
            </a:r>
            <a:r>
              <a:rPr sz="682" spc="14" dirty="0">
                <a:solidFill>
                  <a:srgbClr val="5E6062"/>
                </a:solidFill>
                <a:latin typeface="Calibri"/>
                <a:cs typeface="Calibri"/>
              </a:rPr>
              <a:t>A</a:t>
            </a:r>
            <a:r>
              <a:rPr sz="682" spc="-7" dirty="0">
                <a:solidFill>
                  <a:srgbClr val="5E6062"/>
                </a:solidFill>
                <a:latin typeface="Calibri"/>
                <a:cs typeface="Calibri"/>
              </a:rPr>
              <a:t>ddr</a:t>
            </a:r>
            <a:r>
              <a:rPr sz="682" spc="3" dirty="0">
                <a:solidFill>
                  <a:srgbClr val="5E6062"/>
                </a:solidFill>
                <a:latin typeface="Calibri"/>
                <a:cs typeface="Calibri"/>
              </a:rPr>
              <a:t>es</a:t>
            </a:r>
            <a:r>
              <a:rPr sz="682" spc="7" dirty="0">
                <a:solidFill>
                  <a:srgbClr val="5E6062"/>
                </a:solidFill>
                <a:latin typeface="Calibri"/>
                <a:cs typeface="Calibri"/>
              </a:rPr>
              <a:t>s</a:t>
            </a:r>
            <a:r>
              <a:rPr sz="682" spc="-34" dirty="0">
                <a:solidFill>
                  <a:srgbClr val="5E6062"/>
                </a:solidFill>
                <a:latin typeface="Calibri"/>
                <a:cs typeface="Calibri"/>
              </a:rPr>
              <a:t>:</a:t>
            </a:r>
            <a:endParaRPr sz="682">
              <a:latin typeface="Calibri"/>
              <a:cs typeface="Calibri"/>
            </a:endParaRPr>
          </a:p>
        </p:txBody>
      </p:sp>
      <p:sp>
        <p:nvSpPr>
          <p:cNvPr id="50" name="object 50"/>
          <p:cNvSpPr txBox="1"/>
          <p:nvPr/>
        </p:nvSpPr>
        <p:spPr>
          <a:xfrm>
            <a:off x="1792432" y="4432367"/>
            <a:ext cx="263669" cy="221471"/>
          </a:xfrm>
          <a:prstGeom prst="rect">
            <a:avLst/>
          </a:prstGeom>
        </p:spPr>
        <p:txBody>
          <a:bodyPr vert="horz" wrap="square" lIns="0" tIns="0" rIns="0" bIns="0" rtlCol="0">
            <a:spAutoFit/>
          </a:bodyPr>
          <a:lstStyle/>
          <a:p>
            <a:pPr marL="8659" marR="3464">
              <a:lnSpc>
                <a:spcPct val="108300"/>
              </a:lnSpc>
            </a:pPr>
            <a:r>
              <a:rPr sz="682" spc="-3" dirty="0">
                <a:solidFill>
                  <a:srgbClr val="5E6062"/>
                </a:solidFill>
                <a:latin typeface="Calibri"/>
                <a:cs typeface="Calibri"/>
              </a:rPr>
              <a:t>Phone: </a:t>
            </a:r>
            <a:r>
              <a:rPr sz="682" spc="14" dirty="0">
                <a:solidFill>
                  <a:srgbClr val="5E6062"/>
                </a:solidFill>
                <a:latin typeface="Calibri"/>
                <a:cs typeface="Calibri"/>
              </a:rPr>
              <a:t>Hours</a:t>
            </a:r>
            <a:r>
              <a:rPr sz="682" spc="-34" dirty="0">
                <a:solidFill>
                  <a:srgbClr val="5E6062"/>
                </a:solidFill>
                <a:latin typeface="Calibri"/>
                <a:cs typeface="Calibri"/>
              </a:rPr>
              <a:t>:</a:t>
            </a:r>
            <a:endParaRPr sz="682">
              <a:latin typeface="Calibri"/>
              <a:cs typeface="Calibri"/>
            </a:endParaRPr>
          </a:p>
        </p:txBody>
      </p:sp>
      <p:sp>
        <p:nvSpPr>
          <p:cNvPr id="51" name="object 51"/>
          <p:cNvSpPr txBox="1"/>
          <p:nvPr/>
        </p:nvSpPr>
        <p:spPr>
          <a:xfrm>
            <a:off x="1792432" y="4735435"/>
            <a:ext cx="1911061" cy="104965"/>
          </a:xfrm>
          <a:prstGeom prst="rect">
            <a:avLst/>
          </a:prstGeom>
        </p:spPr>
        <p:txBody>
          <a:bodyPr vert="horz" wrap="square" lIns="0" tIns="0" rIns="0" bIns="0" rtlCol="0">
            <a:spAutoFit/>
          </a:bodyPr>
          <a:lstStyle/>
          <a:p>
            <a:pPr marL="8659">
              <a:lnSpc>
                <a:spcPct val="100000"/>
              </a:lnSpc>
            </a:pPr>
            <a:r>
              <a:rPr sz="682" spc="-3" dirty="0">
                <a:solidFill>
                  <a:srgbClr val="5E6062"/>
                </a:solidFill>
                <a:latin typeface="Calibri"/>
                <a:cs typeface="Calibri"/>
              </a:rPr>
              <a:t>Sea</a:t>
            </a:r>
            <a:r>
              <a:rPr sz="682" spc="-10" dirty="0">
                <a:solidFill>
                  <a:srgbClr val="5E6062"/>
                </a:solidFill>
                <a:latin typeface="Calibri"/>
                <a:cs typeface="Calibri"/>
              </a:rPr>
              <a:t>r</a:t>
            </a:r>
            <a:r>
              <a:rPr sz="682" dirty="0">
                <a:solidFill>
                  <a:srgbClr val="5E6062"/>
                </a:solidFill>
                <a:latin typeface="Calibri"/>
                <a:cs typeface="Calibri"/>
              </a:rPr>
              <a:t>c</a:t>
            </a:r>
            <a:r>
              <a:rPr sz="682" spc="7" dirty="0">
                <a:solidFill>
                  <a:srgbClr val="5E6062"/>
                </a:solidFill>
                <a:latin typeface="Calibri"/>
                <a:cs typeface="Calibri"/>
              </a:rPr>
              <a:t>h</a:t>
            </a:r>
            <a:r>
              <a:rPr sz="682" spc="-10" dirty="0">
                <a:solidFill>
                  <a:srgbClr val="5E6062"/>
                </a:solidFill>
                <a:latin typeface="Calibri"/>
                <a:cs typeface="Calibri"/>
              </a:rPr>
              <a:t> </a:t>
            </a:r>
            <a:r>
              <a:rPr sz="682" spc="-3" dirty="0">
                <a:solidFill>
                  <a:srgbClr val="5E6062"/>
                </a:solidFill>
                <a:latin typeface="Calibri"/>
                <a:cs typeface="Calibri"/>
              </a:rPr>
              <a:t>othe</a:t>
            </a:r>
            <a:r>
              <a:rPr sz="682" dirty="0">
                <a:solidFill>
                  <a:srgbClr val="5E6062"/>
                </a:solidFill>
                <a:latin typeface="Calibri"/>
                <a:cs typeface="Calibri"/>
              </a:rPr>
              <a:t>r</a:t>
            </a:r>
            <a:r>
              <a:rPr sz="682" spc="-10" dirty="0">
                <a:solidFill>
                  <a:srgbClr val="5E6062"/>
                </a:solidFill>
                <a:latin typeface="Calibri"/>
                <a:cs typeface="Calibri"/>
              </a:rPr>
              <a:t> </a:t>
            </a:r>
            <a:r>
              <a:rPr sz="682" spc="10" dirty="0">
                <a:solidFill>
                  <a:srgbClr val="5E6062"/>
                </a:solidFill>
                <a:latin typeface="Calibri"/>
                <a:cs typeface="Calibri"/>
              </a:rPr>
              <a:t>B</a:t>
            </a:r>
            <a:r>
              <a:rPr sz="682" spc="-24" dirty="0">
                <a:solidFill>
                  <a:srgbClr val="5E6062"/>
                </a:solidFill>
                <a:latin typeface="Calibri"/>
                <a:cs typeface="Calibri"/>
              </a:rPr>
              <a:t>W</a:t>
            </a:r>
            <a:r>
              <a:rPr sz="682" spc="31" dirty="0">
                <a:solidFill>
                  <a:srgbClr val="5E6062"/>
                </a:solidFill>
                <a:latin typeface="Calibri"/>
                <a:cs typeface="Calibri"/>
              </a:rPr>
              <a:t>C</a:t>
            </a:r>
            <a:r>
              <a:rPr sz="682" dirty="0">
                <a:solidFill>
                  <a:srgbClr val="5E6062"/>
                </a:solidFill>
                <a:latin typeface="Calibri"/>
                <a:cs typeface="Calibri"/>
              </a:rPr>
              <a:t>-</a:t>
            </a:r>
            <a:r>
              <a:rPr sz="682" spc="-3" dirty="0">
                <a:solidFill>
                  <a:srgbClr val="5E6062"/>
                </a:solidFill>
                <a:latin typeface="Calibri"/>
                <a:cs typeface="Calibri"/>
              </a:rPr>
              <a:t>c</a:t>
            </a:r>
            <a:r>
              <a:rPr sz="682" spc="-10" dirty="0">
                <a:solidFill>
                  <a:srgbClr val="5E6062"/>
                </a:solidFill>
                <a:latin typeface="Calibri"/>
                <a:cs typeface="Calibri"/>
              </a:rPr>
              <a:t>e</a:t>
            </a:r>
            <a:r>
              <a:rPr sz="682" dirty="0">
                <a:solidFill>
                  <a:srgbClr val="5E6062"/>
                </a:solidFill>
                <a:latin typeface="Calibri"/>
                <a:cs typeface="Calibri"/>
              </a:rPr>
              <a:t>r</a:t>
            </a:r>
            <a:r>
              <a:rPr sz="682" spc="-3" dirty="0">
                <a:solidFill>
                  <a:srgbClr val="5E6062"/>
                </a:solidFill>
                <a:latin typeface="Calibri"/>
                <a:cs typeface="Calibri"/>
              </a:rPr>
              <a:t>tifie</a:t>
            </a:r>
            <a:r>
              <a:rPr sz="682" spc="3" dirty="0">
                <a:solidFill>
                  <a:srgbClr val="5E6062"/>
                </a:solidFill>
                <a:latin typeface="Calibri"/>
                <a:cs typeface="Calibri"/>
              </a:rPr>
              <a:t>d</a:t>
            </a:r>
            <a:r>
              <a:rPr sz="682" spc="-10" dirty="0">
                <a:solidFill>
                  <a:srgbClr val="5E6062"/>
                </a:solidFill>
                <a:latin typeface="Calibri"/>
                <a:cs typeface="Calibri"/>
              </a:rPr>
              <a:t> </a:t>
            </a:r>
            <a:r>
              <a:rPr sz="682" spc="-3" dirty="0">
                <a:solidFill>
                  <a:srgbClr val="5E6062"/>
                </a:solidFill>
                <a:latin typeface="Calibri"/>
                <a:cs typeface="Calibri"/>
              </a:rPr>
              <a:t>p</a:t>
            </a:r>
            <a:r>
              <a:rPr sz="682" spc="-10" dirty="0">
                <a:solidFill>
                  <a:srgbClr val="5E6062"/>
                </a:solidFill>
                <a:latin typeface="Calibri"/>
                <a:cs typeface="Calibri"/>
              </a:rPr>
              <a:t>ro</a:t>
            </a:r>
            <a:r>
              <a:rPr sz="682" spc="-3" dirty="0">
                <a:solidFill>
                  <a:srgbClr val="5E6062"/>
                </a:solidFill>
                <a:latin typeface="Calibri"/>
                <a:cs typeface="Calibri"/>
              </a:rPr>
              <a:t>vider</a:t>
            </a:r>
            <a:r>
              <a:rPr sz="682" dirty="0">
                <a:solidFill>
                  <a:srgbClr val="5E6062"/>
                </a:solidFill>
                <a:latin typeface="Calibri"/>
                <a:cs typeface="Calibri"/>
              </a:rPr>
              <a:t>s</a:t>
            </a:r>
            <a:r>
              <a:rPr sz="682" spc="-10" dirty="0">
                <a:solidFill>
                  <a:srgbClr val="5E6062"/>
                </a:solidFill>
                <a:latin typeface="Calibri"/>
                <a:cs typeface="Calibri"/>
              </a:rPr>
              <a:t> </a:t>
            </a:r>
            <a:r>
              <a:rPr sz="682" spc="-14" dirty="0">
                <a:solidFill>
                  <a:srgbClr val="5E6062"/>
                </a:solidFill>
                <a:latin typeface="Calibri"/>
                <a:cs typeface="Calibri"/>
              </a:rPr>
              <a:t>a</a:t>
            </a:r>
            <a:r>
              <a:rPr sz="682" spc="7" dirty="0">
                <a:solidFill>
                  <a:srgbClr val="5E6062"/>
                </a:solidFill>
                <a:latin typeface="Calibri"/>
                <a:cs typeface="Calibri"/>
              </a:rPr>
              <a:t>t</a:t>
            </a:r>
            <a:r>
              <a:rPr sz="682" spc="-10" dirty="0">
                <a:solidFill>
                  <a:srgbClr val="5E6062"/>
                </a:solidFill>
                <a:latin typeface="Calibri"/>
                <a:cs typeface="Calibri"/>
              </a:rPr>
              <a:t> </a:t>
            </a:r>
            <a:r>
              <a:rPr sz="682" spc="-14" dirty="0">
                <a:solidFill>
                  <a:srgbClr val="039FDA"/>
                </a:solidFill>
                <a:latin typeface="Calibri"/>
                <a:cs typeface="Calibri"/>
              </a:rPr>
              <a:t>b</a:t>
            </a:r>
            <a:r>
              <a:rPr sz="682" spc="-20" dirty="0">
                <a:solidFill>
                  <a:srgbClr val="039FDA"/>
                </a:solidFill>
                <a:latin typeface="Calibri"/>
                <a:cs typeface="Calibri"/>
              </a:rPr>
              <a:t>w</a:t>
            </a:r>
            <a:r>
              <a:rPr sz="682" spc="7" dirty="0">
                <a:solidFill>
                  <a:srgbClr val="039FDA"/>
                </a:solidFill>
                <a:latin typeface="Calibri"/>
                <a:cs typeface="Calibri"/>
              </a:rPr>
              <a:t>c</a:t>
            </a:r>
            <a:r>
              <a:rPr sz="682" spc="-7" dirty="0">
                <a:solidFill>
                  <a:srgbClr val="039FDA"/>
                </a:solidFill>
                <a:latin typeface="Calibri"/>
                <a:cs typeface="Calibri"/>
              </a:rPr>
              <a:t>.ohi</a:t>
            </a:r>
            <a:r>
              <a:rPr sz="682" spc="-17" dirty="0">
                <a:solidFill>
                  <a:srgbClr val="039FDA"/>
                </a:solidFill>
                <a:latin typeface="Calibri"/>
                <a:cs typeface="Calibri"/>
              </a:rPr>
              <a:t>o</a:t>
            </a:r>
            <a:r>
              <a:rPr sz="682" spc="-3" dirty="0">
                <a:solidFill>
                  <a:srgbClr val="039FDA"/>
                </a:solidFill>
                <a:latin typeface="Calibri"/>
                <a:cs typeface="Calibri"/>
              </a:rPr>
              <a:t>.</a:t>
            </a:r>
            <a:r>
              <a:rPr sz="682" spc="-10" dirty="0">
                <a:solidFill>
                  <a:srgbClr val="039FDA"/>
                </a:solidFill>
                <a:latin typeface="Calibri"/>
                <a:cs typeface="Calibri"/>
              </a:rPr>
              <a:t>go</a:t>
            </a:r>
            <a:r>
              <a:rPr sz="682" spc="-34" dirty="0">
                <a:solidFill>
                  <a:srgbClr val="039FDA"/>
                </a:solidFill>
                <a:latin typeface="Calibri"/>
                <a:cs typeface="Calibri"/>
              </a:rPr>
              <a:t>v</a:t>
            </a:r>
            <a:r>
              <a:rPr sz="682" spc="-24" dirty="0">
                <a:solidFill>
                  <a:srgbClr val="5E6062"/>
                </a:solidFill>
                <a:latin typeface="Calibri"/>
                <a:cs typeface="Calibri"/>
              </a:rPr>
              <a:t>.</a:t>
            </a:r>
            <a:endParaRPr sz="682">
              <a:latin typeface="Calibri"/>
              <a:cs typeface="Calibri"/>
            </a:endParaRPr>
          </a:p>
        </p:txBody>
      </p:sp>
      <p:sp>
        <p:nvSpPr>
          <p:cNvPr id="52" name="object 52"/>
          <p:cNvSpPr txBox="1"/>
          <p:nvPr/>
        </p:nvSpPr>
        <p:spPr>
          <a:xfrm>
            <a:off x="4290579" y="611973"/>
            <a:ext cx="944707" cy="357855"/>
          </a:xfrm>
          <a:prstGeom prst="rect">
            <a:avLst/>
          </a:prstGeom>
        </p:spPr>
        <p:txBody>
          <a:bodyPr vert="horz" wrap="square" lIns="0" tIns="0" rIns="0" bIns="0" rtlCol="0">
            <a:spAutoFit/>
          </a:bodyPr>
          <a:lstStyle/>
          <a:p>
            <a:pPr marL="8659">
              <a:lnSpc>
                <a:spcPct val="100000"/>
              </a:lnSpc>
            </a:pPr>
            <a:r>
              <a:rPr sz="1091" spc="24" dirty="0">
                <a:solidFill>
                  <a:srgbClr val="039FDA"/>
                </a:solidFill>
                <a:latin typeface="Calibri"/>
                <a:cs typeface="Calibri"/>
              </a:rPr>
              <a:t>Responsibilities</a:t>
            </a:r>
            <a:endParaRPr sz="1091">
              <a:latin typeface="Calibri"/>
              <a:cs typeface="Calibri"/>
            </a:endParaRPr>
          </a:p>
          <a:p>
            <a:pPr marL="8659">
              <a:lnSpc>
                <a:spcPct val="100000"/>
              </a:lnSpc>
              <a:spcBef>
                <a:spcPts val="464"/>
              </a:spcBef>
            </a:pPr>
            <a:r>
              <a:rPr sz="818" b="1" spc="24" dirty="0">
                <a:solidFill>
                  <a:srgbClr val="5E6062"/>
                </a:solidFill>
                <a:latin typeface="Calibri"/>
                <a:cs typeface="Calibri"/>
              </a:rPr>
              <a:t>Se</a:t>
            </a:r>
            <a:r>
              <a:rPr sz="818" b="1" spc="31" dirty="0">
                <a:solidFill>
                  <a:srgbClr val="5E6062"/>
                </a:solidFill>
                <a:latin typeface="Calibri"/>
                <a:cs typeface="Calibri"/>
              </a:rPr>
              <a:t>dg</a:t>
            </a:r>
            <a:r>
              <a:rPr sz="818" b="1" spc="17" dirty="0">
                <a:solidFill>
                  <a:srgbClr val="5E6062"/>
                </a:solidFill>
                <a:latin typeface="Calibri"/>
                <a:cs typeface="Calibri"/>
              </a:rPr>
              <a:t>wick</a:t>
            </a:r>
            <a:r>
              <a:rPr sz="818" b="1" spc="-27" dirty="0">
                <a:solidFill>
                  <a:srgbClr val="5E6062"/>
                </a:solidFill>
                <a:latin typeface="Calibri"/>
                <a:cs typeface="Calibri"/>
              </a:rPr>
              <a:t> </a:t>
            </a:r>
            <a:r>
              <a:rPr sz="818" b="1" spc="-14" dirty="0">
                <a:solidFill>
                  <a:srgbClr val="5E6062"/>
                </a:solidFill>
                <a:latin typeface="Calibri"/>
                <a:cs typeface="Calibri"/>
              </a:rPr>
              <a:t>M</a:t>
            </a:r>
            <a:r>
              <a:rPr sz="818" b="1" spc="51" dirty="0">
                <a:solidFill>
                  <a:srgbClr val="5E6062"/>
                </a:solidFill>
                <a:latin typeface="Calibri"/>
                <a:cs typeface="Calibri"/>
              </a:rPr>
              <a:t>C</a:t>
            </a:r>
            <a:r>
              <a:rPr sz="818" b="1" spc="75" dirty="0">
                <a:solidFill>
                  <a:srgbClr val="5E6062"/>
                </a:solidFill>
                <a:latin typeface="Calibri"/>
                <a:cs typeface="Calibri"/>
              </a:rPr>
              <a:t>O</a:t>
            </a:r>
            <a:endParaRPr sz="818">
              <a:latin typeface="Calibri"/>
              <a:cs typeface="Calibri"/>
            </a:endParaRPr>
          </a:p>
        </p:txBody>
      </p:sp>
      <p:sp>
        <p:nvSpPr>
          <p:cNvPr id="53" name="object 53"/>
          <p:cNvSpPr txBox="1"/>
          <p:nvPr/>
        </p:nvSpPr>
        <p:spPr>
          <a:xfrm>
            <a:off x="4290580" y="955741"/>
            <a:ext cx="2120178" cy="815673"/>
          </a:xfrm>
          <a:prstGeom prst="rect">
            <a:avLst/>
          </a:prstGeom>
        </p:spPr>
        <p:txBody>
          <a:bodyPr vert="horz" wrap="square" lIns="0" tIns="0" rIns="0" bIns="0" rtlCol="0">
            <a:spAutoFit/>
          </a:bodyPr>
          <a:lstStyle/>
          <a:p>
            <a:pPr marL="125553" marR="114297" indent="-116895">
              <a:lnSpc>
                <a:spcPct val="108300"/>
              </a:lnSpc>
              <a:buClr>
                <a:srgbClr val="039FDA"/>
              </a:buClr>
              <a:buFont typeface="Calibri"/>
              <a:buChar char="•"/>
              <a:tabLst>
                <a:tab pos="125553" algn="l"/>
              </a:tabLst>
            </a:pPr>
            <a:r>
              <a:rPr sz="682" spc="7" dirty="0">
                <a:solidFill>
                  <a:srgbClr val="5E6062"/>
                </a:solidFill>
                <a:latin typeface="Calibri"/>
                <a:cs typeface="Calibri"/>
              </a:rPr>
              <a:t>Initia</a:t>
            </a:r>
            <a:r>
              <a:rPr sz="682" spc="3" dirty="0">
                <a:solidFill>
                  <a:srgbClr val="5E6062"/>
                </a:solidFill>
                <a:latin typeface="Calibri"/>
                <a:cs typeface="Calibri"/>
              </a:rPr>
              <a:t>t</a:t>
            </a:r>
            <a:r>
              <a:rPr sz="682" spc="-7" dirty="0">
                <a:solidFill>
                  <a:srgbClr val="5E6062"/>
                </a:solidFill>
                <a:latin typeface="Calibri"/>
                <a:cs typeface="Calibri"/>
              </a:rPr>
              <a:t>e</a:t>
            </a:r>
            <a:r>
              <a:rPr sz="682" spc="-3" dirty="0">
                <a:solidFill>
                  <a:srgbClr val="5E6062"/>
                </a:solidFill>
                <a:latin typeface="Calibri"/>
                <a:cs typeface="Calibri"/>
              </a:rPr>
              <a:t> </a:t>
            </a:r>
            <a:r>
              <a:rPr sz="682" spc="-7" dirty="0">
                <a:solidFill>
                  <a:srgbClr val="5E6062"/>
                </a:solidFill>
                <a:latin typeface="Calibri"/>
                <a:cs typeface="Calibri"/>
              </a:rPr>
              <a:t>n</a:t>
            </a:r>
            <a:r>
              <a:rPr sz="682" spc="-10" dirty="0">
                <a:solidFill>
                  <a:srgbClr val="5E6062"/>
                </a:solidFill>
                <a:latin typeface="Calibri"/>
                <a:cs typeface="Calibri"/>
              </a:rPr>
              <a:t>e</a:t>
            </a:r>
            <a:r>
              <a:rPr sz="682" spc="-17" dirty="0">
                <a:solidFill>
                  <a:srgbClr val="5E6062"/>
                </a:solidFill>
                <a:latin typeface="Calibri"/>
                <a:cs typeface="Calibri"/>
              </a:rPr>
              <a:t>w</a:t>
            </a:r>
            <a:r>
              <a:rPr sz="682" spc="-3" dirty="0">
                <a:solidFill>
                  <a:srgbClr val="5E6062"/>
                </a:solidFill>
                <a:latin typeface="Calibri"/>
                <a:cs typeface="Calibri"/>
              </a:rPr>
              <a:t> </a:t>
            </a:r>
            <a:r>
              <a:rPr sz="682" spc="3" dirty="0">
                <a:solidFill>
                  <a:srgbClr val="5E6062"/>
                </a:solidFill>
                <a:latin typeface="Calibri"/>
                <a:cs typeface="Calibri"/>
              </a:rPr>
              <a:t>claims</a:t>
            </a:r>
            <a:r>
              <a:rPr sz="682" spc="-3" dirty="0">
                <a:solidFill>
                  <a:srgbClr val="5E6062"/>
                </a:solidFill>
                <a:latin typeface="Calibri"/>
                <a:cs typeface="Calibri"/>
              </a:rPr>
              <a:t> </a:t>
            </a:r>
            <a:r>
              <a:rPr sz="682" dirty="0">
                <a:solidFill>
                  <a:srgbClr val="5E6062"/>
                </a:solidFill>
                <a:latin typeface="Calibri"/>
                <a:cs typeface="Calibri"/>
              </a:rPr>
              <a:t>with</a:t>
            </a:r>
            <a:r>
              <a:rPr sz="682" spc="-3" dirty="0">
                <a:solidFill>
                  <a:srgbClr val="5E6062"/>
                </a:solidFill>
                <a:latin typeface="Calibri"/>
                <a:cs typeface="Calibri"/>
              </a:rPr>
              <a:t> </a:t>
            </a:r>
            <a:r>
              <a:rPr sz="682" dirty="0">
                <a:solidFill>
                  <a:srgbClr val="5E6062"/>
                </a:solidFill>
                <a:latin typeface="Calibri"/>
                <a:cs typeface="Calibri"/>
              </a:rPr>
              <a:t>the</a:t>
            </a:r>
            <a:r>
              <a:rPr sz="682" spc="-3" dirty="0">
                <a:solidFill>
                  <a:srgbClr val="5E6062"/>
                </a:solidFill>
                <a:latin typeface="Calibri"/>
                <a:cs typeface="Calibri"/>
              </a:rPr>
              <a:t> </a:t>
            </a:r>
            <a:r>
              <a:rPr sz="682" spc="10" dirty="0">
                <a:solidFill>
                  <a:srgbClr val="5E6062"/>
                </a:solidFill>
                <a:latin typeface="Calibri"/>
                <a:cs typeface="Calibri"/>
              </a:rPr>
              <a:t>B</a:t>
            </a:r>
            <a:r>
              <a:rPr sz="682" spc="-20" dirty="0">
                <a:solidFill>
                  <a:srgbClr val="5E6062"/>
                </a:solidFill>
                <a:latin typeface="Calibri"/>
                <a:cs typeface="Calibri"/>
              </a:rPr>
              <a:t>W</a:t>
            </a:r>
            <a:r>
              <a:rPr sz="682" spc="61" dirty="0">
                <a:solidFill>
                  <a:srgbClr val="5E6062"/>
                </a:solidFill>
                <a:latin typeface="Calibri"/>
                <a:cs typeface="Calibri"/>
              </a:rPr>
              <a:t>C</a:t>
            </a:r>
            <a:r>
              <a:rPr sz="682" spc="-20" dirty="0">
                <a:solidFill>
                  <a:srgbClr val="5E6062"/>
                </a:solidFill>
                <a:latin typeface="Calibri"/>
                <a:cs typeface="Calibri"/>
              </a:rPr>
              <a:t>,</a:t>
            </a:r>
            <a:r>
              <a:rPr sz="682" spc="-3" dirty="0">
                <a:solidFill>
                  <a:srgbClr val="5E6062"/>
                </a:solidFill>
                <a:latin typeface="Calibri"/>
                <a:cs typeface="Calibri"/>
              </a:rPr>
              <a:t> </a:t>
            </a:r>
            <a:r>
              <a:rPr sz="682" spc="7" dirty="0">
                <a:solidFill>
                  <a:srgbClr val="5E6062"/>
                </a:solidFill>
                <a:latin typeface="Calibri"/>
                <a:cs typeface="Calibri"/>
              </a:rPr>
              <a:t>c</a:t>
            </a:r>
            <a:r>
              <a:rPr sz="682" spc="3" dirty="0">
                <a:solidFill>
                  <a:srgbClr val="5E6062"/>
                </a:solidFill>
                <a:latin typeface="Calibri"/>
                <a:cs typeface="Calibri"/>
              </a:rPr>
              <a:t>ol</a:t>
            </a:r>
            <a:r>
              <a:rPr sz="682" dirty="0">
                <a:solidFill>
                  <a:srgbClr val="5E6062"/>
                </a:solidFill>
                <a:latin typeface="Calibri"/>
                <a:cs typeface="Calibri"/>
              </a:rPr>
              <a:t>le</a:t>
            </a:r>
            <a:r>
              <a:rPr sz="682" spc="3" dirty="0">
                <a:solidFill>
                  <a:srgbClr val="5E6062"/>
                </a:solidFill>
                <a:latin typeface="Calibri"/>
                <a:cs typeface="Calibri"/>
              </a:rPr>
              <a:t>c</a:t>
            </a:r>
            <a:r>
              <a:rPr sz="682" spc="7" dirty="0">
                <a:solidFill>
                  <a:srgbClr val="5E6062"/>
                </a:solidFill>
                <a:latin typeface="Calibri"/>
                <a:cs typeface="Calibri"/>
              </a:rPr>
              <a:t>t</a:t>
            </a:r>
            <a:r>
              <a:rPr sz="682" spc="-3" dirty="0">
                <a:solidFill>
                  <a:srgbClr val="5E6062"/>
                </a:solidFill>
                <a:latin typeface="Calibri"/>
                <a:cs typeface="Calibri"/>
              </a:rPr>
              <a:t> and </a:t>
            </a:r>
            <a:r>
              <a:rPr sz="682" dirty="0">
                <a:solidFill>
                  <a:srgbClr val="5E6062"/>
                </a:solidFill>
                <a:latin typeface="Calibri"/>
                <a:cs typeface="Calibri"/>
              </a:rPr>
              <a:t>submit </a:t>
            </a:r>
            <a:r>
              <a:rPr sz="682" spc="-10" dirty="0">
                <a:solidFill>
                  <a:srgbClr val="5E6062"/>
                </a:solidFill>
                <a:latin typeface="Calibri"/>
                <a:cs typeface="Calibri"/>
              </a:rPr>
              <a:t>r</a:t>
            </a:r>
            <a:r>
              <a:rPr sz="682" spc="-7" dirty="0">
                <a:solidFill>
                  <a:srgbClr val="5E6062"/>
                </a:solidFill>
                <a:latin typeface="Calibri"/>
                <a:cs typeface="Calibri"/>
              </a:rPr>
              <a:t>e</a:t>
            </a:r>
            <a:r>
              <a:rPr sz="682" spc="-17" dirty="0">
                <a:solidFill>
                  <a:srgbClr val="5E6062"/>
                </a:solidFill>
                <a:latin typeface="Calibri"/>
                <a:cs typeface="Calibri"/>
              </a:rPr>
              <a:t>q</a:t>
            </a:r>
            <a:r>
              <a:rPr sz="682" dirty="0">
                <a:solidFill>
                  <a:srgbClr val="5E6062"/>
                </a:solidFill>
                <a:latin typeface="Calibri"/>
                <a:cs typeface="Calibri"/>
              </a:rPr>
              <a:t>ui</a:t>
            </a:r>
            <a:r>
              <a:rPr sz="682" spc="-3" dirty="0">
                <a:solidFill>
                  <a:srgbClr val="5E6062"/>
                </a:solidFill>
                <a:latin typeface="Calibri"/>
                <a:cs typeface="Calibri"/>
              </a:rPr>
              <a:t>r</a:t>
            </a:r>
            <a:r>
              <a:rPr sz="682" spc="-7" dirty="0">
                <a:solidFill>
                  <a:srgbClr val="5E6062"/>
                </a:solidFill>
                <a:latin typeface="Calibri"/>
                <a:cs typeface="Calibri"/>
              </a:rPr>
              <a:t>ed</a:t>
            </a:r>
            <a:r>
              <a:rPr sz="682" spc="-3" dirty="0">
                <a:solidFill>
                  <a:srgbClr val="5E6062"/>
                </a:solidFill>
                <a:latin typeface="Calibri"/>
                <a:cs typeface="Calibri"/>
              </a:rPr>
              <a:t> </a:t>
            </a:r>
            <a:r>
              <a:rPr sz="682" spc="7" dirty="0">
                <a:solidFill>
                  <a:srgbClr val="5E6062"/>
                </a:solidFill>
                <a:latin typeface="Calibri"/>
                <a:cs typeface="Calibri"/>
              </a:rPr>
              <a:t>in</a:t>
            </a:r>
            <a:r>
              <a:rPr sz="682" spc="-10" dirty="0">
                <a:solidFill>
                  <a:srgbClr val="5E6062"/>
                </a:solidFill>
                <a:latin typeface="Calibri"/>
                <a:cs typeface="Calibri"/>
              </a:rPr>
              <a:t>f</a:t>
            </a:r>
            <a:r>
              <a:rPr sz="682" spc="-7" dirty="0">
                <a:solidFill>
                  <a:srgbClr val="5E6062"/>
                </a:solidFill>
                <a:latin typeface="Calibri"/>
                <a:cs typeface="Calibri"/>
              </a:rPr>
              <a:t>orma</a:t>
            </a:r>
            <a:r>
              <a:rPr sz="682" spc="3" dirty="0">
                <a:solidFill>
                  <a:srgbClr val="5E6062"/>
                </a:solidFill>
                <a:latin typeface="Calibri"/>
                <a:cs typeface="Calibri"/>
              </a:rPr>
              <a:t>tion</a:t>
            </a:r>
            <a:endParaRPr sz="682">
              <a:latin typeface="Calibri"/>
              <a:cs typeface="Calibri"/>
            </a:endParaRPr>
          </a:p>
          <a:p>
            <a:pPr marL="125553" indent="-116895">
              <a:lnSpc>
                <a:spcPct val="100000"/>
              </a:lnSpc>
              <a:spcBef>
                <a:spcPts val="68"/>
              </a:spcBef>
              <a:buClr>
                <a:srgbClr val="039FDA"/>
              </a:buClr>
              <a:buFont typeface="Calibri"/>
              <a:buChar char="•"/>
              <a:tabLst>
                <a:tab pos="125553" algn="l"/>
              </a:tabLst>
            </a:pPr>
            <a:r>
              <a:rPr sz="682" spc="3" dirty="0">
                <a:solidFill>
                  <a:srgbClr val="5E6062"/>
                </a:solidFill>
                <a:latin typeface="Calibri"/>
                <a:cs typeface="Calibri"/>
              </a:rPr>
              <a:t>R</a:t>
            </a:r>
            <a:r>
              <a:rPr sz="682" dirty="0">
                <a:solidFill>
                  <a:srgbClr val="5E6062"/>
                </a:solidFill>
                <a:latin typeface="Calibri"/>
                <a:cs typeface="Calibri"/>
              </a:rPr>
              <a:t>e</a:t>
            </a:r>
            <a:r>
              <a:rPr sz="682" spc="-3" dirty="0">
                <a:solidFill>
                  <a:srgbClr val="5E6062"/>
                </a:solidFill>
                <a:latin typeface="Calibri"/>
                <a:cs typeface="Calibri"/>
              </a:rPr>
              <a:t>t</a:t>
            </a:r>
            <a:r>
              <a:rPr sz="682" dirty="0">
                <a:solidFill>
                  <a:srgbClr val="5E6062"/>
                </a:solidFill>
                <a:latin typeface="Calibri"/>
                <a:cs typeface="Calibri"/>
              </a:rPr>
              <a:t>urn</a:t>
            </a:r>
            <a:r>
              <a:rPr sz="682" spc="-3" dirty="0">
                <a:solidFill>
                  <a:srgbClr val="5E6062"/>
                </a:solidFill>
                <a:latin typeface="Calibri"/>
                <a:cs typeface="Calibri"/>
              </a:rPr>
              <a:t> </a:t>
            </a:r>
            <a:r>
              <a:rPr sz="682" dirty="0">
                <a:solidFill>
                  <a:srgbClr val="5E6062"/>
                </a:solidFill>
                <a:latin typeface="Calibri"/>
                <a:cs typeface="Calibri"/>
              </a:rPr>
              <a:t>to</a:t>
            </a:r>
            <a:r>
              <a:rPr sz="682" spc="-3" dirty="0">
                <a:solidFill>
                  <a:srgbClr val="5E6062"/>
                </a:solidFill>
                <a:latin typeface="Calibri"/>
                <a:cs typeface="Calibri"/>
              </a:rPr>
              <a:t> </a:t>
            </a:r>
            <a:r>
              <a:rPr sz="682" spc="-24" dirty="0">
                <a:solidFill>
                  <a:srgbClr val="5E6062"/>
                </a:solidFill>
                <a:latin typeface="Calibri"/>
                <a:cs typeface="Calibri"/>
              </a:rPr>
              <a:t>w</a:t>
            </a:r>
            <a:r>
              <a:rPr sz="682" spc="-7" dirty="0">
                <a:solidFill>
                  <a:srgbClr val="5E6062"/>
                </a:solidFill>
                <a:latin typeface="Calibri"/>
                <a:cs typeface="Calibri"/>
              </a:rPr>
              <a:t>o</a:t>
            </a:r>
            <a:r>
              <a:rPr sz="682" dirty="0">
                <a:solidFill>
                  <a:srgbClr val="5E6062"/>
                </a:solidFill>
                <a:latin typeface="Calibri"/>
                <a:cs typeface="Calibri"/>
              </a:rPr>
              <a:t>r</a:t>
            </a:r>
            <a:r>
              <a:rPr sz="682" spc="3" dirty="0">
                <a:solidFill>
                  <a:srgbClr val="5E6062"/>
                </a:solidFill>
                <a:latin typeface="Calibri"/>
                <a:cs typeface="Calibri"/>
              </a:rPr>
              <a:t>k</a:t>
            </a:r>
            <a:r>
              <a:rPr sz="682" spc="-3" dirty="0">
                <a:solidFill>
                  <a:srgbClr val="5E6062"/>
                </a:solidFill>
                <a:latin typeface="Calibri"/>
                <a:cs typeface="Calibri"/>
              </a:rPr>
              <a:t> and </a:t>
            </a:r>
            <a:r>
              <a:rPr sz="682" dirty="0">
                <a:solidFill>
                  <a:srgbClr val="5E6062"/>
                </a:solidFill>
                <a:latin typeface="Calibri"/>
                <a:cs typeface="Calibri"/>
              </a:rPr>
              <a:t>medi</a:t>
            </a:r>
            <a:r>
              <a:rPr sz="682" spc="3" dirty="0">
                <a:solidFill>
                  <a:srgbClr val="5E6062"/>
                </a:solidFill>
                <a:latin typeface="Calibri"/>
                <a:cs typeface="Calibri"/>
              </a:rPr>
              <a:t>c</a:t>
            </a:r>
            <a:r>
              <a:rPr sz="682" dirty="0">
                <a:solidFill>
                  <a:srgbClr val="5E6062"/>
                </a:solidFill>
                <a:latin typeface="Calibri"/>
                <a:cs typeface="Calibri"/>
              </a:rPr>
              <a:t>al</a:t>
            </a:r>
            <a:r>
              <a:rPr sz="682" spc="-3" dirty="0">
                <a:solidFill>
                  <a:srgbClr val="5E6062"/>
                </a:solidFill>
                <a:latin typeface="Calibri"/>
                <a:cs typeface="Calibri"/>
              </a:rPr>
              <a:t> </a:t>
            </a:r>
            <a:r>
              <a:rPr sz="682" spc="14" dirty="0">
                <a:solidFill>
                  <a:srgbClr val="5E6062"/>
                </a:solidFill>
                <a:latin typeface="Calibri"/>
                <a:cs typeface="Calibri"/>
              </a:rPr>
              <a:t>c</a:t>
            </a:r>
            <a:r>
              <a:rPr sz="682" dirty="0">
                <a:solidFill>
                  <a:srgbClr val="5E6062"/>
                </a:solidFill>
                <a:latin typeface="Calibri"/>
                <a:cs typeface="Calibri"/>
              </a:rPr>
              <a:t>a</a:t>
            </a:r>
            <a:r>
              <a:rPr sz="682" spc="3" dirty="0">
                <a:solidFill>
                  <a:srgbClr val="5E6062"/>
                </a:solidFill>
                <a:latin typeface="Calibri"/>
                <a:cs typeface="Calibri"/>
              </a:rPr>
              <a:t>s</a:t>
            </a:r>
            <a:r>
              <a:rPr sz="682" spc="-7" dirty="0">
                <a:solidFill>
                  <a:srgbClr val="5E6062"/>
                </a:solidFill>
                <a:latin typeface="Calibri"/>
                <a:cs typeface="Calibri"/>
              </a:rPr>
              <a:t>e</a:t>
            </a:r>
            <a:r>
              <a:rPr sz="682" spc="-3" dirty="0">
                <a:solidFill>
                  <a:srgbClr val="5E6062"/>
                </a:solidFill>
                <a:latin typeface="Calibri"/>
                <a:cs typeface="Calibri"/>
              </a:rPr>
              <a:t> </a:t>
            </a:r>
            <a:r>
              <a:rPr sz="682" dirty="0">
                <a:solidFill>
                  <a:srgbClr val="5E6062"/>
                </a:solidFill>
                <a:latin typeface="Calibri"/>
                <a:cs typeface="Calibri"/>
              </a:rPr>
              <a:t>mana</a:t>
            </a:r>
            <a:r>
              <a:rPr sz="682" spc="-7" dirty="0">
                <a:solidFill>
                  <a:srgbClr val="5E6062"/>
                </a:solidFill>
                <a:latin typeface="Calibri"/>
                <a:cs typeface="Calibri"/>
              </a:rPr>
              <a:t>gement</a:t>
            </a:r>
            <a:endParaRPr sz="682">
              <a:latin typeface="Calibri"/>
              <a:cs typeface="Calibri"/>
            </a:endParaRPr>
          </a:p>
          <a:p>
            <a:pPr marL="125553" indent="-116895">
              <a:lnSpc>
                <a:spcPct val="100000"/>
              </a:lnSpc>
              <a:spcBef>
                <a:spcPts val="68"/>
              </a:spcBef>
              <a:buClr>
                <a:srgbClr val="039FDA"/>
              </a:buClr>
              <a:buFont typeface="Calibri"/>
              <a:buChar char="•"/>
              <a:tabLst>
                <a:tab pos="125553" algn="l"/>
              </a:tabLst>
            </a:pPr>
            <a:r>
              <a:rPr sz="682" spc="3" dirty="0">
                <a:solidFill>
                  <a:srgbClr val="5E6062"/>
                </a:solidFill>
                <a:latin typeface="Calibri"/>
                <a:cs typeface="Calibri"/>
              </a:rPr>
              <a:t>R</a:t>
            </a:r>
            <a:r>
              <a:rPr sz="682" dirty="0">
                <a:solidFill>
                  <a:srgbClr val="5E6062"/>
                </a:solidFill>
                <a:latin typeface="Calibri"/>
                <a:cs typeface="Calibri"/>
              </a:rPr>
              <a:t>evi</a:t>
            </a:r>
            <a:r>
              <a:rPr sz="682" spc="-7" dirty="0">
                <a:solidFill>
                  <a:srgbClr val="5E6062"/>
                </a:solidFill>
                <a:latin typeface="Calibri"/>
                <a:cs typeface="Calibri"/>
              </a:rPr>
              <a:t>e</a:t>
            </a:r>
            <a:r>
              <a:rPr sz="682" spc="-17" dirty="0">
                <a:solidFill>
                  <a:srgbClr val="5E6062"/>
                </a:solidFill>
                <a:latin typeface="Calibri"/>
                <a:cs typeface="Calibri"/>
              </a:rPr>
              <a:t>w</a:t>
            </a:r>
            <a:r>
              <a:rPr sz="682" spc="-3" dirty="0">
                <a:solidFill>
                  <a:srgbClr val="5E6062"/>
                </a:solidFill>
                <a:latin typeface="Calibri"/>
                <a:cs typeface="Calibri"/>
              </a:rPr>
              <a:t> and app</a:t>
            </a:r>
            <a:r>
              <a:rPr sz="682" spc="-10" dirty="0">
                <a:solidFill>
                  <a:srgbClr val="5E6062"/>
                </a:solidFill>
                <a:latin typeface="Calibri"/>
                <a:cs typeface="Calibri"/>
              </a:rPr>
              <a:t>r</a:t>
            </a:r>
            <a:r>
              <a:rPr sz="682" spc="-7" dirty="0">
                <a:solidFill>
                  <a:srgbClr val="5E6062"/>
                </a:solidFill>
                <a:latin typeface="Calibri"/>
                <a:cs typeface="Calibri"/>
              </a:rPr>
              <a:t>o</a:t>
            </a:r>
            <a:r>
              <a:rPr sz="682" dirty="0">
                <a:solidFill>
                  <a:srgbClr val="5E6062"/>
                </a:solidFill>
                <a:latin typeface="Calibri"/>
                <a:cs typeface="Calibri"/>
              </a:rPr>
              <a:t>val</a:t>
            </a:r>
            <a:r>
              <a:rPr sz="682" spc="-3" dirty="0">
                <a:solidFill>
                  <a:srgbClr val="5E6062"/>
                </a:solidFill>
                <a:latin typeface="Calibri"/>
                <a:cs typeface="Calibri"/>
              </a:rPr>
              <a:t> o</a:t>
            </a:r>
            <a:r>
              <a:rPr sz="682" spc="3" dirty="0">
                <a:solidFill>
                  <a:srgbClr val="5E6062"/>
                </a:solidFill>
                <a:latin typeface="Calibri"/>
                <a:cs typeface="Calibri"/>
              </a:rPr>
              <a:t>f</a:t>
            </a:r>
            <a:r>
              <a:rPr sz="682" spc="-3" dirty="0">
                <a:solidFill>
                  <a:srgbClr val="5E6062"/>
                </a:solidFill>
                <a:latin typeface="Calibri"/>
                <a:cs typeface="Calibri"/>
              </a:rPr>
              <a:t> </a:t>
            </a:r>
            <a:r>
              <a:rPr sz="682" dirty="0">
                <a:solidFill>
                  <a:srgbClr val="5E6062"/>
                </a:solidFill>
                <a:latin typeface="Calibri"/>
                <a:cs typeface="Calibri"/>
              </a:rPr>
              <a:t>medi</a:t>
            </a:r>
            <a:r>
              <a:rPr sz="682" spc="3" dirty="0">
                <a:solidFill>
                  <a:srgbClr val="5E6062"/>
                </a:solidFill>
                <a:latin typeface="Calibri"/>
                <a:cs typeface="Calibri"/>
              </a:rPr>
              <a:t>c</a:t>
            </a:r>
            <a:r>
              <a:rPr sz="682" dirty="0">
                <a:solidFill>
                  <a:srgbClr val="5E6062"/>
                </a:solidFill>
                <a:latin typeface="Calibri"/>
                <a:cs typeface="Calibri"/>
              </a:rPr>
              <a:t>al</a:t>
            </a:r>
            <a:r>
              <a:rPr sz="682" spc="-3" dirty="0">
                <a:solidFill>
                  <a:srgbClr val="5E6062"/>
                </a:solidFill>
                <a:latin typeface="Calibri"/>
                <a:cs typeface="Calibri"/>
              </a:rPr>
              <a:t> </a:t>
            </a:r>
            <a:r>
              <a:rPr sz="682" dirty="0">
                <a:solidFill>
                  <a:srgbClr val="5E6062"/>
                </a:solidFill>
                <a:latin typeface="Calibri"/>
                <a:cs typeface="Calibri"/>
              </a:rPr>
              <a:t>t</a:t>
            </a:r>
            <a:r>
              <a:rPr sz="682" spc="-3" dirty="0">
                <a:solidFill>
                  <a:srgbClr val="5E6062"/>
                </a:solidFill>
                <a:latin typeface="Calibri"/>
                <a:cs typeface="Calibri"/>
              </a:rPr>
              <a:t>r</a:t>
            </a:r>
            <a:r>
              <a:rPr sz="682" spc="-7" dirty="0">
                <a:solidFill>
                  <a:srgbClr val="5E6062"/>
                </a:solidFill>
                <a:latin typeface="Calibri"/>
                <a:cs typeface="Calibri"/>
              </a:rPr>
              <a:t>e</a:t>
            </a:r>
            <a:r>
              <a:rPr sz="682" spc="-10" dirty="0">
                <a:solidFill>
                  <a:srgbClr val="5E6062"/>
                </a:solidFill>
                <a:latin typeface="Calibri"/>
                <a:cs typeface="Calibri"/>
              </a:rPr>
              <a:t>a</a:t>
            </a:r>
            <a:r>
              <a:rPr sz="682" dirty="0">
                <a:solidFill>
                  <a:srgbClr val="5E6062"/>
                </a:solidFill>
                <a:latin typeface="Calibri"/>
                <a:cs typeface="Calibri"/>
              </a:rPr>
              <a:t>tment</a:t>
            </a:r>
            <a:endParaRPr sz="682">
              <a:latin typeface="Calibri"/>
              <a:cs typeface="Calibri"/>
            </a:endParaRPr>
          </a:p>
          <a:p>
            <a:pPr marL="125553" indent="-116895">
              <a:lnSpc>
                <a:spcPct val="100000"/>
              </a:lnSpc>
              <a:spcBef>
                <a:spcPts val="68"/>
              </a:spcBef>
              <a:buClr>
                <a:srgbClr val="039FDA"/>
              </a:buClr>
              <a:buFont typeface="Calibri"/>
              <a:buChar char="•"/>
              <a:tabLst>
                <a:tab pos="125553" algn="l"/>
              </a:tabLst>
            </a:pPr>
            <a:r>
              <a:rPr sz="682" spc="-14" dirty="0">
                <a:solidFill>
                  <a:srgbClr val="5E6062"/>
                </a:solidFill>
                <a:latin typeface="Calibri"/>
                <a:cs typeface="Calibri"/>
              </a:rPr>
              <a:t>M</a:t>
            </a:r>
            <a:r>
              <a:rPr sz="682" dirty="0">
                <a:solidFill>
                  <a:srgbClr val="5E6062"/>
                </a:solidFill>
                <a:latin typeface="Calibri"/>
                <a:cs typeface="Calibri"/>
              </a:rPr>
              <a:t>edi</a:t>
            </a:r>
            <a:r>
              <a:rPr sz="682" spc="3" dirty="0">
                <a:solidFill>
                  <a:srgbClr val="5E6062"/>
                </a:solidFill>
                <a:latin typeface="Calibri"/>
                <a:cs typeface="Calibri"/>
              </a:rPr>
              <a:t>c</a:t>
            </a:r>
            <a:r>
              <a:rPr sz="682" dirty="0">
                <a:solidFill>
                  <a:srgbClr val="5E6062"/>
                </a:solidFill>
                <a:latin typeface="Calibri"/>
                <a:cs typeface="Calibri"/>
              </a:rPr>
              <a:t>al</a:t>
            </a:r>
            <a:r>
              <a:rPr sz="682" spc="-3" dirty="0">
                <a:solidFill>
                  <a:srgbClr val="5E6062"/>
                </a:solidFill>
                <a:latin typeface="Calibri"/>
                <a:cs typeface="Calibri"/>
              </a:rPr>
              <a:t> </a:t>
            </a:r>
            <a:r>
              <a:rPr sz="682" spc="3" dirty="0">
                <a:solidFill>
                  <a:srgbClr val="5E6062"/>
                </a:solidFill>
                <a:latin typeface="Calibri"/>
                <a:cs typeface="Calibri"/>
              </a:rPr>
              <a:t>bil</a:t>
            </a:r>
            <a:r>
              <a:rPr sz="682" spc="7" dirty="0">
                <a:solidFill>
                  <a:srgbClr val="5E6062"/>
                </a:solidFill>
                <a:latin typeface="Calibri"/>
                <a:cs typeface="Calibri"/>
              </a:rPr>
              <a:t>l</a:t>
            </a:r>
            <a:r>
              <a:rPr sz="682" spc="-3" dirty="0">
                <a:solidFill>
                  <a:srgbClr val="5E6062"/>
                </a:solidFill>
                <a:latin typeface="Calibri"/>
                <a:cs typeface="Calibri"/>
              </a:rPr>
              <a:t> </a:t>
            </a:r>
            <a:r>
              <a:rPr sz="682" spc="-7" dirty="0">
                <a:solidFill>
                  <a:srgbClr val="5E6062"/>
                </a:solidFill>
                <a:latin typeface="Calibri"/>
                <a:cs typeface="Calibri"/>
              </a:rPr>
              <a:t>pa</a:t>
            </a:r>
            <a:r>
              <a:rPr sz="682" dirty="0">
                <a:solidFill>
                  <a:srgbClr val="5E6062"/>
                </a:solidFill>
                <a:latin typeface="Calibri"/>
                <a:cs typeface="Calibri"/>
              </a:rPr>
              <a:t>yment</a:t>
            </a:r>
            <a:endParaRPr sz="682">
              <a:latin typeface="Calibri"/>
              <a:cs typeface="Calibri"/>
            </a:endParaRPr>
          </a:p>
          <a:p>
            <a:pPr marL="125553" indent="-116895">
              <a:lnSpc>
                <a:spcPct val="100000"/>
              </a:lnSpc>
              <a:spcBef>
                <a:spcPts val="68"/>
              </a:spcBef>
              <a:buClr>
                <a:srgbClr val="039FDA"/>
              </a:buClr>
              <a:buFont typeface="Calibri"/>
              <a:buChar char="•"/>
              <a:tabLst>
                <a:tab pos="125553" algn="l"/>
              </a:tabLst>
            </a:pPr>
            <a:r>
              <a:rPr sz="682" spc="-14" dirty="0">
                <a:solidFill>
                  <a:srgbClr val="5E6062"/>
                </a:solidFill>
                <a:latin typeface="Calibri"/>
                <a:cs typeface="Calibri"/>
              </a:rPr>
              <a:t>M</a:t>
            </a:r>
            <a:r>
              <a:rPr sz="682" dirty="0">
                <a:solidFill>
                  <a:srgbClr val="5E6062"/>
                </a:solidFill>
                <a:latin typeface="Calibri"/>
                <a:cs typeface="Calibri"/>
              </a:rPr>
              <a:t>edi</a:t>
            </a:r>
            <a:r>
              <a:rPr sz="682" spc="3" dirty="0">
                <a:solidFill>
                  <a:srgbClr val="5E6062"/>
                </a:solidFill>
                <a:latin typeface="Calibri"/>
                <a:cs typeface="Calibri"/>
              </a:rPr>
              <a:t>c</a:t>
            </a:r>
            <a:r>
              <a:rPr sz="682" dirty="0">
                <a:solidFill>
                  <a:srgbClr val="5E6062"/>
                </a:solidFill>
                <a:latin typeface="Calibri"/>
                <a:cs typeface="Calibri"/>
              </a:rPr>
              <a:t>al</a:t>
            </a:r>
            <a:r>
              <a:rPr sz="682" spc="-3" dirty="0">
                <a:solidFill>
                  <a:srgbClr val="5E6062"/>
                </a:solidFill>
                <a:latin typeface="Calibri"/>
                <a:cs typeface="Calibri"/>
              </a:rPr>
              <a:t> </a:t>
            </a:r>
            <a:r>
              <a:rPr sz="682" dirty="0">
                <a:solidFill>
                  <a:srgbClr val="5E6062"/>
                </a:solidFill>
                <a:latin typeface="Calibri"/>
                <a:cs typeface="Calibri"/>
              </a:rPr>
              <a:t>mana</a:t>
            </a:r>
            <a:r>
              <a:rPr sz="682" spc="-7" dirty="0">
                <a:solidFill>
                  <a:srgbClr val="5E6062"/>
                </a:solidFill>
                <a:latin typeface="Calibri"/>
                <a:cs typeface="Calibri"/>
              </a:rPr>
              <a:t>gement</a:t>
            </a:r>
            <a:r>
              <a:rPr sz="682" spc="-3" dirty="0">
                <a:solidFill>
                  <a:srgbClr val="5E6062"/>
                </a:solidFill>
                <a:latin typeface="Calibri"/>
                <a:cs typeface="Calibri"/>
              </a:rPr>
              <a:t> o</a:t>
            </a:r>
            <a:r>
              <a:rPr sz="682" spc="3" dirty="0">
                <a:solidFill>
                  <a:srgbClr val="5E6062"/>
                </a:solidFill>
                <a:latin typeface="Calibri"/>
                <a:cs typeface="Calibri"/>
              </a:rPr>
              <a:t>f</a:t>
            </a:r>
            <a:r>
              <a:rPr sz="682" spc="-3" dirty="0">
                <a:solidFill>
                  <a:srgbClr val="5E6062"/>
                </a:solidFill>
                <a:latin typeface="Calibri"/>
                <a:cs typeface="Calibri"/>
              </a:rPr>
              <a:t> </a:t>
            </a:r>
            <a:r>
              <a:rPr sz="682" spc="-24" dirty="0">
                <a:solidFill>
                  <a:srgbClr val="5E6062"/>
                </a:solidFill>
                <a:latin typeface="Calibri"/>
                <a:cs typeface="Calibri"/>
              </a:rPr>
              <a:t>w</a:t>
            </a:r>
            <a:r>
              <a:rPr sz="682" spc="-7" dirty="0">
                <a:solidFill>
                  <a:srgbClr val="5E6062"/>
                </a:solidFill>
                <a:latin typeface="Calibri"/>
                <a:cs typeface="Calibri"/>
              </a:rPr>
              <a:t>o</a:t>
            </a:r>
            <a:r>
              <a:rPr sz="682" dirty="0">
                <a:solidFill>
                  <a:srgbClr val="5E6062"/>
                </a:solidFill>
                <a:latin typeface="Calibri"/>
                <a:cs typeface="Calibri"/>
              </a:rPr>
              <a:t>r</a:t>
            </a:r>
            <a:r>
              <a:rPr sz="682" spc="-10" dirty="0">
                <a:solidFill>
                  <a:srgbClr val="5E6062"/>
                </a:solidFill>
                <a:latin typeface="Calibri"/>
                <a:cs typeface="Calibri"/>
              </a:rPr>
              <a:t>k</a:t>
            </a:r>
            <a:r>
              <a:rPr sz="682" dirty="0">
                <a:solidFill>
                  <a:srgbClr val="5E6062"/>
                </a:solidFill>
                <a:latin typeface="Calibri"/>
                <a:cs typeface="Calibri"/>
              </a:rPr>
              <a:t>er</a:t>
            </a:r>
            <a:r>
              <a:rPr sz="682" spc="-7" dirty="0">
                <a:solidFill>
                  <a:srgbClr val="5E6062"/>
                </a:solidFill>
                <a:latin typeface="Calibri"/>
                <a:cs typeface="Calibri"/>
              </a:rPr>
              <a:t>s</a:t>
            </a:r>
            <a:r>
              <a:rPr sz="682" spc="-34" dirty="0">
                <a:solidFill>
                  <a:srgbClr val="5E6062"/>
                </a:solidFill>
                <a:latin typeface="Calibri"/>
                <a:cs typeface="Calibri"/>
              </a:rPr>
              <a:t>’</a:t>
            </a:r>
            <a:r>
              <a:rPr sz="682" spc="-3" dirty="0">
                <a:solidFill>
                  <a:srgbClr val="5E6062"/>
                </a:solidFill>
                <a:latin typeface="Calibri"/>
                <a:cs typeface="Calibri"/>
              </a:rPr>
              <a:t> </a:t>
            </a:r>
            <a:r>
              <a:rPr sz="682" spc="7" dirty="0">
                <a:solidFill>
                  <a:srgbClr val="5E6062"/>
                </a:solidFill>
                <a:latin typeface="Calibri"/>
                <a:cs typeface="Calibri"/>
              </a:rPr>
              <a:t>c</a:t>
            </a:r>
            <a:r>
              <a:rPr sz="682" dirty="0">
                <a:solidFill>
                  <a:srgbClr val="5E6062"/>
                </a:solidFill>
                <a:latin typeface="Calibri"/>
                <a:cs typeface="Calibri"/>
              </a:rPr>
              <a:t>ompen</a:t>
            </a:r>
            <a:r>
              <a:rPr sz="682" spc="3" dirty="0">
                <a:solidFill>
                  <a:srgbClr val="5E6062"/>
                </a:solidFill>
                <a:latin typeface="Calibri"/>
                <a:cs typeface="Calibri"/>
              </a:rPr>
              <a:t>s</a:t>
            </a:r>
            <a:r>
              <a:rPr sz="682" spc="-10" dirty="0">
                <a:solidFill>
                  <a:srgbClr val="5E6062"/>
                </a:solidFill>
                <a:latin typeface="Calibri"/>
                <a:cs typeface="Calibri"/>
              </a:rPr>
              <a:t>a</a:t>
            </a:r>
            <a:r>
              <a:rPr sz="682" spc="3" dirty="0">
                <a:solidFill>
                  <a:srgbClr val="5E6062"/>
                </a:solidFill>
                <a:latin typeface="Calibri"/>
                <a:cs typeface="Calibri"/>
              </a:rPr>
              <a:t>tion</a:t>
            </a:r>
            <a:r>
              <a:rPr sz="682" spc="-3" dirty="0">
                <a:solidFill>
                  <a:srgbClr val="5E6062"/>
                </a:solidFill>
                <a:latin typeface="Calibri"/>
                <a:cs typeface="Calibri"/>
              </a:rPr>
              <a:t> </a:t>
            </a:r>
            <a:r>
              <a:rPr sz="682" spc="3" dirty="0">
                <a:solidFill>
                  <a:srgbClr val="5E6062"/>
                </a:solidFill>
                <a:latin typeface="Calibri"/>
                <a:cs typeface="Calibri"/>
              </a:rPr>
              <a:t>claims</a:t>
            </a:r>
            <a:endParaRPr sz="682">
              <a:latin typeface="Calibri"/>
              <a:cs typeface="Calibri"/>
            </a:endParaRPr>
          </a:p>
          <a:p>
            <a:pPr marL="125553" indent="-116895">
              <a:lnSpc>
                <a:spcPct val="100000"/>
              </a:lnSpc>
              <a:spcBef>
                <a:spcPts val="68"/>
              </a:spcBef>
              <a:buClr>
                <a:srgbClr val="039FDA"/>
              </a:buClr>
              <a:buFont typeface="Calibri"/>
              <a:buChar char="•"/>
              <a:tabLst>
                <a:tab pos="125553" algn="l"/>
              </a:tabLst>
            </a:pPr>
            <a:r>
              <a:rPr sz="682" spc="20" dirty="0">
                <a:solidFill>
                  <a:srgbClr val="5E6062"/>
                </a:solidFill>
                <a:latin typeface="Calibri"/>
                <a:cs typeface="Calibri"/>
              </a:rPr>
              <a:t>A</a:t>
            </a:r>
            <a:r>
              <a:rPr sz="682" spc="7" dirty="0">
                <a:solidFill>
                  <a:srgbClr val="5E6062"/>
                </a:solidFill>
                <a:latin typeface="Calibri"/>
                <a:cs typeface="Calibri"/>
              </a:rPr>
              <a:t>ll</a:t>
            </a:r>
            <a:r>
              <a:rPr sz="682" spc="-17" dirty="0">
                <a:solidFill>
                  <a:srgbClr val="5E6062"/>
                </a:solidFill>
                <a:latin typeface="Calibri"/>
                <a:cs typeface="Calibri"/>
              </a:rPr>
              <a:t> </a:t>
            </a:r>
            <a:r>
              <a:rPr sz="682" spc="-3" dirty="0">
                <a:solidFill>
                  <a:srgbClr val="5E6062"/>
                </a:solidFill>
                <a:latin typeface="Calibri"/>
                <a:cs typeface="Calibri"/>
              </a:rPr>
              <a:t>as</a:t>
            </a:r>
            <a:r>
              <a:rPr sz="682" dirty="0">
                <a:solidFill>
                  <a:srgbClr val="5E6062"/>
                </a:solidFill>
                <a:latin typeface="Calibri"/>
                <a:cs typeface="Calibri"/>
              </a:rPr>
              <a:t>s</a:t>
            </a:r>
            <a:r>
              <a:rPr sz="682" spc="-7" dirty="0">
                <a:solidFill>
                  <a:srgbClr val="5E6062"/>
                </a:solidFill>
                <a:latin typeface="Calibri"/>
                <a:cs typeface="Calibri"/>
              </a:rPr>
              <a:t>oci</a:t>
            </a:r>
            <a:r>
              <a:rPr sz="682" spc="-10" dirty="0">
                <a:solidFill>
                  <a:srgbClr val="5E6062"/>
                </a:solidFill>
                <a:latin typeface="Calibri"/>
                <a:cs typeface="Calibri"/>
              </a:rPr>
              <a:t>a</a:t>
            </a:r>
            <a:r>
              <a:rPr sz="682" spc="-3" dirty="0">
                <a:solidFill>
                  <a:srgbClr val="5E6062"/>
                </a:solidFill>
                <a:latin typeface="Calibri"/>
                <a:cs typeface="Calibri"/>
              </a:rPr>
              <a:t>t</a:t>
            </a:r>
            <a:r>
              <a:rPr sz="682" spc="-10" dirty="0">
                <a:solidFill>
                  <a:srgbClr val="5E6062"/>
                </a:solidFill>
                <a:latin typeface="Calibri"/>
                <a:cs typeface="Calibri"/>
              </a:rPr>
              <a:t>e</a:t>
            </a:r>
            <a:r>
              <a:rPr sz="682" spc="-7" dirty="0">
                <a:solidFill>
                  <a:srgbClr val="5E6062"/>
                </a:solidFill>
                <a:latin typeface="Calibri"/>
                <a:cs typeface="Calibri"/>
              </a:rPr>
              <a:t>d</a:t>
            </a:r>
            <a:r>
              <a:rPr sz="682" spc="-17" dirty="0">
                <a:solidFill>
                  <a:srgbClr val="5E6062"/>
                </a:solidFill>
                <a:latin typeface="Calibri"/>
                <a:cs typeface="Calibri"/>
              </a:rPr>
              <a:t> </a:t>
            </a:r>
            <a:r>
              <a:rPr sz="682" spc="-7" dirty="0">
                <a:solidFill>
                  <a:srgbClr val="5E6062"/>
                </a:solidFill>
                <a:latin typeface="Calibri"/>
                <a:cs typeface="Calibri"/>
              </a:rPr>
              <a:t>mana</a:t>
            </a:r>
            <a:r>
              <a:rPr sz="682" spc="-14" dirty="0">
                <a:solidFill>
                  <a:srgbClr val="5E6062"/>
                </a:solidFill>
                <a:latin typeface="Calibri"/>
                <a:cs typeface="Calibri"/>
              </a:rPr>
              <a:t>g</a:t>
            </a:r>
            <a:r>
              <a:rPr sz="682" spc="-10" dirty="0">
                <a:solidFill>
                  <a:srgbClr val="5E6062"/>
                </a:solidFill>
                <a:latin typeface="Calibri"/>
                <a:cs typeface="Calibri"/>
              </a:rPr>
              <a:t>e</a:t>
            </a:r>
            <a:r>
              <a:rPr sz="682" spc="-7" dirty="0">
                <a:solidFill>
                  <a:srgbClr val="5E6062"/>
                </a:solidFill>
                <a:latin typeface="Calibri"/>
                <a:cs typeface="Calibri"/>
              </a:rPr>
              <a:t>d</a:t>
            </a:r>
            <a:r>
              <a:rPr sz="682" spc="-17" dirty="0">
                <a:solidFill>
                  <a:srgbClr val="5E6062"/>
                </a:solidFill>
                <a:latin typeface="Calibri"/>
                <a:cs typeface="Calibri"/>
              </a:rPr>
              <a:t> </a:t>
            </a:r>
            <a:r>
              <a:rPr sz="682" spc="7" dirty="0">
                <a:solidFill>
                  <a:srgbClr val="5E6062"/>
                </a:solidFill>
                <a:latin typeface="Calibri"/>
                <a:cs typeface="Calibri"/>
              </a:rPr>
              <a:t>c</a:t>
            </a:r>
            <a:r>
              <a:rPr sz="682" spc="-14" dirty="0">
                <a:solidFill>
                  <a:srgbClr val="5E6062"/>
                </a:solidFill>
                <a:latin typeface="Calibri"/>
                <a:cs typeface="Calibri"/>
              </a:rPr>
              <a:t>a</a:t>
            </a:r>
            <a:r>
              <a:rPr sz="682" spc="-17" dirty="0">
                <a:solidFill>
                  <a:srgbClr val="5E6062"/>
                </a:solidFill>
                <a:latin typeface="Calibri"/>
                <a:cs typeface="Calibri"/>
              </a:rPr>
              <a:t>r</a:t>
            </a:r>
            <a:r>
              <a:rPr sz="682" spc="-7" dirty="0">
                <a:solidFill>
                  <a:srgbClr val="5E6062"/>
                </a:solidFill>
                <a:latin typeface="Calibri"/>
                <a:cs typeface="Calibri"/>
              </a:rPr>
              <a:t>e</a:t>
            </a:r>
            <a:r>
              <a:rPr sz="682" spc="-17" dirty="0">
                <a:solidFill>
                  <a:srgbClr val="5E6062"/>
                </a:solidFill>
                <a:latin typeface="Calibri"/>
                <a:cs typeface="Calibri"/>
              </a:rPr>
              <a:t> </a:t>
            </a:r>
            <a:r>
              <a:rPr sz="682" spc="-14" dirty="0">
                <a:solidFill>
                  <a:srgbClr val="5E6062"/>
                </a:solidFill>
                <a:latin typeface="Calibri"/>
                <a:cs typeface="Calibri"/>
              </a:rPr>
              <a:t>or</a:t>
            </a:r>
            <a:r>
              <a:rPr sz="682" spc="7" dirty="0">
                <a:solidFill>
                  <a:srgbClr val="5E6062"/>
                </a:solidFill>
                <a:latin typeface="Calibri"/>
                <a:cs typeface="Calibri"/>
              </a:rPr>
              <a:t>g</a:t>
            </a:r>
            <a:r>
              <a:rPr sz="682" spc="-7" dirty="0">
                <a:solidFill>
                  <a:srgbClr val="5E6062"/>
                </a:solidFill>
                <a:latin typeface="Calibri"/>
                <a:cs typeface="Calibri"/>
              </a:rPr>
              <a:t>aniz</a:t>
            </a:r>
            <a:r>
              <a:rPr sz="682" spc="-10" dirty="0">
                <a:solidFill>
                  <a:srgbClr val="5E6062"/>
                </a:solidFill>
                <a:latin typeface="Calibri"/>
                <a:cs typeface="Calibri"/>
              </a:rPr>
              <a:t>a</a:t>
            </a:r>
            <a:r>
              <a:rPr sz="682" spc="-3" dirty="0">
                <a:solidFill>
                  <a:srgbClr val="5E6062"/>
                </a:solidFill>
                <a:latin typeface="Calibri"/>
                <a:cs typeface="Calibri"/>
              </a:rPr>
              <a:t>tio</a:t>
            </a:r>
            <a:r>
              <a:rPr sz="682" spc="7" dirty="0">
                <a:solidFill>
                  <a:srgbClr val="5E6062"/>
                </a:solidFill>
                <a:latin typeface="Calibri"/>
                <a:cs typeface="Calibri"/>
              </a:rPr>
              <a:t>n</a:t>
            </a:r>
            <a:r>
              <a:rPr sz="682" spc="-17" dirty="0">
                <a:solidFill>
                  <a:srgbClr val="5E6062"/>
                </a:solidFill>
                <a:latin typeface="Calibri"/>
                <a:cs typeface="Calibri"/>
              </a:rPr>
              <a:t> r</a:t>
            </a:r>
            <a:r>
              <a:rPr sz="682" spc="-3" dirty="0">
                <a:solidFill>
                  <a:srgbClr val="5E6062"/>
                </a:solidFill>
                <a:latin typeface="Calibri"/>
                <a:cs typeface="Calibri"/>
              </a:rPr>
              <a:t>esponsibilities</a:t>
            </a:r>
            <a:endParaRPr sz="682">
              <a:latin typeface="Calibri"/>
              <a:cs typeface="Calibri"/>
            </a:endParaRPr>
          </a:p>
        </p:txBody>
      </p:sp>
      <p:sp>
        <p:nvSpPr>
          <p:cNvPr id="54" name="object 54"/>
          <p:cNvSpPr txBox="1"/>
          <p:nvPr/>
        </p:nvSpPr>
        <p:spPr>
          <a:xfrm>
            <a:off x="4290580" y="1807024"/>
            <a:ext cx="235960" cy="125868"/>
          </a:xfrm>
          <a:prstGeom prst="rect">
            <a:avLst/>
          </a:prstGeom>
        </p:spPr>
        <p:txBody>
          <a:bodyPr vert="horz" wrap="square" lIns="0" tIns="0" rIns="0" bIns="0" rtlCol="0">
            <a:spAutoFit/>
          </a:bodyPr>
          <a:lstStyle/>
          <a:p>
            <a:pPr marL="8659">
              <a:lnSpc>
                <a:spcPct val="100000"/>
              </a:lnSpc>
            </a:pPr>
            <a:r>
              <a:rPr sz="818" b="1" spc="24" dirty="0">
                <a:solidFill>
                  <a:srgbClr val="5E6062"/>
                </a:solidFill>
                <a:latin typeface="Calibri"/>
                <a:cs typeface="Calibri"/>
              </a:rPr>
              <a:t>BWC</a:t>
            </a:r>
            <a:endParaRPr sz="818">
              <a:latin typeface="Calibri"/>
              <a:cs typeface="Calibri"/>
            </a:endParaRPr>
          </a:p>
        </p:txBody>
      </p:sp>
      <p:sp>
        <p:nvSpPr>
          <p:cNvPr id="55" name="object 55"/>
          <p:cNvSpPr txBox="1"/>
          <p:nvPr/>
        </p:nvSpPr>
        <p:spPr>
          <a:xfrm>
            <a:off x="4290580" y="1934218"/>
            <a:ext cx="1957388" cy="458331"/>
          </a:xfrm>
          <a:prstGeom prst="rect">
            <a:avLst/>
          </a:prstGeom>
        </p:spPr>
        <p:txBody>
          <a:bodyPr vert="horz" wrap="square" lIns="0" tIns="0" rIns="0" bIns="0" rtlCol="0">
            <a:spAutoFit/>
          </a:bodyPr>
          <a:lstStyle/>
          <a:p>
            <a:pPr marL="125553" indent="-116895">
              <a:lnSpc>
                <a:spcPct val="100000"/>
              </a:lnSpc>
              <a:buClr>
                <a:srgbClr val="039FDA"/>
              </a:buClr>
              <a:buFont typeface="Calibri"/>
              <a:buChar char="•"/>
              <a:tabLst>
                <a:tab pos="125553" algn="l"/>
              </a:tabLst>
            </a:pPr>
            <a:r>
              <a:rPr sz="682" spc="10" dirty="0">
                <a:solidFill>
                  <a:srgbClr val="5E6062"/>
                </a:solidFill>
                <a:latin typeface="Calibri"/>
                <a:cs typeface="Calibri"/>
              </a:rPr>
              <a:t>Claim</a:t>
            </a:r>
            <a:r>
              <a:rPr sz="682" spc="-3" dirty="0">
                <a:solidFill>
                  <a:srgbClr val="5E6062"/>
                </a:solidFill>
                <a:latin typeface="Calibri"/>
                <a:cs typeface="Calibri"/>
              </a:rPr>
              <a:t> </a:t>
            </a:r>
            <a:r>
              <a:rPr sz="682" dirty="0">
                <a:solidFill>
                  <a:srgbClr val="5E6062"/>
                </a:solidFill>
                <a:latin typeface="Calibri"/>
                <a:cs typeface="Calibri"/>
              </a:rPr>
              <a:t>a</a:t>
            </a:r>
            <a:r>
              <a:rPr sz="682" spc="3" dirty="0">
                <a:solidFill>
                  <a:srgbClr val="5E6062"/>
                </a:solidFill>
                <a:latin typeface="Calibri"/>
                <a:cs typeface="Calibri"/>
              </a:rPr>
              <a:t>l</a:t>
            </a:r>
            <a:r>
              <a:rPr sz="682" spc="-3" dirty="0">
                <a:solidFill>
                  <a:srgbClr val="5E6062"/>
                </a:solidFill>
                <a:latin typeface="Calibri"/>
                <a:cs typeface="Calibri"/>
              </a:rPr>
              <a:t>lo</a:t>
            </a:r>
            <a:r>
              <a:rPr sz="682" spc="-14" dirty="0">
                <a:solidFill>
                  <a:srgbClr val="5E6062"/>
                </a:solidFill>
                <a:latin typeface="Calibri"/>
                <a:cs typeface="Calibri"/>
              </a:rPr>
              <a:t>w</a:t>
            </a:r>
            <a:r>
              <a:rPr sz="682" spc="3" dirty="0">
                <a:solidFill>
                  <a:srgbClr val="5E6062"/>
                </a:solidFill>
                <a:latin typeface="Calibri"/>
                <a:cs typeface="Calibri"/>
              </a:rPr>
              <a:t>an</a:t>
            </a:r>
            <a:r>
              <a:rPr sz="682" spc="-3" dirty="0">
                <a:solidFill>
                  <a:srgbClr val="5E6062"/>
                </a:solidFill>
                <a:latin typeface="Calibri"/>
                <a:cs typeface="Calibri"/>
              </a:rPr>
              <a:t>c</a:t>
            </a:r>
            <a:r>
              <a:rPr sz="682" spc="-7" dirty="0">
                <a:solidFill>
                  <a:srgbClr val="5E6062"/>
                </a:solidFill>
                <a:latin typeface="Calibri"/>
                <a:cs typeface="Calibri"/>
              </a:rPr>
              <a:t>e</a:t>
            </a:r>
            <a:r>
              <a:rPr sz="682" spc="-3" dirty="0">
                <a:solidFill>
                  <a:srgbClr val="5E6062"/>
                </a:solidFill>
                <a:latin typeface="Calibri"/>
                <a:cs typeface="Calibri"/>
              </a:rPr>
              <a:t> and </a:t>
            </a:r>
            <a:r>
              <a:rPr sz="682" spc="7" dirty="0">
                <a:solidFill>
                  <a:srgbClr val="5E6062"/>
                </a:solidFill>
                <a:latin typeface="Calibri"/>
                <a:cs typeface="Calibri"/>
              </a:rPr>
              <a:t>c</a:t>
            </a:r>
            <a:r>
              <a:rPr sz="682" dirty="0">
                <a:solidFill>
                  <a:srgbClr val="5E6062"/>
                </a:solidFill>
                <a:latin typeface="Calibri"/>
                <a:cs typeface="Calibri"/>
              </a:rPr>
              <a:t>ompens</a:t>
            </a:r>
            <a:r>
              <a:rPr sz="682" spc="3" dirty="0">
                <a:solidFill>
                  <a:srgbClr val="5E6062"/>
                </a:solidFill>
                <a:latin typeface="Calibri"/>
                <a:cs typeface="Calibri"/>
              </a:rPr>
              <a:t>abili</a:t>
            </a:r>
            <a:r>
              <a:rPr sz="682" dirty="0">
                <a:solidFill>
                  <a:srgbClr val="5E6062"/>
                </a:solidFill>
                <a:latin typeface="Calibri"/>
                <a:cs typeface="Calibri"/>
              </a:rPr>
              <a:t>t</a:t>
            </a:r>
            <a:r>
              <a:rPr sz="682" spc="7" dirty="0">
                <a:solidFill>
                  <a:srgbClr val="5E6062"/>
                </a:solidFill>
                <a:latin typeface="Calibri"/>
                <a:cs typeface="Calibri"/>
              </a:rPr>
              <a:t>y</a:t>
            </a:r>
            <a:r>
              <a:rPr sz="682" spc="-3" dirty="0">
                <a:solidFill>
                  <a:srgbClr val="5E6062"/>
                </a:solidFill>
                <a:latin typeface="Calibri"/>
                <a:cs typeface="Calibri"/>
              </a:rPr>
              <a:t> </a:t>
            </a:r>
            <a:r>
              <a:rPr sz="682" dirty="0">
                <a:solidFill>
                  <a:srgbClr val="5E6062"/>
                </a:solidFill>
                <a:latin typeface="Calibri"/>
                <a:cs typeface="Calibri"/>
              </a:rPr>
              <a:t>de</a:t>
            </a:r>
            <a:r>
              <a:rPr sz="682" spc="-3" dirty="0">
                <a:solidFill>
                  <a:srgbClr val="5E6062"/>
                </a:solidFill>
                <a:latin typeface="Calibri"/>
                <a:cs typeface="Calibri"/>
              </a:rPr>
              <a:t>t</a:t>
            </a:r>
            <a:r>
              <a:rPr sz="682" dirty="0">
                <a:solidFill>
                  <a:srgbClr val="5E6062"/>
                </a:solidFill>
                <a:latin typeface="Calibri"/>
                <a:cs typeface="Calibri"/>
              </a:rPr>
              <a:t>ermin</a:t>
            </a:r>
            <a:r>
              <a:rPr sz="682" spc="-3" dirty="0">
                <a:solidFill>
                  <a:srgbClr val="5E6062"/>
                </a:solidFill>
                <a:latin typeface="Calibri"/>
                <a:cs typeface="Calibri"/>
              </a:rPr>
              <a:t>a</a:t>
            </a:r>
            <a:r>
              <a:rPr sz="682" spc="3" dirty="0">
                <a:solidFill>
                  <a:srgbClr val="5E6062"/>
                </a:solidFill>
                <a:latin typeface="Calibri"/>
                <a:cs typeface="Calibri"/>
              </a:rPr>
              <a:t>tion</a:t>
            </a:r>
            <a:endParaRPr sz="682">
              <a:latin typeface="Calibri"/>
              <a:cs typeface="Calibri"/>
            </a:endParaRPr>
          </a:p>
          <a:p>
            <a:pPr marL="125553" indent="-116895">
              <a:lnSpc>
                <a:spcPct val="100000"/>
              </a:lnSpc>
              <a:spcBef>
                <a:spcPts val="68"/>
              </a:spcBef>
              <a:buClr>
                <a:srgbClr val="039FDA"/>
              </a:buClr>
              <a:buFont typeface="Calibri"/>
              <a:buChar char="•"/>
              <a:tabLst>
                <a:tab pos="125553" algn="l"/>
              </a:tabLst>
            </a:pPr>
            <a:r>
              <a:rPr sz="682" spc="10" dirty="0">
                <a:solidFill>
                  <a:srgbClr val="5E6062"/>
                </a:solidFill>
                <a:latin typeface="Calibri"/>
                <a:cs typeface="Calibri"/>
              </a:rPr>
              <a:t>Claim</a:t>
            </a:r>
            <a:r>
              <a:rPr sz="682" spc="-3" dirty="0">
                <a:solidFill>
                  <a:srgbClr val="5E6062"/>
                </a:solidFill>
                <a:latin typeface="Calibri"/>
                <a:cs typeface="Calibri"/>
              </a:rPr>
              <a:t> </a:t>
            </a:r>
            <a:r>
              <a:rPr sz="682" spc="-7" dirty="0">
                <a:solidFill>
                  <a:srgbClr val="5E6062"/>
                </a:solidFill>
                <a:latin typeface="Calibri"/>
                <a:cs typeface="Calibri"/>
              </a:rPr>
              <a:t>number</a:t>
            </a:r>
            <a:r>
              <a:rPr sz="682" spc="-3" dirty="0">
                <a:solidFill>
                  <a:srgbClr val="5E6062"/>
                </a:solidFill>
                <a:latin typeface="Calibri"/>
                <a:cs typeface="Calibri"/>
              </a:rPr>
              <a:t> </a:t>
            </a:r>
            <a:r>
              <a:rPr sz="682" dirty="0">
                <a:solidFill>
                  <a:srgbClr val="5E6062"/>
                </a:solidFill>
                <a:latin typeface="Calibri"/>
                <a:cs typeface="Calibri"/>
              </a:rPr>
              <a:t>assignment</a:t>
            </a:r>
            <a:endParaRPr sz="682">
              <a:latin typeface="Calibri"/>
              <a:cs typeface="Calibri"/>
            </a:endParaRPr>
          </a:p>
          <a:p>
            <a:pPr marL="125553" indent="-116895">
              <a:lnSpc>
                <a:spcPct val="100000"/>
              </a:lnSpc>
              <a:spcBef>
                <a:spcPts val="68"/>
              </a:spcBef>
              <a:buClr>
                <a:srgbClr val="039FDA"/>
              </a:buClr>
              <a:buFont typeface="Calibri"/>
              <a:buChar char="•"/>
              <a:tabLst>
                <a:tab pos="125553" algn="l"/>
              </a:tabLst>
            </a:pPr>
            <a:r>
              <a:rPr sz="682" spc="51" dirty="0">
                <a:solidFill>
                  <a:srgbClr val="5E6062"/>
                </a:solidFill>
                <a:latin typeface="Calibri"/>
                <a:cs typeface="Calibri"/>
              </a:rPr>
              <a:t>C</a:t>
            </a:r>
            <a:r>
              <a:rPr sz="682" dirty="0">
                <a:solidFill>
                  <a:srgbClr val="5E6062"/>
                </a:solidFill>
                <a:latin typeface="Calibri"/>
                <a:cs typeface="Calibri"/>
              </a:rPr>
              <a:t>ompen</a:t>
            </a:r>
            <a:r>
              <a:rPr sz="682" spc="3" dirty="0">
                <a:solidFill>
                  <a:srgbClr val="5E6062"/>
                </a:solidFill>
                <a:latin typeface="Calibri"/>
                <a:cs typeface="Calibri"/>
              </a:rPr>
              <a:t>s</a:t>
            </a:r>
            <a:r>
              <a:rPr sz="682" spc="-10" dirty="0">
                <a:solidFill>
                  <a:srgbClr val="5E6062"/>
                </a:solidFill>
                <a:latin typeface="Calibri"/>
                <a:cs typeface="Calibri"/>
              </a:rPr>
              <a:t>a</a:t>
            </a:r>
            <a:r>
              <a:rPr sz="682" spc="3" dirty="0">
                <a:solidFill>
                  <a:srgbClr val="5E6062"/>
                </a:solidFill>
                <a:latin typeface="Calibri"/>
                <a:cs typeface="Calibri"/>
              </a:rPr>
              <a:t>tion</a:t>
            </a:r>
            <a:r>
              <a:rPr sz="682" spc="-3" dirty="0">
                <a:solidFill>
                  <a:srgbClr val="5E6062"/>
                </a:solidFill>
                <a:latin typeface="Calibri"/>
                <a:cs typeface="Calibri"/>
              </a:rPr>
              <a:t> </a:t>
            </a:r>
            <a:r>
              <a:rPr sz="682" spc="-10" dirty="0">
                <a:solidFill>
                  <a:srgbClr val="5E6062"/>
                </a:solidFill>
                <a:latin typeface="Calibri"/>
                <a:cs typeface="Calibri"/>
              </a:rPr>
              <a:t>a</a:t>
            </a:r>
            <a:r>
              <a:rPr sz="682" spc="-24" dirty="0">
                <a:solidFill>
                  <a:srgbClr val="5E6062"/>
                </a:solidFill>
                <a:latin typeface="Calibri"/>
                <a:cs typeface="Calibri"/>
              </a:rPr>
              <a:t>w</a:t>
            </a:r>
            <a:r>
              <a:rPr sz="682" spc="-7" dirty="0">
                <a:solidFill>
                  <a:srgbClr val="5E6062"/>
                </a:solidFill>
                <a:latin typeface="Calibri"/>
                <a:cs typeface="Calibri"/>
              </a:rPr>
              <a:t>a</a:t>
            </a:r>
            <a:r>
              <a:rPr sz="682" spc="-10" dirty="0">
                <a:solidFill>
                  <a:srgbClr val="5E6062"/>
                </a:solidFill>
                <a:latin typeface="Calibri"/>
                <a:cs typeface="Calibri"/>
              </a:rPr>
              <a:t>r</a:t>
            </a:r>
            <a:r>
              <a:rPr sz="682" spc="-7" dirty="0">
                <a:solidFill>
                  <a:srgbClr val="5E6062"/>
                </a:solidFill>
                <a:latin typeface="Calibri"/>
                <a:cs typeface="Calibri"/>
              </a:rPr>
              <a:t>d</a:t>
            </a:r>
            <a:r>
              <a:rPr sz="682" spc="-3" dirty="0">
                <a:solidFill>
                  <a:srgbClr val="5E6062"/>
                </a:solidFill>
                <a:latin typeface="Calibri"/>
                <a:cs typeface="Calibri"/>
              </a:rPr>
              <a:t> </a:t>
            </a:r>
            <a:r>
              <a:rPr sz="682" spc="-7" dirty="0">
                <a:solidFill>
                  <a:srgbClr val="5E6062"/>
                </a:solidFill>
                <a:latin typeface="Calibri"/>
                <a:cs typeface="Calibri"/>
              </a:rPr>
              <a:t>pa</a:t>
            </a:r>
            <a:r>
              <a:rPr sz="682" dirty="0">
                <a:solidFill>
                  <a:srgbClr val="5E6062"/>
                </a:solidFill>
                <a:latin typeface="Calibri"/>
                <a:cs typeface="Calibri"/>
              </a:rPr>
              <a:t>yment(s)</a:t>
            </a:r>
            <a:endParaRPr sz="682">
              <a:latin typeface="Calibri"/>
              <a:cs typeface="Calibri"/>
            </a:endParaRPr>
          </a:p>
          <a:p>
            <a:pPr marL="125553" indent="-116895">
              <a:lnSpc>
                <a:spcPct val="100000"/>
              </a:lnSpc>
              <a:spcBef>
                <a:spcPts val="68"/>
              </a:spcBef>
              <a:buClr>
                <a:srgbClr val="039FDA"/>
              </a:buClr>
              <a:buFont typeface="Calibri"/>
              <a:buChar char="•"/>
              <a:tabLst>
                <a:tab pos="125553" algn="l"/>
              </a:tabLst>
            </a:pPr>
            <a:r>
              <a:rPr sz="682" spc="51" dirty="0">
                <a:solidFill>
                  <a:srgbClr val="5E6062"/>
                </a:solidFill>
                <a:latin typeface="Calibri"/>
                <a:cs typeface="Calibri"/>
              </a:rPr>
              <a:t>C</a:t>
            </a:r>
            <a:r>
              <a:rPr sz="682" spc="-7" dirty="0">
                <a:solidFill>
                  <a:srgbClr val="5E6062"/>
                </a:solidFill>
                <a:latin typeface="Calibri"/>
                <a:cs typeface="Calibri"/>
              </a:rPr>
              <a:t>oor</a:t>
            </a:r>
            <a:r>
              <a:rPr sz="682" dirty="0">
                <a:solidFill>
                  <a:srgbClr val="5E6062"/>
                </a:solidFill>
                <a:latin typeface="Calibri"/>
                <a:cs typeface="Calibri"/>
              </a:rPr>
              <a:t>din</a:t>
            </a:r>
            <a:r>
              <a:rPr sz="682" spc="-3" dirty="0">
                <a:solidFill>
                  <a:srgbClr val="5E6062"/>
                </a:solidFill>
                <a:latin typeface="Calibri"/>
                <a:cs typeface="Calibri"/>
              </a:rPr>
              <a:t>a</a:t>
            </a:r>
            <a:r>
              <a:rPr sz="682" spc="3" dirty="0">
                <a:solidFill>
                  <a:srgbClr val="5E6062"/>
                </a:solidFill>
                <a:latin typeface="Calibri"/>
                <a:cs typeface="Calibri"/>
              </a:rPr>
              <a:t>tion</a:t>
            </a:r>
            <a:r>
              <a:rPr sz="682" spc="-3" dirty="0">
                <a:solidFill>
                  <a:srgbClr val="5E6062"/>
                </a:solidFill>
                <a:latin typeface="Calibri"/>
                <a:cs typeface="Calibri"/>
              </a:rPr>
              <a:t> o</a:t>
            </a:r>
            <a:r>
              <a:rPr sz="682" spc="3" dirty="0">
                <a:solidFill>
                  <a:srgbClr val="5E6062"/>
                </a:solidFill>
                <a:latin typeface="Calibri"/>
                <a:cs typeface="Calibri"/>
              </a:rPr>
              <a:t>f</a:t>
            </a:r>
            <a:r>
              <a:rPr sz="682" spc="-3" dirty="0">
                <a:solidFill>
                  <a:srgbClr val="5E6062"/>
                </a:solidFill>
                <a:latin typeface="Calibri"/>
                <a:cs typeface="Calibri"/>
              </a:rPr>
              <a:t> </a:t>
            </a:r>
            <a:r>
              <a:rPr sz="682" spc="3" dirty="0">
                <a:solidFill>
                  <a:srgbClr val="5E6062"/>
                </a:solidFill>
                <a:latin typeface="Calibri"/>
                <a:cs typeface="Calibri"/>
              </a:rPr>
              <a:t>Industrial</a:t>
            </a:r>
            <a:r>
              <a:rPr sz="682" spc="-3" dirty="0">
                <a:solidFill>
                  <a:srgbClr val="5E6062"/>
                </a:solidFill>
                <a:latin typeface="Calibri"/>
                <a:cs typeface="Calibri"/>
              </a:rPr>
              <a:t> </a:t>
            </a:r>
            <a:r>
              <a:rPr sz="682" spc="51" dirty="0">
                <a:solidFill>
                  <a:srgbClr val="5E6062"/>
                </a:solidFill>
                <a:latin typeface="Calibri"/>
                <a:cs typeface="Calibri"/>
              </a:rPr>
              <a:t>C</a:t>
            </a:r>
            <a:r>
              <a:rPr sz="682" spc="3" dirty="0">
                <a:solidFill>
                  <a:srgbClr val="5E6062"/>
                </a:solidFill>
                <a:latin typeface="Calibri"/>
                <a:cs typeface="Calibri"/>
              </a:rPr>
              <a:t>ommission</a:t>
            </a:r>
            <a:r>
              <a:rPr sz="682" spc="-3" dirty="0">
                <a:solidFill>
                  <a:srgbClr val="5E6062"/>
                </a:solidFill>
                <a:latin typeface="Calibri"/>
                <a:cs typeface="Calibri"/>
              </a:rPr>
              <a:t> </a:t>
            </a:r>
            <a:r>
              <a:rPr sz="682" dirty="0">
                <a:solidFill>
                  <a:srgbClr val="5E6062"/>
                </a:solidFill>
                <a:latin typeface="Calibri"/>
                <a:cs typeface="Calibri"/>
              </a:rPr>
              <a:t>hearin</a:t>
            </a:r>
            <a:r>
              <a:rPr sz="682" spc="3" dirty="0">
                <a:solidFill>
                  <a:srgbClr val="5E6062"/>
                </a:solidFill>
                <a:latin typeface="Calibri"/>
                <a:cs typeface="Calibri"/>
              </a:rPr>
              <a:t>g</a:t>
            </a:r>
            <a:r>
              <a:rPr sz="682" spc="10" dirty="0">
                <a:solidFill>
                  <a:srgbClr val="5E6062"/>
                </a:solidFill>
                <a:latin typeface="Calibri"/>
                <a:cs typeface="Calibri"/>
              </a:rPr>
              <a:t>s</a:t>
            </a:r>
            <a:endParaRPr sz="682">
              <a:latin typeface="Calibri"/>
              <a:cs typeface="Calibri"/>
            </a:endParaRPr>
          </a:p>
        </p:txBody>
      </p:sp>
      <p:sp>
        <p:nvSpPr>
          <p:cNvPr id="56" name="object 56"/>
          <p:cNvSpPr txBox="1"/>
          <p:nvPr/>
        </p:nvSpPr>
        <p:spPr>
          <a:xfrm>
            <a:off x="4290579" y="2447796"/>
            <a:ext cx="830407" cy="125868"/>
          </a:xfrm>
          <a:prstGeom prst="rect">
            <a:avLst/>
          </a:prstGeom>
        </p:spPr>
        <p:txBody>
          <a:bodyPr vert="horz" wrap="square" lIns="0" tIns="0" rIns="0" bIns="0" rtlCol="0">
            <a:spAutoFit/>
          </a:bodyPr>
          <a:lstStyle/>
          <a:p>
            <a:pPr marL="8659">
              <a:lnSpc>
                <a:spcPct val="100000"/>
              </a:lnSpc>
            </a:pPr>
            <a:r>
              <a:rPr sz="818" b="1" spc="-7" dirty="0">
                <a:solidFill>
                  <a:srgbClr val="5E6062"/>
                </a:solidFill>
                <a:latin typeface="Calibri"/>
                <a:cs typeface="Calibri"/>
              </a:rPr>
              <a:t>M</a:t>
            </a:r>
            <a:r>
              <a:rPr sz="818" b="1" spc="10" dirty="0">
                <a:solidFill>
                  <a:srgbClr val="5E6062"/>
                </a:solidFill>
                <a:latin typeface="Calibri"/>
                <a:cs typeface="Calibri"/>
              </a:rPr>
              <a:t>e</a:t>
            </a:r>
            <a:r>
              <a:rPr sz="818" b="1" spc="20" dirty="0">
                <a:solidFill>
                  <a:srgbClr val="5E6062"/>
                </a:solidFill>
                <a:latin typeface="Calibri"/>
                <a:cs typeface="Calibri"/>
              </a:rPr>
              <a:t>di</a:t>
            </a:r>
            <a:r>
              <a:rPr sz="818" b="1" spc="27" dirty="0">
                <a:solidFill>
                  <a:srgbClr val="5E6062"/>
                </a:solidFill>
                <a:latin typeface="Calibri"/>
                <a:cs typeface="Calibri"/>
              </a:rPr>
              <a:t>c</a:t>
            </a:r>
            <a:r>
              <a:rPr sz="818" b="1" spc="14" dirty="0">
                <a:solidFill>
                  <a:srgbClr val="5E6062"/>
                </a:solidFill>
                <a:latin typeface="Calibri"/>
                <a:cs typeface="Calibri"/>
              </a:rPr>
              <a:t>al</a:t>
            </a:r>
            <a:r>
              <a:rPr sz="818" b="1" spc="-27" dirty="0">
                <a:solidFill>
                  <a:srgbClr val="5E6062"/>
                </a:solidFill>
                <a:latin typeface="Calibri"/>
                <a:cs typeface="Calibri"/>
              </a:rPr>
              <a:t> </a:t>
            </a:r>
            <a:r>
              <a:rPr sz="818" b="1" spc="24" dirty="0">
                <a:solidFill>
                  <a:srgbClr val="5E6062"/>
                </a:solidFill>
                <a:latin typeface="Calibri"/>
                <a:cs typeface="Calibri"/>
              </a:rPr>
              <a:t>p</a:t>
            </a:r>
            <a:r>
              <a:rPr sz="818" b="1" spc="10" dirty="0">
                <a:solidFill>
                  <a:srgbClr val="5E6062"/>
                </a:solidFill>
                <a:latin typeface="Calibri"/>
                <a:cs typeface="Calibri"/>
              </a:rPr>
              <a:t>r</a:t>
            </a:r>
            <a:r>
              <a:rPr sz="818" b="1" spc="-7" dirty="0">
                <a:solidFill>
                  <a:srgbClr val="5E6062"/>
                </a:solidFill>
                <a:latin typeface="Calibri"/>
                <a:cs typeface="Calibri"/>
              </a:rPr>
              <a:t>o</a:t>
            </a:r>
            <a:r>
              <a:rPr sz="818" b="1" spc="20" dirty="0">
                <a:solidFill>
                  <a:srgbClr val="5E6062"/>
                </a:solidFill>
                <a:latin typeface="Calibri"/>
                <a:cs typeface="Calibri"/>
              </a:rPr>
              <a:t>viders</a:t>
            </a:r>
            <a:endParaRPr sz="818">
              <a:latin typeface="Calibri"/>
              <a:cs typeface="Calibri"/>
            </a:endParaRPr>
          </a:p>
        </p:txBody>
      </p:sp>
      <p:sp>
        <p:nvSpPr>
          <p:cNvPr id="57" name="object 57"/>
          <p:cNvSpPr txBox="1"/>
          <p:nvPr/>
        </p:nvSpPr>
        <p:spPr>
          <a:xfrm>
            <a:off x="4290580" y="2574991"/>
            <a:ext cx="2114117" cy="554182"/>
          </a:xfrm>
          <a:prstGeom prst="rect">
            <a:avLst/>
          </a:prstGeom>
        </p:spPr>
        <p:txBody>
          <a:bodyPr vert="horz" wrap="square" lIns="0" tIns="0" rIns="0" bIns="0" rtlCol="0">
            <a:spAutoFit/>
          </a:bodyPr>
          <a:lstStyle/>
          <a:p>
            <a:pPr marL="125553" indent="-116895">
              <a:lnSpc>
                <a:spcPct val="100000"/>
              </a:lnSpc>
              <a:buClr>
                <a:srgbClr val="039FDA"/>
              </a:buClr>
              <a:buFont typeface="Calibri"/>
              <a:buChar char="•"/>
              <a:tabLst>
                <a:tab pos="125553" algn="l"/>
              </a:tabLst>
            </a:pPr>
            <a:r>
              <a:rPr sz="682" spc="-24" dirty="0">
                <a:solidFill>
                  <a:srgbClr val="5E6062"/>
                </a:solidFill>
                <a:latin typeface="Calibri"/>
                <a:cs typeface="Calibri"/>
              </a:rPr>
              <a:t>T</a:t>
            </a:r>
            <a:r>
              <a:rPr sz="682" spc="-10" dirty="0">
                <a:solidFill>
                  <a:srgbClr val="5E6062"/>
                </a:solidFill>
                <a:latin typeface="Calibri"/>
                <a:cs typeface="Calibri"/>
              </a:rPr>
              <a:t>r</a:t>
            </a:r>
            <a:r>
              <a:rPr sz="682" spc="-7" dirty="0">
                <a:solidFill>
                  <a:srgbClr val="5E6062"/>
                </a:solidFill>
                <a:latin typeface="Calibri"/>
                <a:cs typeface="Calibri"/>
              </a:rPr>
              <a:t>e</a:t>
            </a:r>
            <a:r>
              <a:rPr sz="682" spc="-10" dirty="0">
                <a:solidFill>
                  <a:srgbClr val="5E6062"/>
                </a:solidFill>
                <a:latin typeface="Calibri"/>
                <a:cs typeface="Calibri"/>
              </a:rPr>
              <a:t>a</a:t>
            </a:r>
            <a:r>
              <a:rPr sz="682" spc="10" dirty="0">
                <a:solidFill>
                  <a:srgbClr val="5E6062"/>
                </a:solidFill>
                <a:latin typeface="Calibri"/>
                <a:cs typeface="Calibri"/>
              </a:rPr>
              <a:t>ting</a:t>
            </a:r>
            <a:r>
              <a:rPr sz="682" spc="-3" dirty="0">
                <a:solidFill>
                  <a:srgbClr val="5E6062"/>
                </a:solidFill>
                <a:latin typeface="Calibri"/>
                <a:cs typeface="Calibri"/>
              </a:rPr>
              <a:t> </a:t>
            </a:r>
            <a:r>
              <a:rPr sz="682" dirty="0">
                <a:solidFill>
                  <a:srgbClr val="5E6062"/>
                </a:solidFill>
                <a:latin typeface="Calibri"/>
                <a:cs typeface="Calibri"/>
              </a:rPr>
              <a:t>p</a:t>
            </a:r>
            <a:r>
              <a:rPr sz="682" spc="-3" dirty="0">
                <a:solidFill>
                  <a:srgbClr val="5E6062"/>
                </a:solidFill>
                <a:latin typeface="Calibri"/>
                <a:cs typeface="Calibri"/>
              </a:rPr>
              <a:t>h</a:t>
            </a:r>
            <a:r>
              <a:rPr sz="682" dirty="0">
                <a:solidFill>
                  <a:srgbClr val="5E6062"/>
                </a:solidFill>
                <a:latin typeface="Calibri"/>
                <a:cs typeface="Calibri"/>
              </a:rPr>
              <a:t>y</a:t>
            </a:r>
            <a:r>
              <a:rPr sz="682" spc="7" dirty="0">
                <a:solidFill>
                  <a:srgbClr val="5E6062"/>
                </a:solidFill>
                <a:latin typeface="Calibri"/>
                <a:cs typeface="Calibri"/>
              </a:rPr>
              <a:t>sicians</a:t>
            </a:r>
            <a:r>
              <a:rPr sz="682" spc="-3" dirty="0">
                <a:solidFill>
                  <a:srgbClr val="5E6062"/>
                </a:solidFill>
                <a:latin typeface="Calibri"/>
                <a:cs typeface="Calibri"/>
              </a:rPr>
              <a:t> </a:t>
            </a:r>
            <a:r>
              <a:rPr sz="682" spc="3" dirty="0">
                <a:solidFill>
                  <a:srgbClr val="5E6062"/>
                </a:solidFill>
                <a:latin typeface="Calibri"/>
                <a:cs typeface="Calibri"/>
              </a:rPr>
              <a:t>must</a:t>
            </a:r>
            <a:r>
              <a:rPr sz="682" spc="-3" dirty="0">
                <a:solidFill>
                  <a:srgbClr val="5E6062"/>
                </a:solidFill>
                <a:latin typeface="Calibri"/>
                <a:cs typeface="Calibri"/>
              </a:rPr>
              <a:t> </a:t>
            </a:r>
            <a:r>
              <a:rPr sz="682" spc="-10" dirty="0">
                <a:solidFill>
                  <a:srgbClr val="5E6062"/>
                </a:solidFill>
                <a:latin typeface="Calibri"/>
                <a:cs typeface="Calibri"/>
              </a:rPr>
              <a:t>be</a:t>
            </a:r>
            <a:r>
              <a:rPr sz="682" spc="-3" dirty="0">
                <a:solidFill>
                  <a:srgbClr val="5E6062"/>
                </a:solidFill>
                <a:latin typeface="Calibri"/>
                <a:cs typeface="Calibri"/>
              </a:rPr>
              <a:t> </a:t>
            </a:r>
            <a:r>
              <a:rPr sz="682" spc="14" dirty="0">
                <a:solidFill>
                  <a:srgbClr val="5E6062"/>
                </a:solidFill>
                <a:latin typeface="Calibri"/>
                <a:cs typeface="Calibri"/>
              </a:rPr>
              <a:t>B</a:t>
            </a:r>
            <a:r>
              <a:rPr sz="682" spc="-20" dirty="0">
                <a:solidFill>
                  <a:srgbClr val="5E6062"/>
                </a:solidFill>
                <a:latin typeface="Calibri"/>
                <a:cs typeface="Calibri"/>
              </a:rPr>
              <a:t>W</a:t>
            </a:r>
            <a:r>
              <a:rPr sz="682" spc="55" dirty="0">
                <a:solidFill>
                  <a:srgbClr val="5E6062"/>
                </a:solidFill>
                <a:latin typeface="Calibri"/>
                <a:cs typeface="Calibri"/>
              </a:rPr>
              <a:t>C</a:t>
            </a:r>
            <a:r>
              <a:rPr sz="682" spc="-3" dirty="0">
                <a:solidFill>
                  <a:srgbClr val="5E6062"/>
                </a:solidFill>
                <a:latin typeface="Calibri"/>
                <a:cs typeface="Calibri"/>
              </a:rPr>
              <a:t> </a:t>
            </a:r>
            <a:r>
              <a:rPr sz="682" spc="7" dirty="0">
                <a:solidFill>
                  <a:srgbClr val="5E6062"/>
                </a:solidFill>
                <a:latin typeface="Calibri"/>
                <a:cs typeface="Calibri"/>
              </a:rPr>
              <a:t>c</a:t>
            </a:r>
            <a:r>
              <a:rPr sz="682" spc="-7" dirty="0">
                <a:solidFill>
                  <a:srgbClr val="5E6062"/>
                </a:solidFill>
                <a:latin typeface="Calibri"/>
                <a:cs typeface="Calibri"/>
              </a:rPr>
              <a:t>e</a:t>
            </a:r>
            <a:r>
              <a:rPr sz="682" spc="0" dirty="0">
                <a:solidFill>
                  <a:srgbClr val="5E6062"/>
                </a:solidFill>
                <a:latin typeface="Calibri"/>
                <a:cs typeface="Calibri"/>
              </a:rPr>
              <a:t>r</a:t>
            </a:r>
            <a:r>
              <a:rPr sz="682" dirty="0">
                <a:solidFill>
                  <a:srgbClr val="5E6062"/>
                </a:solidFill>
                <a:latin typeface="Calibri"/>
                <a:cs typeface="Calibri"/>
              </a:rPr>
              <a:t>tified</a:t>
            </a:r>
            <a:endParaRPr sz="682">
              <a:latin typeface="Calibri"/>
              <a:cs typeface="Calibri"/>
            </a:endParaRPr>
          </a:p>
          <a:p>
            <a:pPr marL="125553" marR="327304" indent="-116895">
              <a:lnSpc>
                <a:spcPct val="108300"/>
              </a:lnSpc>
              <a:buClr>
                <a:srgbClr val="039FDA"/>
              </a:buClr>
              <a:buFont typeface="Calibri"/>
              <a:buChar char="•"/>
              <a:tabLst>
                <a:tab pos="125553" algn="l"/>
              </a:tabLst>
            </a:pPr>
            <a:r>
              <a:rPr sz="682" spc="10" dirty="0">
                <a:solidFill>
                  <a:srgbClr val="5E6062"/>
                </a:solidFill>
                <a:latin typeface="Calibri"/>
                <a:cs typeface="Calibri"/>
              </a:rPr>
              <a:t>P</a:t>
            </a:r>
            <a:r>
              <a:rPr sz="682" spc="-14" dirty="0">
                <a:solidFill>
                  <a:srgbClr val="5E6062"/>
                </a:solidFill>
                <a:latin typeface="Calibri"/>
                <a:cs typeface="Calibri"/>
              </a:rPr>
              <a:t>r</a:t>
            </a:r>
            <a:r>
              <a:rPr sz="682" dirty="0">
                <a:solidFill>
                  <a:srgbClr val="5E6062"/>
                </a:solidFill>
                <a:latin typeface="Calibri"/>
                <a:cs typeface="Calibri"/>
              </a:rPr>
              <a:t>omptly</a:t>
            </a:r>
            <a:r>
              <a:rPr sz="682" spc="-3" dirty="0">
                <a:solidFill>
                  <a:srgbClr val="5E6062"/>
                </a:solidFill>
                <a:latin typeface="Calibri"/>
                <a:cs typeface="Calibri"/>
              </a:rPr>
              <a:t> </a:t>
            </a:r>
            <a:r>
              <a:rPr sz="682" dirty="0">
                <a:solidFill>
                  <a:srgbClr val="5E6062"/>
                </a:solidFill>
                <a:latin typeface="Calibri"/>
                <a:cs typeface="Calibri"/>
              </a:rPr>
              <a:t>submit</a:t>
            </a:r>
            <a:r>
              <a:rPr sz="682" spc="-3" dirty="0">
                <a:solidFill>
                  <a:srgbClr val="5E6062"/>
                </a:solidFill>
                <a:latin typeface="Calibri"/>
                <a:cs typeface="Calibri"/>
              </a:rPr>
              <a:t> </a:t>
            </a:r>
            <a:r>
              <a:rPr sz="682" dirty="0">
                <a:solidFill>
                  <a:srgbClr val="5E6062"/>
                </a:solidFill>
                <a:latin typeface="Calibri"/>
                <a:cs typeface="Calibri"/>
              </a:rPr>
              <a:t>a</a:t>
            </a:r>
            <a:r>
              <a:rPr sz="682" spc="3" dirty="0">
                <a:solidFill>
                  <a:srgbClr val="5E6062"/>
                </a:solidFill>
                <a:latin typeface="Calibri"/>
                <a:cs typeface="Calibri"/>
              </a:rPr>
              <a:t>l</a:t>
            </a:r>
            <a:r>
              <a:rPr sz="682" spc="7" dirty="0">
                <a:solidFill>
                  <a:srgbClr val="5E6062"/>
                </a:solidFill>
                <a:latin typeface="Calibri"/>
                <a:cs typeface="Calibri"/>
              </a:rPr>
              <a:t>l</a:t>
            </a:r>
            <a:r>
              <a:rPr sz="682" spc="-3" dirty="0">
                <a:solidFill>
                  <a:srgbClr val="5E6062"/>
                </a:solidFill>
                <a:latin typeface="Calibri"/>
                <a:cs typeface="Calibri"/>
              </a:rPr>
              <a:t> </a:t>
            </a:r>
            <a:r>
              <a:rPr sz="682" dirty="0">
                <a:solidFill>
                  <a:srgbClr val="5E6062"/>
                </a:solidFill>
                <a:latin typeface="Calibri"/>
                <a:cs typeface="Calibri"/>
              </a:rPr>
              <a:t>medi</a:t>
            </a:r>
            <a:r>
              <a:rPr sz="682" spc="3" dirty="0">
                <a:solidFill>
                  <a:srgbClr val="5E6062"/>
                </a:solidFill>
                <a:latin typeface="Calibri"/>
                <a:cs typeface="Calibri"/>
              </a:rPr>
              <a:t>c</a:t>
            </a:r>
            <a:r>
              <a:rPr sz="682" dirty="0">
                <a:solidFill>
                  <a:srgbClr val="5E6062"/>
                </a:solidFill>
                <a:latin typeface="Calibri"/>
                <a:cs typeface="Calibri"/>
              </a:rPr>
              <a:t>al</a:t>
            </a:r>
            <a:r>
              <a:rPr sz="682" spc="-3" dirty="0">
                <a:solidFill>
                  <a:srgbClr val="5E6062"/>
                </a:solidFill>
                <a:latin typeface="Calibri"/>
                <a:cs typeface="Calibri"/>
              </a:rPr>
              <a:t> </a:t>
            </a:r>
            <a:r>
              <a:rPr sz="682" dirty="0">
                <a:solidFill>
                  <a:srgbClr val="5E6062"/>
                </a:solidFill>
                <a:latin typeface="Calibri"/>
                <a:cs typeface="Calibri"/>
              </a:rPr>
              <a:t>documen</a:t>
            </a:r>
            <a:r>
              <a:rPr sz="682" spc="3" dirty="0">
                <a:solidFill>
                  <a:srgbClr val="5E6062"/>
                </a:solidFill>
                <a:latin typeface="Calibri"/>
                <a:cs typeface="Calibri"/>
              </a:rPr>
              <a:t>t</a:t>
            </a:r>
            <a:r>
              <a:rPr sz="682" spc="-10" dirty="0">
                <a:solidFill>
                  <a:srgbClr val="5E6062"/>
                </a:solidFill>
                <a:latin typeface="Calibri"/>
                <a:cs typeface="Calibri"/>
              </a:rPr>
              <a:t>a</a:t>
            </a:r>
            <a:r>
              <a:rPr sz="682" spc="3" dirty="0">
                <a:solidFill>
                  <a:srgbClr val="5E6062"/>
                </a:solidFill>
                <a:latin typeface="Calibri"/>
                <a:cs typeface="Calibri"/>
              </a:rPr>
              <a:t>tion</a:t>
            </a:r>
            <a:r>
              <a:rPr sz="682" spc="-3" dirty="0">
                <a:solidFill>
                  <a:srgbClr val="5E6062"/>
                </a:solidFill>
                <a:latin typeface="Calibri"/>
                <a:cs typeface="Calibri"/>
              </a:rPr>
              <a:t> </a:t>
            </a:r>
            <a:r>
              <a:rPr sz="682" dirty="0">
                <a:solidFill>
                  <a:srgbClr val="5E6062"/>
                </a:solidFill>
                <a:latin typeface="Calibri"/>
                <a:cs typeface="Calibri"/>
              </a:rPr>
              <a:t>to </a:t>
            </a:r>
            <a:r>
              <a:rPr sz="682" spc="7" dirty="0">
                <a:solidFill>
                  <a:srgbClr val="5E6062"/>
                </a:solidFill>
                <a:latin typeface="Calibri"/>
                <a:cs typeface="Calibri"/>
              </a:rPr>
              <a:t>Sed</a:t>
            </a:r>
            <a:r>
              <a:rPr sz="682" spc="10" dirty="0">
                <a:solidFill>
                  <a:srgbClr val="5E6062"/>
                </a:solidFill>
                <a:latin typeface="Calibri"/>
                <a:cs typeface="Calibri"/>
              </a:rPr>
              <a:t>g</a:t>
            </a:r>
            <a:r>
              <a:rPr sz="682" dirty="0">
                <a:solidFill>
                  <a:srgbClr val="5E6062"/>
                </a:solidFill>
                <a:latin typeface="Calibri"/>
                <a:cs typeface="Calibri"/>
              </a:rPr>
              <a:t>wick</a:t>
            </a:r>
            <a:r>
              <a:rPr sz="682" spc="-3" dirty="0">
                <a:solidFill>
                  <a:srgbClr val="5E6062"/>
                </a:solidFill>
                <a:latin typeface="Calibri"/>
                <a:cs typeface="Calibri"/>
              </a:rPr>
              <a:t> </a:t>
            </a:r>
            <a:r>
              <a:rPr sz="682" spc="-20" dirty="0">
                <a:solidFill>
                  <a:srgbClr val="5E6062"/>
                </a:solidFill>
                <a:latin typeface="Calibri"/>
                <a:cs typeface="Calibri"/>
              </a:rPr>
              <a:t>M</a:t>
            </a:r>
            <a:r>
              <a:rPr sz="682" spc="44" dirty="0">
                <a:solidFill>
                  <a:srgbClr val="5E6062"/>
                </a:solidFill>
                <a:latin typeface="Calibri"/>
                <a:cs typeface="Calibri"/>
              </a:rPr>
              <a:t>C</a:t>
            </a:r>
            <a:r>
              <a:rPr sz="682" spc="61" dirty="0">
                <a:solidFill>
                  <a:srgbClr val="5E6062"/>
                </a:solidFill>
                <a:latin typeface="Calibri"/>
                <a:cs typeface="Calibri"/>
              </a:rPr>
              <a:t>O</a:t>
            </a:r>
            <a:endParaRPr sz="682">
              <a:latin typeface="Calibri"/>
              <a:cs typeface="Calibri"/>
            </a:endParaRPr>
          </a:p>
          <a:p>
            <a:pPr marL="125553" marR="3464" indent="-116895">
              <a:lnSpc>
                <a:spcPct val="108300"/>
              </a:lnSpc>
              <a:buClr>
                <a:srgbClr val="039FDA"/>
              </a:buClr>
              <a:buFont typeface="Calibri"/>
              <a:buChar char="•"/>
              <a:tabLst>
                <a:tab pos="125553" algn="l"/>
              </a:tabLst>
            </a:pPr>
            <a:r>
              <a:rPr sz="682" spc="7" dirty="0">
                <a:solidFill>
                  <a:srgbClr val="5E6062"/>
                </a:solidFill>
                <a:latin typeface="Calibri"/>
                <a:cs typeface="Calibri"/>
              </a:rPr>
              <a:t>Clearly</a:t>
            </a:r>
            <a:r>
              <a:rPr sz="682" spc="-3" dirty="0">
                <a:solidFill>
                  <a:srgbClr val="5E6062"/>
                </a:solidFill>
                <a:latin typeface="Calibri"/>
                <a:cs typeface="Calibri"/>
              </a:rPr>
              <a:t> </a:t>
            </a:r>
            <a:r>
              <a:rPr sz="682" spc="7" dirty="0">
                <a:solidFill>
                  <a:srgbClr val="5E6062"/>
                </a:solidFill>
                <a:latin typeface="Calibri"/>
                <a:cs typeface="Calibri"/>
              </a:rPr>
              <a:t>indi</a:t>
            </a:r>
            <a:r>
              <a:rPr sz="682" spc="10" dirty="0">
                <a:solidFill>
                  <a:srgbClr val="5E6062"/>
                </a:solidFill>
                <a:latin typeface="Calibri"/>
                <a:cs typeface="Calibri"/>
              </a:rPr>
              <a:t>c</a:t>
            </a:r>
            <a:r>
              <a:rPr sz="682" spc="-10" dirty="0">
                <a:solidFill>
                  <a:srgbClr val="5E6062"/>
                </a:solidFill>
                <a:latin typeface="Calibri"/>
                <a:cs typeface="Calibri"/>
              </a:rPr>
              <a:t>a</a:t>
            </a:r>
            <a:r>
              <a:rPr sz="682" spc="3" dirty="0">
                <a:solidFill>
                  <a:srgbClr val="5E6062"/>
                </a:solidFill>
                <a:latin typeface="Calibri"/>
                <a:cs typeface="Calibri"/>
              </a:rPr>
              <a:t>t</a:t>
            </a:r>
            <a:r>
              <a:rPr sz="682" spc="-7" dirty="0">
                <a:solidFill>
                  <a:srgbClr val="5E6062"/>
                </a:solidFill>
                <a:latin typeface="Calibri"/>
                <a:cs typeface="Calibri"/>
              </a:rPr>
              <a:t>e</a:t>
            </a:r>
            <a:r>
              <a:rPr sz="682" spc="-3" dirty="0">
                <a:solidFill>
                  <a:srgbClr val="5E6062"/>
                </a:solidFill>
                <a:latin typeface="Calibri"/>
                <a:cs typeface="Calibri"/>
              </a:rPr>
              <a:t> </a:t>
            </a:r>
            <a:r>
              <a:rPr sz="682" spc="-24" dirty="0">
                <a:solidFill>
                  <a:srgbClr val="5E6062"/>
                </a:solidFill>
                <a:latin typeface="Calibri"/>
                <a:cs typeface="Calibri"/>
              </a:rPr>
              <a:t>w</a:t>
            </a:r>
            <a:r>
              <a:rPr sz="682" spc="-7" dirty="0">
                <a:solidFill>
                  <a:srgbClr val="5E6062"/>
                </a:solidFill>
                <a:latin typeface="Calibri"/>
                <a:cs typeface="Calibri"/>
              </a:rPr>
              <a:t>o</a:t>
            </a:r>
            <a:r>
              <a:rPr sz="682" dirty="0">
                <a:solidFill>
                  <a:srgbClr val="5E6062"/>
                </a:solidFill>
                <a:latin typeface="Calibri"/>
                <a:cs typeface="Calibri"/>
              </a:rPr>
              <a:t>r</a:t>
            </a:r>
            <a:r>
              <a:rPr sz="682" spc="3" dirty="0">
                <a:solidFill>
                  <a:srgbClr val="5E6062"/>
                </a:solidFill>
                <a:latin typeface="Calibri"/>
                <a:cs typeface="Calibri"/>
              </a:rPr>
              <a:t>k</a:t>
            </a:r>
            <a:r>
              <a:rPr sz="682" spc="-3" dirty="0">
                <a:solidFill>
                  <a:srgbClr val="5E6062"/>
                </a:solidFill>
                <a:latin typeface="Calibri"/>
                <a:cs typeface="Calibri"/>
              </a:rPr>
              <a:t> </a:t>
            </a:r>
            <a:r>
              <a:rPr sz="682" spc="-10" dirty="0">
                <a:solidFill>
                  <a:srgbClr val="5E6062"/>
                </a:solidFill>
                <a:latin typeface="Calibri"/>
                <a:cs typeface="Calibri"/>
              </a:rPr>
              <a:t>r</a:t>
            </a:r>
            <a:r>
              <a:rPr sz="682" dirty="0">
                <a:solidFill>
                  <a:srgbClr val="5E6062"/>
                </a:solidFill>
                <a:latin typeface="Calibri"/>
                <a:cs typeface="Calibri"/>
              </a:rPr>
              <a:t>eadiness</a:t>
            </a:r>
            <a:r>
              <a:rPr sz="682" spc="-3" dirty="0">
                <a:solidFill>
                  <a:srgbClr val="5E6062"/>
                </a:solidFill>
                <a:latin typeface="Calibri"/>
                <a:cs typeface="Calibri"/>
              </a:rPr>
              <a:t> and </a:t>
            </a:r>
            <a:r>
              <a:rPr sz="682" dirty="0">
                <a:solidFill>
                  <a:srgbClr val="5E6062"/>
                </a:solidFill>
                <a:latin typeface="Calibri"/>
                <a:cs typeface="Calibri"/>
              </a:rPr>
              <a:t>periods</a:t>
            </a:r>
            <a:r>
              <a:rPr sz="682" spc="-3" dirty="0">
                <a:solidFill>
                  <a:srgbClr val="5E6062"/>
                </a:solidFill>
                <a:latin typeface="Calibri"/>
                <a:cs typeface="Calibri"/>
              </a:rPr>
              <a:t> o</a:t>
            </a:r>
            <a:r>
              <a:rPr sz="682" spc="3" dirty="0">
                <a:solidFill>
                  <a:srgbClr val="5E6062"/>
                </a:solidFill>
                <a:latin typeface="Calibri"/>
                <a:cs typeface="Calibri"/>
              </a:rPr>
              <a:t>f</a:t>
            </a:r>
            <a:r>
              <a:rPr sz="682" spc="-3" dirty="0">
                <a:solidFill>
                  <a:srgbClr val="5E6062"/>
                </a:solidFill>
                <a:latin typeface="Calibri"/>
                <a:cs typeface="Calibri"/>
              </a:rPr>
              <a:t> </a:t>
            </a:r>
            <a:r>
              <a:rPr sz="682" spc="7" dirty="0">
                <a:solidFill>
                  <a:srgbClr val="5E6062"/>
                </a:solidFill>
                <a:latin typeface="Calibri"/>
                <a:cs typeface="Calibri"/>
              </a:rPr>
              <a:t>di</a:t>
            </a:r>
            <a:r>
              <a:rPr sz="682" spc="10" dirty="0">
                <a:solidFill>
                  <a:srgbClr val="5E6062"/>
                </a:solidFill>
                <a:latin typeface="Calibri"/>
                <a:cs typeface="Calibri"/>
              </a:rPr>
              <a:t>s</a:t>
            </a:r>
            <a:r>
              <a:rPr sz="682" spc="3" dirty="0">
                <a:solidFill>
                  <a:srgbClr val="5E6062"/>
                </a:solidFill>
                <a:latin typeface="Calibri"/>
                <a:cs typeface="Calibri"/>
              </a:rPr>
              <a:t>abili</a:t>
            </a:r>
            <a:r>
              <a:rPr sz="682" dirty="0">
                <a:solidFill>
                  <a:srgbClr val="5E6062"/>
                </a:solidFill>
                <a:latin typeface="Calibri"/>
                <a:cs typeface="Calibri"/>
              </a:rPr>
              <a:t>t</a:t>
            </a:r>
            <a:r>
              <a:rPr sz="682" spc="7" dirty="0">
                <a:solidFill>
                  <a:srgbClr val="5E6062"/>
                </a:solidFill>
                <a:latin typeface="Calibri"/>
                <a:cs typeface="Calibri"/>
              </a:rPr>
              <a:t>y</a:t>
            </a:r>
            <a:r>
              <a:rPr sz="682" spc="3" dirty="0">
                <a:solidFill>
                  <a:srgbClr val="5E6062"/>
                </a:solidFill>
                <a:latin typeface="Calibri"/>
                <a:cs typeface="Calibri"/>
              </a:rPr>
              <a:t> </a:t>
            </a:r>
            <a:r>
              <a:rPr sz="682" spc="7" dirty="0">
                <a:solidFill>
                  <a:srgbClr val="5E6062"/>
                </a:solidFill>
                <a:latin typeface="Calibri"/>
                <a:cs typeface="Calibri"/>
              </a:rPr>
              <a:t>utilizing</a:t>
            </a:r>
            <a:r>
              <a:rPr sz="682" spc="-3" dirty="0">
                <a:solidFill>
                  <a:srgbClr val="5E6062"/>
                </a:solidFill>
                <a:latin typeface="Calibri"/>
                <a:cs typeface="Calibri"/>
              </a:rPr>
              <a:t> </a:t>
            </a:r>
            <a:r>
              <a:rPr sz="682" dirty="0">
                <a:solidFill>
                  <a:srgbClr val="5E6062"/>
                </a:solidFill>
                <a:latin typeface="Calibri"/>
                <a:cs typeface="Calibri"/>
              </a:rPr>
              <a:t>the</a:t>
            </a:r>
            <a:r>
              <a:rPr sz="682" spc="-3" dirty="0">
                <a:solidFill>
                  <a:srgbClr val="5E6062"/>
                </a:solidFill>
                <a:latin typeface="Calibri"/>
                <a:cs typeface="Calibri"/>
              </a:rPr>
              <a:t> </a:t>
            </a:r>
            <a:r>
              <a:rPr sz="682" spc="24" dirty="0">
                <a:solidFill>
                  <a:srgbClr val="5E6062"/>
                </a:solidFill>
                <a:latin typeface="Calibri"/>
                <a:cs typeface="Calibri"/>
              </a:rPr>
              <a:t>MED</a:t>
            </a:r>
            <a:r>
              <a:rPr sz="682" spc="10" dirty="0">
                <a:solidFill>
                  <a:srgbClr val="5E6062"/>
                </a:solidFill>
                <a:latin typeface="Calibri"/>
                <a:cs typeface="Calibri"/>
              </a:rPr>
              <a:t>C</a:t>
            </a:r>
            <a:r>
              <a:rPr sz="682" spc="24" dirty="0">
                <a:solidFill>
                  <a:srgbClr val="5E6062"/>
                </a:solidFill>
                <a:latin typeface="Calibri"/>
                <a:cs typeface="Calibri"/>
              </a:rPr>
              <a:t>O-14</a:t>
            </a:r>
            <a:r>
              <a:rPr sz="682" spc="-3" dirty="0">
                <a:solidFill>
                  <a:srgbClr val="5E6062"/>
                </a:solidFill>
                <a:latin typeface="Calibri"/>
                <a:cs typeface="Calibri"/>
              </a:rPr>
              <a:t> </a:t>
            </a:r>
            <a:r>
              <a:rPr sz="682" spc="-10" dirty="0">
                <a:solidFill>
                  <a:srgbClr val="5E6062"/>
                </a:solidFill>
                <a:latin typeface="Calibri"/>
                <a:cs typeface="Calibri"/>
              </a:rPr>
              <a:t>f</a:t>
            </a:r>
            <a:r>
              <a:rPr sz="682" spc="-7" dirty="0">
                <a:solidFill>
                  <a:srgbClr val="5E6062"/>
                </a:solidFill>
                <a:latin typeface="Calibri"/>
                <a:cs typeface="Calibri"/>
              </a:rPr>
              <a:t>orm</a:t>
            </a:r>
            <a:endParaRPr sz="682">
              <a:latin typeface="Calibri"/>
              <a:cs typeface="Calibri"/>
            </a:endParaRPr>
          </a:p>
        </p:txBody>
      </p:sp>
      <p:sp>
        <p:nvSpPr>
          <p:cNvPr id="58" name="object 58"/>
          <p:cNvSpPr txBox="1"/>
          <p:nvPr/>
        </p:nvSpPr>
        <p:spPr>
          <a:xfrm>
            <a:off x="4290580" y="5010792"/>
            <a:ext cx="1974706" cy="582916"/>
          </a:xfrm>
          <a:prstGeom prst="rect">
            <a:avLst/>
          </a:prstGeom>
        </p:spPr>
        <p:txBody>
          <a:bodyPr vert="horz" wrap="square" lIns="0" tIns="0" rIns="0" bIns="0" rtlCol="0">
            <a:spAutoFit/>
          </a:bodyPr>
          <a:lstStyle/>
          <a:p>
            <a:pPr marL="8659">
              <a:lnSpc>
                <a:spcPct val="100000"/>
              </a:lnSpc>
            </a:pPr>
            <a:r>
              <a:rPr sz="1091" spc="51" dirty="0">
                <a:solidFill>
                  <a:srgbClr val="039FDA"/>
                </a:solidFill>
                <a:latin typeface="Calibri"/>
                <a:cs typeface="Calibri"/>
              </a:rPr>
              <a:t>I</a:t>
            </a:r>
            <a:r>
              <a:rPr sz="1091" spc="10" dirty="0">
                <a:solidFill>
                  <a:srgbClr val="039FDA"/>
                </a:solidFill>
                <a:latin typeface="Calibri"/>
                <a:cs typeface="Calibri"/>
              </a:rPr>
              <a:t>mpo</a:t>
            </a:r>
            <a:r>
              <a:rPr sz="1091" spc="17" dirty="0">
                <a:solidFill>
                  <a:srgbClr val="039FDA"/>
                </a:solidFill>
                <a:latin typeface="Calibri"/>
                <a:cs typeface="Calibri"/>
              </a:rPr>
              <a:t>r</a:t>
            </a:r>
            <a:r>
              <a:rPr sz="1091" spc="37" dirty="0">
                <a:solidFill>
                  <a:srgbClr val="039FDA"/>
                </a:solidFill>
                <a:latin typeface="Calibri"/>
                <a:cs typeface="Calibri"/>
              </a:rPr>
              <a:t>t</a:t>
            </a:r>
            <a:r>
              <a:rPr sz="1091" spc="17" dirty="0">
                <a:solidFill>
                  <a:srgbClr val="039FDA"/>
                </a:solidFill>
                <a:latin typeface="Calibri"/>
                <a:cs typeface="Calibri"/>
              </a:rPr>
              <a:t>ant</a:t>
            </a:r>
            <a:r>
              <a:rPr sz="1091" spc="-20" dirty="0">
                <a:solidFill>
                  <a:srgbClr val="039FDA"/>
                </a:solidFill>
                <a:latin typeface="Calibri"/>
                <a:cs typeface="Calibri"/>
              </a:rPr>
              <a:t> </a:t>
            </a:r>
            <a:r>
              <a:rPr sz="1091" spc="37" dirty="0">
                <a:solidFill>
                  <a:srgbClr val="039FDA"/>
                </a:solidFill>
                <a:latin typeface="Calibri"/>
                <a:cs typeface="Calibri"/>
              </a:rPr>
              <a:t>B</a:t>
            </a:r>
            <a:r>
              <a:rPr sz="1091" spc="-14" dirty="0">
                <a:solidFill>
                  <a:srgbClr val="039FDA"/>
                </a:solidFill>
                <a:latin typeface="Calibri"/>
                <a:cs typeface="Calibri"/>
              </a:rPr>
              <a:t>W</a:t>
            </a:r>
            <a:r>
              <a:rPr sz="1091" spc="85" dirty="0">
                <a:solidFill>
                  <a:srgbClr val="039FDA"/>
                </a:solidFill>
                <a:latin typeface="Calibri"/>
                <a:cs typeface="Calibri"/>
              </a:rPr>
              <a:t>C</a:t>
            </a:r>
            <a:r>
              <a:rPr sz="1091" spc="-20" dirty="0">
                <a:solidFill>
                  <a:srgbClr val="039FDA"/>
                </a:solidFill>
                <a:latin typeface="Calibri"/>
                <a:cs typeface="Calibri"/>
              </a:rPr>
              <a:t> </a:t>
            </a:r>
            <a:r>
              <a:rPr sz="1091" spc="14" dirty="0">
                <a:solidFill>
                  <a:srgbClr val="039FDA"/>
                </a:solidFill>
                <a:latin typeface="Calibri"/>
                <a:cs typeface="Calibri"/>
              </a:rPr>
              <a:t>forms</a:t>
            </a:r>
            <a:endParaRPr sz="1091">
              <a:latin typeface="Calibri"/>
              <a:cs typeface="Calibri"/>
            </a:endParaRPr>
          </a:p>
          <a:p>
            <a:pPr marL="8659">
              <a:lnSpc>
                <a:spcPct val="100000"/>
              </a:lnSpc>
              <a:spcBef>
                <a:spcPts val="464"/>
              </a:spcBef>
            </a:pPr>
            <a:r>
              <a:rPr sz="818" b="1" spc="27" dirty="0">
                <a:solidFill>
                  <a:srgbClr val="5E6062"/>
                </a:solidFill>
                <a:latin typeface="Calibri"/>
                <a:cs typeface="Calibri"/>
              </a:rPr>
              <a:t>F</a:t>
            </a:r>
            <a:r>
              <a:rPr sz="818" b="1" spc="24" dirty="0">
                <a:solidFill>
                  <a:srgbClr val="5E6062"/>
                </a:solidFill>
                <a:latin typeface="Calibri"/>
                <a:cs typeface="Calibri"/>
              </a:rPr>
              <a:t>irst</a:t>
            </a:r>
            <a:r>
              <a:rPr sz="818" b="1" spc="-27" dirty="0">
                <a:solidFill>
                  <a:srgbClr val="5E6062"/>
                </a:solidFill>
                <a:latin typeface="Calibri"/>
                <a:cs typeface="Calibri"/>
              </a:rPr>
              <a:t> </a:t>
            </a:r>
            <a:r>
              <a:rPr sz="818" b="1" spc="14" dirty="0">
                <a:solidFill>
                  <a:srgbClr val="5E6062"/>
                </a:solidFill>
                <a:latin typeface="Calibri"/>
                <a:cs typeface="Calibri"/>
              </a:rPr>
              <a:t>r</a:t>
            </a:r>
            <a:r>
              <a:rPr sz="818" b="1" spc="17" dirty="0">
                <a:solidFill>
                  <a:srgbClr val="5E6062"/>
                </a:solidFill>
                <a:latin typeface="Calibri"/>
                <a:cs typeface="Calibri"/>
              </a:rPr>
              <a:t>epor</a:t>
            </a:r>
            <a:r>
              <a:rPr sz="818" b="1" spc="31" dirty="0">
                <a:solidFill>
                  <a:srgbClr val="5E6062"/>
                </a:solidFill>
                <a:latin typeface="Calibri"/>
                <a:cs typeface="Calibri"/>
              </a:rPr>
              <a:t>t</a:t>
            </a:r>
            <a:r>
              <a:rPr sz="818" b="1" spc="-27" dirty="0">
                <a:solidFill>
                  <a:srgbClr val="5E6062"/>
                </a:solidFill>
                <a:latin typeface="Calibri"/>
                <a:cs typeface="Calibri"/>
              </a:rPr>
              <a:t> </a:t>
            </a:r>
            <a:r>
              <a:rPr sz="818" b="1" dirty="0">
                <a:solidFill>
                  <a:srgbClr val="5E6062"/>
                </a:solidFill>
                <a:latin typeface="Calibri"/>
                <a:cs typeface="Calibri"/>
              </a:rPr>
              <a:t>o</a:t>
            </a:r>
            <a:r>
              <a:rPr sz="818" b="1" spc="37" dirty="0">
                <a:solidFill>
                  <a:srgbClr val="5E6062"/>
                </a:solidFill>
                <a:latin typeface="Calibri"/>
                <a:cs typeface="Calibri"/>
              </a:rPr>
              <a:t>f</a:t>
            </a:r>
            <a:r>
              <a:rPr sz="818" b="1" spc="-27" dirty="0">
                <a:solidFill>
                  <a:srgbClr val="5E6062"/>
                </a:solidFill>
                <a:latin typeface="Calibri"/>
                <a:cs typeface="Calibri"/>
              </a:rPr>
              <a:t> </a:t>
            </a:r>
            <a:r>
              <a:rPr sz="818" b="1" spc="17" dirty="0">
                <a:solidFill>
                  <a:srgbClr val="5E6062"/>
                </a:solidFill>
                <a:latin typeface="Calibri"/>
                <a:cs typeface="Calibri"/>
              </a:rPr>
              <a:t>inju</a:t>
            </a:r>
            <a:r>
              <a:rPr sz="818" b="1" spc="24" dirty="0">
                <a:solidFill>
                  <a:srgbClr val="5E6062"/>
                </a:solidFill>
                <a:latin typeface="Calibri"/>
                <a:cs typeface="Calibri"/>
              </a:rPr>
              <a:t>r</a:t>
            </a:r>
            <a:r>
              <a:rPr sz="818" b="1" spc="34" dirty="0">
                <a:solidFill>
                  <a:srgbClr val="5E6062"/>
                </a:solidFill>
                <a:latin typeface="Calibri"/>
                <a:cs typeface="Calibri"/>
              </a:rPr>
              <a:t>y</a:t>
            </a:r>
            <a:r>
              <a:rPr sz="818" b="1" spc="-27" dirty="0">
                <a:solidFill>
                  <a:srgbClr val="5E6062"/>
                </a:solidFill>
                <a:latin typeface="Calibri"/>
                <a:cs typeface="Calibri"/>
              </a:rPr>
              <a:t> </a:t>
            </a:r>
            <a:r>
              <a:rPr sz="818" b="1" spc="31" dirty="0">
                <a:solidFill>
                  <a:srgbClr val="5E6062"/>
                </a:solidFill>
                <a:latin typeface="Calibri"/>
                <a:cs typeface="Calibri"/>
              </a:rPr>
              <a:t>(FR</a:t>
            </a:r>
            <a:r>
              <a:rPr sz="818" b="1" spc="51" dirty="0">
                <a:solidFill>
                  <a:srgbClr val="5E6062"/>
                </a:solidFill>
                <a:latin typeface="Calibri"/>
                <a:cs typeface="Calibri"/>
              </a:rPr>
              <a:t>OI)</a:t>
            </a:r>
            <a:endParaRPr sz="818">
              <a:latin typeface="Calibri"/>
              <a:cs typeface="Calibri"/>
            </a:endParaRPr>
          </a:p>
          <a:p>
            <a:pPr marL="8659" marR="3464">
              <a:lnSpc>
                <a:spcPts val="886"/>
              </a:lnSpc>
              <a:spcBef>
                <a:spcPts val="14"/>
              </a:spcBef>
            </a:pPr>
            <a:r>
              <a:rPr sz="682" spc="17" dirty="0">
                <a:solidFill>
                  <a:srgbClr val="5E6062"/>
                </a:solidFill>
                <a:latin typeface="Calibri"/>
                <a:cs typeface="Calibri"/>
              </a:rPr>
              <a:t>Initiate</a:t>
            </a:r>
            <a:r>
              <a:rPr sz="682" dirty="0">
                <a:solidFill>
                  <a:srgbClr val="5E6062"/>
                </a:solidFill>
                <a:latin typeface="Calibri"/>
                <a:cs typeface="Calibri"/>
              </a:rPr>
              <a:t>s</a:t>
            </a:r>
            <a:r>
              <a:rPr sz="682" spc="24" dirty="0">
                <a:solidFill>
                  <a:srgbClr val="5E6062"/>
                </a:solidFill>
                <a:latin typeface="Calibri"/>
                <a:cs typeface="Calibri"/>
              </a:rPr>
              <a:t> </a:t>
            </a:r>
            <a:r>
              <a:rPr sz="682" spc="-10" dirty="0">
                <a:solidFill>
                  <a:srgbClr val="5E6062"/>
                </a:solidFill>
                <a:latin typeface="Calibri"/>
                <a:cs typeface="Calibri"/>
              </a:rPr>
              <a:t>w</a:t>
            </a:r>
            <a:r>
              <a:rPr sz="682" spc="3" dirty="0">
                <a:solidFill>
                  <a:srgbClr val="5E6062"/>
                </a:solidFill>
                <a:latin typeface="Calibri"/>
                <a:cs typeface="Calibri"/>
              </a:rPr>
              <a:t>o</a:t>
            </a:r>
            <a:r>
              <a:rPr sz="682" spc="14" dirty="0">
                <a:solidFill>
                  <a:srgbClr val="5E6062"/>
                </a:solidFill>
                <a:latin typeface="Calibri"/>
                <a:cs typeface="Calibri"/>
              </a:rPr>
              <a:t>r</a:t>
            </a:r>
            <a:r>
              <a:rPr sz="682" spc="3" dirty="0">
                <a:solidFill>
                  <a:srgbClr val="5E6062"/>
                </a:solidFill>
                <a:latin typeface="Calibri"/>
                <a:cs typeface="Calibri"/>
              </a:rPr>
              <a:t>k</a:t>
            </a:r>
            <a:r>
              <a:rPr sz="682" spc="14" dirty="0">
                <a:solidFill>
                  <a:srgbClr val="5E6062"/>
                </a:solidFill>
                <a:latin typeface="Calibri"/>
                <a:cs typeface="Calibri"/>
              </a:rPr>
              <a:t>er</a:t>
            </a:r>
            <a:r>
              <a:rPr sz="682" spc="7" dirty="0">
                <a:solidFill>
                  <a:srgbClr val="5E6062"/>
                </a:solidFill>
                <a:latin typeface="Calibri"/>
                <a:cs typeface="Calibri"/>
              </a:rPr>
              <a:t>s</a:t>
            </a:r>
            <a:r>
              <a:rPr sz="682" spc="-34" dirty="0">
                <a:solidFill>
                  <a:srgbClr val="5E6062"/>
                </a:solidFill>
                <a:latin typeface="Calibri"/>
                <a:cs typeface="Calibri"/>
              </a:rPr>
              <a:t>’</a:t>
            </a:r>
            <a:r>
              <a:rPr sz="682" spc="24" dirty="0">
                <a:solidFill>
                  <a:srgbClr val="5E6062"/>
                </a:solidFill>
                <a:latin typeface="Calibri"/>
                <a:cs typeface="Calibri"/>
              </a:rPr>
              <a:t> </a:t>
            </a:r>
            <a:r>
              <a:rPr sz="682" spc="17" dirty="0">
                <a:solidFill>
                  <a:srgbClr val="5E6062"/>
                </a:solidFill>
                <a:latin typeface="Calibri"/>
                <a:cs typeface="Calibri"/>
              </a:rPr>
              <a:t>c</a:t>
            </a:r>
            <a:r>
              <a:rPr sz="682" spc="14" dirty="0">
                <a:solidFill>
                  <a:srgbClr val="5E6062"/>
                </a:solidFill>
                <a:latin typeface="Calibri"/>
                <a:cs typeface="Calibri"/>
              </a:rPr>
              <a:t>ompen</a:t>
            </a:r>
            <a:r>
              <a:rPr sz="682" spc="17" dirty="0">
                <a:solidFill>
                  <a:srgbClr val="5E6062"/>
                </a:solidFill>
                <a:latin typeface="Calibri"/>
                <a:cs typeface="Calibri"/>
              </a:rPr>
              <a:t>s</a:t>
            </a:r>
            <a:r>
              <a:rPr sz="682" spc="0" dirty="0">
                <a:solidFill>
                  <a:srgbClr val="5E6062"/>
                </a:solidFill>
                <a:latin typeface="Calibri"/>
                <a:cs typeface="Calibri"/>
              </a:rPr>
              <a:t>a</a:t>
            </a:r>
            <a:r>
              <a:rPr sz="682" spc="17" dirty="0">
                <a:solidFill>
                  <a:srgbClr val="5E6062"/>
                </a:solidFill>
                <a:latin typeface="Calibri"/>
                <a:cs typeface="Calibri"/>
              </a:rPr>
              <a:t>tio</a:t>
            </a:r>
            <a:r>
              <a:rPr sz="682" spc="7" dirty="0">
                <a:solidFill>
                  <a:srgbClr val="5E6062"/>
                </a:solidFill>
                <a:latin typeface="Calibri"/>
                <a:cs typeface="Calibri"/>
              </a:rPr>
              <a:t>n</a:t>
            </a:r>
            <a:r>
              <a:rPr sz="682" spc="24" dirty="0">
                <a:solidFill>
                  <a:srgbClr val="5E6062"/>
                </a:solidFill>
                <a:latin typeface="Calibri"/>
                <a:cs typeface="Calibri"/>
              </a:rPr>
              <a:t> </a:t>
            </a:r>
            <a:r>
              <a:rPr sz="682" spc="7" dirty="0">
                <a:solidFill>
                  <a:srgbClr val="5E6062"/>
                </a:solidFill>
                <a:latin typeface="Calibri"/>
                <a:cs typeface="Calibri"/>
              </a:rPr>
              <a:t>claim</a:t>
            </a:r>
            <a:r>
              <a:rPr sz="682" spc="-3" dirty="0">
                <a:solidFill>
                  <a:srgbClr val="5E6062"/>
                </a:solidFill>
                <a:latin typeface="Calibri"/>
                <a:cs typeface="Calibri"/>
              </a:rPr>
              <a:t>;</a:t>
            </a:r>
            <a:r>
              <a:rPr sz="682" spc="24" dirty="0">
                <a:solidFill>
                  <a:srgbClr val="5E6062"/>
                </a:solidFill>
                <a:latin typeface="Calibri"/>
                <a:cs typeface="Calibri"/>
              </a:rPr>
              <a:t> </a:t>
            </a:r>
            <a:r>
              <a:rPr sz="682" spc="17" dirty="0">
                <a:solidFill>
                  <a:srgbClr val="5E6062"/>
                </a:solidFill>
                <a:latin typeface="Calibri"/>
                <a:cs typeface="Calibri"/>
              </a:rPr>
              <a:t>c</a:t>
            </a:r>
            <a:r>
              <a:rPr sz="682" spc="14" dirty="0">
                <a:solidFill>
                  <a:srgbClr val="5E6062"/>
                </a:solidFill>
                <a:latin typeface="Calibri"/>
                <a:cs typeface="Calibri"/>
              </a:rPr>
              <a:t>omple</a:t>
            </a:r>
            <a:r>
              <a:rPr sz="682" spc="10" dirty="0">
                <a:solidFill>
                  <a:srgbClr val="5E6062"/>
                </a:solidFill>
                <a:latin typeface="Calibri"/>
                <a:cs typeface="Calibri"/>
              </a:rPr>
              <a:t>t</a:t>
            </a:r>
            <a:r>
              <a:rPr sz="682" spc="-7" dirty="0">
                <a:solidFill>
                  <a:srgbClr val="5E6062"/>
                </a:solidFill>
                <a:latin typeface="Calibri"/>
                <a:cs typeface="Calibri"/>
              </a:rPr>
              <a:t>e</a:t>
            </a:r>
            <a:r>
              <a:rPr sz="682" spc="24" dirty="0">
                <a:solidFill>
                  <a:srgbClr val="5E6062"/>
                </a:solidFill>
                <a:latin typeface="Calibri"/>
                <a:cs typeface="Calibri"/>
              </a:rPr>
              <a:t> </a:t>
            </a:r>
            <a:r>
              <a:rPr sz="682" spc="7" dirty="0">
                <a:solidFill>
                  <a:srgbClr val="5E6062"/>
                </a:solidFill>
                <a:latin typeface="Calibri"/>
                <a:cs typeface="Calibri"/>
              </a:rPr>
              <a:t>and </a:t>
            </a:r>
            <a:r>
              <a:rPr sz="682" spc="27" dirty="0">
                <a:solidFill>
                  <a:srgbClr val="5E6062"/>
                </a:solidFill>
                <a:latin typeface="Calibri"/>
                <a:cs typeface="Calibri"/>
              </a:rPr>
              <a:t>s</a:t>
            </a:r>
            <a:r>
              <a:rPr sz="682" spc="3" dirty="0">
                <a:solidFill>
                  <a:srgbClr val="5E6062"/>
                </a:solidFill>
                <a:latin typeface="Calibri"/>
                <a:cs typeface="Calibri"/>
              </a:rPr>
              <a:t>en</a:t>
            </a:r>
            <a:r>
              <a:rPr sz="682" spc="-7" dirty="0">
                <a:solidFill>
                  <a:srgbClr val="5E6062"/>
                </a:solidFill>
                <a:latin typeface="Calibri"/>
                <a:cs typeface="Calibri"/>
              </a:rPr>
              <a:t>d</a:t>
            </a:r>
            <a:r>
              <a:rPr sz="682" spc="24" dirty="0">
                <a:solidFill>
                  <a:srgbClr val="5E6062"/>
                </a:solidFill>
                <a:latin typeface="Calibri"/>
                <a:cs typeface="Calibri"/>
              </a:rPr>
              <a:t> </a:t>
            </a:r>
            <a:r>
              <a:rPr sz="682" spc="14" dirty="0">
                <a:solidFill>
                  <a:srgbClr val="5E6062"/>
                </a:solidFill>
                <a:latin typeface="Calibri"/>
                <a:cs typeface="Calibri"/>
              </a:rPr>
              <a:t>t</a:t>
            </a:r>
            <a:r>
              <a:rPr sz="682" spc="3" dirty="0">
                <a:solidFill>
                  <a:srgbClr val="5E6062"/>
                </a:solidFill>
                <a:latin typeface="Calibri"/>
                <a:cs typeface="Calibri"/>
              </a:rPr>
              <a:t>o</a:t>
            </a:r>
            <a:r>
              <a:rPr sz="682" spc="24" dirty="0">
                <a:solidFill>
                  <a:srgbClr val="5E6062"/>
                </a:solidFill>
                <a:latin typeface="Calibri"/>
                <a:cs typeface="Calibri"/>
              </a:rPr>
              <a:t> </a:t>
            </a:r>
            <a:r>
              <a:rPr sz="682" spc="17" dirty="0">
                <a:solidFill>
                  <a:srgbClr val="5E6062"/>
                </a:solidFill>
                <a:latin typeface="Calibri"/>
                <a:cs typeface="Calibri"/>
              </a:rPr>
              <a:t>Sedg</a:t>
            </a:r>
            <a:r>
              <a:rPr sz="682" spc="14" dirty="0">
                <a:solidFill>
                  <a:srgbClr val="5E6062"/>
                </a:solidFill>
                <a:latin typeface="Calibri"/>
                <a:cs typeface="Calibri"/>
              </a:rPr>
              <a:t>wic</a:t>
            </a:r>
            <a:r>
              <a:rPr sz="682" dirty="0">
                <a:solidFill>
                  <a:srgbClr val="5E6062"/>
                </a:solidFill>
                <a:latin typeface="Calibri"/>
                <a:cs typeface="Calibri"/>
              </a:rPr>
              <a:t>k</a:t>
            </a:r>
            <a:r>
              <a:rPr sz="682" spc="24" dirty="0">
                <a:solidFill>
                  <a:srgbClr val="5E6062"/>
                </a:solidFill>
                <a:latin typeface="Calibri"/>
                <a:cs typeface="Calibri"/>
              </a:rPr>
              <a:t> </a:t>
            </a:r>
            <a:r>
              <a:rPr sz="682" spc="-7" dirty="0">
                <a:solidFill>
                  <a:srgbClr val="5E6062"/>
                </a:solidFill>
                <a:latin typeface="Calibri"/>
                <a:cs typeface="Calibri"/>
              </a:rPr>
              <a:t>M</a:t>
            </a:r>
            <a:r>
              <a:rPr sz="682" spc="58" dirty="0">
                <a:solidFill>
                  <a:srgbClr val="5E6062"/>
                </a:solidFill>
                <a:latin typeface="Calibri"/>
                <a:cs typeface="Calibri"/>
              </a:rPr>
              <a:t>C</a:t>
            </a:r>
            <a:r>
              <a:rPr sz="682" spc="61" dirty="0">
                <a:solidFill>
                  <a:srgbClr val="5E6062"/>
                </a:solidFill>
                <a:latin typeface="Calibri"/>
                <a:cs typeface="Calibri"/>
              </a:rPr>
              <a:t>O</a:t>
            </a:r>
            <a:endParaRPr sz="682">
              <a:latin typeface="Calibri"/>
              <a:cs typeface="Calibri"/>
            </a:endParaRPr>
          </a:p>
        </p:txBody>
      </p:sp>
      <p:sp>
        <p:nvSpPr>
          <p:cNvPr id="59" name="object 59"/>
          <p:cNvSpPr txBox="1"/>
          <p:nvPr/>
        </p:nvSpPr>
        <p:spPr>
          <a:xfrm>
            <a:off x="4290579" y="5643001"/>
            <a:ext cx="1983798" cy="350930"/>
          </a:xfrm>
          <a:prstGeom prst="rect">
            <a:avLst/>
          </a:prstGeom>
        </p:spPr>
        <p:txBody>
          <a:bodyPr vert="horz" wrap="square" lIns="0" tIns="0" rIns="0" bIns="0" rtlCol="0">
            <a:spAutoFit/>
          </a:bodyPr>
          <a:lstStyle/>
          <a:p>
            <a:pPr marL="9092">
              <a:lnSpc>
                <a:spcPct val="100000"/>
              </a:lnSpc>
            </a:pPr>
            <a:r>
              <a:rPr sz="818" b="1" spc="48" dirty="0">
                <a:solidFill>
                  <a:srgbClr val="5E6062"/>
                </a:solidFill>
                <a:latin typeface="Calibri"/>
                <a:cs typeface="Calibri"/>
              </a:rPr>
              <a:t>MED</a:t>
            </a:r>
            <a:r>
              <a:rPr sz="818" b="1" spc="27" dirty="0">
                <a:solidFill>
                  <a:srgbClr val="5E6062"/>
                </a:solidFill>
                <a:latin typeface="Calibri"/>
                <a:cs typeface="Calibri"/>
              </a:rPr>
              <a:t>C</a:t>
            </a:r>
            <a:r>
              <a:rPr sz="818" b="1" spc="78" dirty="0">
                <a:solidFill>
                  <a:srgbClr val="5E6062"/>
                </a:solidFill>
                <a:latin typeface="Calibri"/>
                <a:cs typeface="Calibri"/>
              </a:rPr>
              <a:t>O</a:t>
            </a:r>
            <a:r>
              <a:rPr sz="818" b="1" spc="17" dirty="0">
                <a:solidFill>
                  <a:srgbClr val="5E6062"/>
                </a:solidFill>
                <a:latin typeface="Calibri"/>
                <a:cs typeface="Calibri"/>
              </a:rPr>
              <a:t>-</a:t>
            </a:r>
            <a:r>
              <a:rPr sz="818" b="1" spc="34" dirty="0">
                <a:solidFill>
                  <a:srgbClr val="5E6062"/>
                </a:solidFill>
                <a:latin typeface="Calibri"/>
                <a:cs typeface="Calibri"/>
              </a:rPr>
              <a:t>14</a:t>
            </a:r>
            <a:endParaRPr sz="818">
              <a:latin typeface="Calibri"/>
              <a:cs typeface="Calibri"/>
            </a:endParaRPr>
          </a:p>
          <a:p>
            <a:pPr marL="8659" marR="3464">
              <a:lnSpc>
                <a:spcPts val="886"/>
              </a:lnSpc>
              <a:spcBef>
                <a:spcPts val="14"/>
              </a:spcBef>
            </a:pPr>
            <a:r>
              <a:rPr sz="682" spc="17" dirty="0">
                <a:solidFill>
                  <a:srgbClr val="5E6062"/>
                </a:solidFill>
                <a:latin typeface="Calibri"/>
                <a:cs typeface="Calibri"/>
              </a:rPr>
              <a:t>Ph</a:t>
            </a:r>
            <a:r>
              <a:rPr sz="682" spc="14" dirty="0">
                <a:solidFill>
                  <a:srgbClr val="5E6062"/>
                </a:solidFill>
                <a:latin typeface="Calibri"/>
                <a:cs typeface="Calibri"/>
              </a:rPr>
              <a:t>y</a:t>
            </a:r>
            <a:r>
              <a:rPr sz="682" spc="17" dirty="0">
                <a:solidFill>
                  <a:srgbClr val="5E6062"/>
                </a:solidFill>
                <a:latin typeface="Calibri"/>
                <a:cs typeface="Calibri"/>
              </a:rPr>
              <a:t>sicia</a:t>
            </a:r>
            <a:r>
              <a:rPr sz="682" spc="14" dirty="0">
                <a:solidFill>
                  <a:srgbClr val="5E6062"/>
                </a:solidFill>
                <a:latin typeface="Calibri"/>
                <a:cs typeface="Calibri"/>
              </a:rPr>
              <a:t>n</a:t>
            </a:r>
            <a:r>
              <a:rPr sz="682" spc="-34" dirty="0">
                <a:solidFill>
                  <a:srgbClr val="5E6062"/>
                </a:solidFill>
                <a:latin typeface="Calibri"/>
                <a:cs typeface="Calibri"/>
              </a:rPr>
              <a:t>’</a:t>
            </a:r>
            <a:r>
              <a:rPr sz="682" spc="10" dirty="0">
                <a:solidFill>
                  <a:srgbClr val="5E6062"/>
                </a:solidFill>
                <a:latin typeface="Calibri"/>
                <a:cs typeface="Calibri"/>
              </a:rPr>
              <a:t>s</a:t>
            </a:r>
            <a:r>
              <a:rPr sz="682" spc="24" dirty="0">
                <a:solidFill>
                  <a:srgbClr val="5E6062"/>
                </a:solidFill>
                <a:latin typeface="Calibri"/>
                <a:cs typeface="Calibri"/>
              </a:rPr>
              <a:t> </a:t>
            </a:r>
            <a:r>
              <a:rPr sz="682" spc="17" dirty="0">
                <a:solidFill>
                  <a:srgbClr val="5E6062"/>
                </a:solidFill>
                <a:latin typeface="Calibri"/>
                <a:cs typeface="Calibri"/>
              </a:rPr>
              <a:t>st</a:t>
            </a:r>
            <a:r>
              <a:rPr sz="682" spc="0" dirty="0">
                <a:solidFill>
                  <a:srgbClr val="5E6062"/>
                </a:solidFill>
                <a:latin typeface="Calibri"/>
                <a:cs typeface="Calibri"/>
              </a:rPr>
              <a:t>a</a:t>
            </a:r>
            <a:r>
              <a:rPr sz="682" spc="17" dirty="0">
                <a:solidFill>
                  <a:srgbClr val="5E6062"/>
                </a:solidFill>
                <a:latin typeface="Calibri"/>
                <a:cs typeface="Calibri"/>
              </a:rPr>
              <a:t>t</a:t>
            </a:r>
            <a:r>
              <a:rPr sz="682" spc="3" dirty="0">
                <a:solidFill>
                  <a:srgbClr val="5E6062"/>
                </a:solidFill>
                <a:latin typeface="Calibri"/>
                <a:cs typeface="Calibri"/>
              </a:rPr>
              <a:t>emen</a:t>
            </a:r>
            <a:r>
              <a:rPr sz="682" spc="-3" dirty="0">
                <a:solidFill>
                  <a:srgbClr val="5E6062"/>
                </a:solidFill>
                <a:latin typeface="Calibri"/>
                <a:cs typeface="Calibri"/>
              </a:rPr>
              <a:t>t</a:t>
            </a:r>
            <a:r>
              <a:rPr sz="682" spc="24" dirty="0">
                <a:solidFill>
                  <a:srgbClr val="5E6062"/>
                </a:solidFill>
                <a:latin typeface="Calibri"/>
                <a:cs typeface="Calibri"/>
              </a:rPr>
              <a:t> </a:t>
            </a:r>
            <a:r>
              <a:rPr sz="682" spc="10" dirty="0">
                <a:solidFill>
                  <a:srgbClr val="5E6062"/>
                </a:solidFill>
                <a:latin typeface="Calibri"/>
                <a:cs typeface="Calibri"/>
              </a:rPr>
              <a:t>o</a:t>
            </a:r>
            <a:r>
              <a:rPr sz="682" spc="3" dirty="0">
                <a:solidFill>
                  <a:srgbClr val="5E6062"/>
                </a:solidFill>
                <a:latin typeface="Calibri"/>
                <a:cs typeface="Calibri"/>
              </a:rPr>
              <a:t>f</a:t>
            </a:r>
            <a:r>
              <a:rPr sz="682" spc="24" dirty="0">
                <a:solidFill>
                  <a:srgbClr val="5E6062"/>
                </a:solidFill>
                <a:latin typeface="Calibri"/>
                <a:cs typeface="Calibri"/>
              </a:rPr>
              <a:t> </a:t>
            </a:r>
            <a:r>
              <a:rPr sz="682" spc="-10" dirty="0">
                <a:solidFill>
                  <a:srgbClr val="5E6062"/>
                </a:solidFill>
                <a:latin typeface="Calibri"/>
                <a:cs typeface="Calibri"/>
              </a:rPr>
              <a:t>w</a:t>
            </a:r>
            <a:r>
              <a:rPr sz="682" spc="3" dirty="0">
                <a:solidFill>
                  <a:srgbClr val="5E6062"/>
                </a:solidFill>
                <a:latin typeface="Calibri"/>
                <a:cs typeface="Calibri"/>
              </a:rPr>
              <a:t>o</a:t>
            </a:r>
            <a:r>
              <a:rPr sz="682" spc="14" dirty="0">
                <a:solidFill>
                  <a:srgbClr val="5E6062"/>
                </a:solidFill>
                <a:latin typeface="Calibri"/>
                <a:cs typeface="Calibri"/>
              </a:rPr>
              <a:t>rk</a:t>
            </a:r>
            <a:r>
              <a:rPr sz="682" spc="17" dirty="0">
                <a:solidFill>
                  <a:srgbClr val="5E6062"/>
                </a:solidFill>
                <a:latin typeface="Calibri"/>
                <a:cs typeface="Calibri"/>
              </a:rPr>
              <a:t>abili</a:t>
            </a:r>
            <a:r>
              <a:rPr sz="682" spc="14" dirty="0">
                <a:solidFill>
                  <a:srgbClr val="5E6062"/>
                </a:solidFill>
                <a:latin typeface="Calibri"/>
                <a:cs typeface="Calibri"/>
              </a:rPr>
              <a:t>t</a:t>
            </a:r>
            <a:r>
              <a:rPr sz="682" spc="-34" dirty="0">
                <a:solidFill>
                  <a:srgbClr val="5E6062"/>
                </a:solidFill>
                <a:latin typeface="Calibri"/>
                <a:cs typeface="Calibri"/>
              </a:rPr>
              <a:t>y</a:t>
            </a:r>
            <a:r>
              <a:rPr sz="682" spc="-20" dirty="0">
                <a:solidFill>
                  <a:srgbClr val="5E6062"/>
                </a:solidFill>
                <a:latin typeface="Calibri"/>
                <a:cs typeface="Calibri"/>
              </a:rPr>
              <a:t>,</a:t>
            </a:r>
            <a:r>
              <a:rPr sz="682" spc="24" dirty="0">
                <a:solidFill>
                  <a:srgbClr val="5E6062"/>
                </a:solidFill>
                <a:latin typeface="Calibri"/>
                <a:cs typeface="Calibri"/>
              </a:rPr>
              <a:t> </a:t>
            </a:r>
            <a:r>
              <a:rPr sz="682" spc="0" dirty="0">
                <a:solidFill>
                  <a:srgbClr val="5E6062"/>
                </a:solidFill>
                <a:latin typeface="Calibri"/>
                <a:cs typeface="Calibri"/>
              </a:rPr>
              <a:t>r</a:t>
            </a:r>
            <a:r>
              <a:rPr sz="682" spc="14" dirty="0">
                <a:solidFill>
                  <a:srgbClr val="5E6062"/>
                </a:solidFill>
                <a:latin typeface="Calibri"/>
                <a:cs typeface="Calibri"/>
              </a:rPr>
              <a:t>e</a:t>
            </a:r>
            <a:r>
              <a:rPr sz="682" spc="10" dirty="0">
                <a:solidFill>
                  <a:srgbClr val="5E6062"/>
                </a:solidFill>
                <a:latin typeface="Calibri"/>
                <a:cs typeface="Calibri"/>
              </a:rPr>
              <a:t>c</a:t>
            </a:r>
            <a:r>
              <a:rPr sz="682" spc="7" dirty="0">
                <a:solidFill>
                  <a:srgbClr val="5E6062"/>
                </a:solidFill>
                <a:latin typeface="Calibri"/>
                <a:cs typeface="Calibri"/>
              </a:rPr>
              <a:t>o</a:t>
            </a:r>
            <a:r>
              <a:rPr sz="682" spc="10" dirty="0">
                <a:solidFill>
                  <a:srgbClr val="5E6062"/>
                </a:solidFill>
                <a:latin typeface="Calibri"/>
                <a:cs typeface="Calibri"/>
              </a:rPr>
              <a:t>v</a:t>
            </a:r>
            <a:r>
              <a:rPr sz="682" spc="3" dirty="0">
                <a:solidFill>
                  <a:srgbClr val="5E6062"/>
                </a:solidFill>
                <a:latin typeface="Calibri"/>
                <a:cs typeface="Calibri"/>
              </a:rPr>
              <a:t>e</a:t>
            </a:r>
            <a:r>
              <a:rPr sz="682" spc="14" dirty="0">
                <a:solidFill>
                  <a:srgbClr val="5E6062"/>
                </a:solidFill>
                <a:latin typeface="Calibri"/>
                <a:cs typeface="Calibri"/>
              </a:rPr>
              <a:t>r</a:t>
            </a:r>
            <a:r>
              <a:rPr sz="682" spc="7" dirty="0">
                <a:solidFill>
                  <a:srgbClr val="5E6062"/>
                </a:solidFill>
                <a:latin typeface="Calibri"/>
                <a:cs typeface="Calibri"/>
              </a:rPr>
              <a:t>y</a:t>
            </a:r>
            <a:r>
              <a:rPr sz="682" spc="24" dirty="0">
                <a:solidFill>
                  <a:srgbClr val="5E6062"/>
                </a:solidFill>
                <a:latin typeface="Calibri"/>
                <a:cs typeface="Calibri"/>
              </a:rPr>
              <a:t> </a:t>
            </a:r>
            <a:r>
              <a:rPr sz="682" spc="20" dirty="0">
                <a:solidFill>
                  <a:srgbClr val="5E6062"/>
                </a:solidFill>
                <a:latin typeface="Calibri"/>
                <a:cs typeface="Calibri"/>
              </a:rPr>
              <a:t>s</a:t>
            </a:r>
            <a:r>
              <a:rPr sz="682" spc="24" dirty="0">
                <a:solidFill>
                  <a:srgbClr val="5E6062"/>
                </a:solidFill>
                <a:latin typeface="Calibri"/>
                <a:cs typeface="Calibri"/>
              </a:rPr>
              <a:t>t</a:t>
            </a:r>
            <a:r>
              <a:rPr sz="682" spc="0" dirty="0">
                <a:solidFill>
                  <a:srgbClr val="5E6062"/>
                </a:solidFill>
                <a:latin typeface="Calibri"/>
                <a:cs typeface="Calibri"/>
              </a:rPr>
              <a:t>a</a:t>
            </a:r>
            <a:r>
              <a:rPr sz="682" spc="17" dirty="0">
                <a:solidFill>
                  <a:srgbClr val="5E6062"/>
                </a:solidFill>
                <a:latin typeface="Calibri"/>
                <a:cs typeface="Calibri"/>
              </a:rPr>
              <a:t>tus</a:t>
            </a:r>
            <a:r>
              <a:rPr sz="682" spc="-34" dirty="0">
                <a:solidFill>
                  <a:srgbClr val="5E6062"/>
                </a:solidFill>
                <a:latin typeface="Calibri"/>
                <a:cs typeface="Calibri"/>
              </a:rPr>
              <a:t>;</a:t>
            </a:r>
            <a:r>
              <a:rPr sz="682" spc="-27" dirty="0">
                <a:solidFill>
                  <a:srgbClr val="5E6062"/>
                </a:solidFill>
                <a:latin typeface="Calibri"/>
                <a:cs typeface="Calibri"/>
              </a:rPr>
              <a:t> </a:t>
            </a:r>
            <a:r>
              <a:rPr sz="682" spc="27" dirty="0">
                <a:solidFill>
                  <a:srgbClr val="5E6062"/>
                </a:solidFill>
                <a:latin typeface="Calibri"/>
                <a:cs typeface="Calibri"/>
              </a:rPr>
              <a:t>s</a:t>
            </a:r>
            <a:r>
              <a:rPr sz="682" spc="3" dirty="0">
                <a:solidFill>
                  <a:srgbClr val="5E6062"/>
                </a:solidFill>
                <a:latin typeface="Calibri"/>
                <a:cs typeface="Calibri"/>
              </a:rPr>
              <a:t>en</a:t>
            </a:r>
            <a:r>
              <a:rPr sz="682" spc="-7" dirty="0">
                <a:solidFill>
                  <a:srgbClr val="5E6062"/>
                </a:solidFill>
                <a:latin typeface="Calibri"/>
                <a:cs typeface="Calibri"/>
              </a:rPr>
              <a:t>d</a:t>
            </a:r>
            <a:r>
              <a:rPr sz="682" spc="24" dirty="0">
                <a:solidFill>
                  <a:srgbClr val="5E6062"/>
                </a:solidFill>
                <a:latin typeface="Calibri"/>
                <a:cs typeface="Calibri"/>
              </a:rPr>
              <a:t> </a:t>
            </a:r>
            <a:r>
              <a:rPr sz="682" spc="14" dirty="0">
                <a:solidFill>
                  <a:srgbClr val="5E6062"/>
                </a:solidFill>
                <a:latin typeface="Calibri"/>
                <a:cs typeface="Calibri"/>
              </a:rPr>
              <a:t>t</a:t>
            </a:r>
            <a:r>
              <a:rPr sz="682" spc="3" dirty="0">
                <a:solidFill>
                  <a:srgbClr val="5E6062"/>
                </a:solidFill>
                <a:latin typeface="Calibri"/>
                <a:cs typeface="Calibri"/>
              </a:rPr>
              <a:t>o</a:t>
            </a:r>
            <a:r>
              <a:rPr sz="682" spc="24" dirty="0">
                <a:solidFill>
                  <a:srgbClr val="5E6062"/>
                </a:solidFill>
                <a:latin typeface="Calibri"/>
                <a:cs typeface="Calibri"/>
              </a:rPr>
              <a:t> </a:t>
            </a:r>
            <a:r>
              <a:rPr sz="682" spc="17" dirty="0">
                <a:solidFill>
                  <a:srgbClr val="5E6062"/>
                </a:solidFill>
                <a:latin typeface="Calibri"/>
                <a:cs typeface="Calibri"/>
              </a:rPr>
              <a:t>Sedg</a:t>
            </a:r>
            <a:r>
              <a:rPr sz="682" spc="14" dirty="0">
                <a:solidFill>
                  <a:srgbClr val="5E6062"/>
                </a:solidFill>
                <a:latin typeface="Calibri"/>
                <a:cs typeface="Calibri"/>
              </a:rPr>
              <a:t>wic</a:t>
            </a:r>
            <a:r>
              <a:rPr sz="682" dirty="0">
                <a:solidFill>
                  <a:srgbClr val="5E6062"/>
                </a:solidFill>
                <a:latin typeface="Calibri"/>
                <a:cs typeface="Calibri"/>
              </a:rPr>
              <a:t>k</a:t>
            </a:r>
            <a:r>
              <a:rPr sz="682" spc="24" dirty="0">
                <a:solidFill>
                  <a:srgbClr val="5E6062"/>
                </a:solidFill>
                <a:latin typeface="Calibri"/>
                <a:cs typeface="Calibri"/>
              </a:rPr>
              <a:t> </a:t>
            </a:r>
            <a:r>
              <a:rPr sz="682" spc="-7" dirty="0">
                <a:solidFill>
                  <a:srgbClr val="5E6062"/>
                </a:solidFill>
                <a:latin typeface="Calibri"/>
                <a:cs typeface="Calibri"/>
              </a:rPr>
              <a:t>M</a:t>
            </a:r>
            <a:r>
              <a:rPr sz="682" spc="58" dirty="0">
                <a:solidFill>
                  <a:srgbClr val="5E6062"/>
                </a:solidFill>
                <a:latin typeface="Calibri"/>
                <a:cs typeface="Calibri"/>
              </a:rPr>
              <a:t>C</a:t>
            </a:r>
            <a:r>
              <a:rPr sz="682" spc="61" dirty="0">
                <a:solidFill>
                  <a:srgbClr val="5E6062"/>
                </a:solidFill>
                <a:latin typeface="Calibri"/>
                <a:cs typeface="Calibri"/>
              </a:rPr>
              <a:t>O</a:t>
            </a:r>
            <a:endParaRPr sz="682">
              <a:latin typeface="Calibri"/>
              <a:cs typeface="Calibri"/>
            </a:endParaRPr>
          </a:p>
        </p:txBody>
      </p:sp>
      <p:sp>
        <p:nvSpPr>
          <p:cNvPr id="60" name="object 60"/>
          <p:cNvSpPr txBox="1"/>
          <p:nvPr/>
        </p:nvSpPr>
        <p:spPr>
          <a:xfrm>
            <a:off x="4290580" y="6058637"/>
            <a:ext cx="2123209" cy="525785"/>
          </a:xfrm>
          <a:prstGeom prst="rect">
            <a:avLst/>
          </a:prstGeom>
        </p:spPr>
        <p:txBody>
          <a:bodyPr vert="horz" wrap="square" lIns="0" tIns="0" rIns="0" bIns="0" rtlCol="0">
            <a:spAutoFit/>
          </a:bodyPr>
          <a:lstStyle/>
          <a:p>
            <a:pPr marL="8659">
              <a:lnSpc>
                <a:spcPct val="100000"/>
              </a:lnSpc>
            </a:pPr>
            <a:r>
              <a:rPr sz="818" b="1" spc="34" dirty="0">
                <a:solidFill>
                  <a:srgbClr val="5E6062"/>
                </a:solidFill>
                <a:latin typeface="Calibri"/>
                <a:cs typeface="Calibri"/>
              </a:rPr>
              <a:t>C</a:t>
            </a:r>
            <a:r>
              <a:rPr sz="818" b="1" spc="31" dirty="0">
                <a:solidFill>
                  <a:srgbClr val="5E6062"/>
                </a:solidFill>
                <a:latin typeface="Calibri"/>
                <a:cs typeface="Calibri"/>
              </a:rPr>
              <a:t>-</a:t>
            </a:r>
            <a:r>
              <a:rPr sz="818" b="1" spc="34" dirty="0">
                <a:solidFill>
                  <a:srgbClr val="5E6062"/>
                </a:solidFill>
                <a:latin typeface="Calibri"/>
                <a:cs typeface="Calibri"/>
              </a:rPr>
              <a:t>9</a:t>
            </a:r>
            <a:endParaRPr sz="818">
              <a:latin typeface="Calibri"/>
              <a:cs typeface="Calibri"/>
            </a:endParaRPr>
          </a:p>
          <a:p>
            <a:pPr marL="8659" marR="6061">
              <a:lnSpc>
                <a:spcPts val="886"/>
              </a:lnSpc>
              <a:spcBef>
                <a:spcPts val="14"/>
              </a:spcBef>
            </a:pPr>
            <a:r>
              <a:rPr sz="682" spc="17" dirty="0">
                <a:solidFill>
                  <a:srgbClr val="5E6062"/>
                </a:solidFill>
                <a:latin typeface="Calibri"/>
                <a:cs typeface="Calibri"/>
              </a:rPr>
              <a:t>Ph</a:t>
            </a:r>
            <a:r>
              <a:rPr sz="682" spc="14" dirty="0">
                <a:solidFill>
                  <a:srgbClr val="5E6062"/>
                </a:solidFill>
                <a:latin typeface="Calibri"/>
                <a:cs typeface="Calibri"/>
              </a:rPr>
              <a:t>y</a:t>
            </a:r>
            <a:r>
              <a:rPr sz="682" spc="17" dirty="0">
                <a:solidFill>
                  <a:srgbClr val="5E6062"/>
                </a:solidFill>
                <a:latin typeface="Calibri"/>
                <a:cs typeface="Calibri"/>
              </a:rPr>
              <a:t>sicia</a:t>
            </a:r>
            <a:r>
              <a:rPr sz="682" spc="14" dirty="0">
                <a:solidFill>
                  <a:srgbClr val="5E6062"/>
                </a:solidFill>
                <a:latin typeface="Calibri"/>
                <a:cs typeface="Calibri"/>
              </a:rPr>
              <a:t>n</a:t>
            </a:r>
            <a:r>
              <a:rPr sz="682" spc="-34" dirty="0">
                <a:solidFill>
                  <a:srgbClr val="5E6062"/>
                </a:solidFill>
                <a:latin typeface="Calibri"/>
                <a:cs typeface="Calibri"/>
              </a:rPr>
              <a:t>’</a:t>
            </a:r>
            <a:r>
              <a:rPr sz="682" spc="10" dirty="0">
                <a:solidFill>
                  <a:srgbClr val="5E6062"/>
                </a:solidFill>
                <a:latin typeface="Calibri"/>
                <a:cs typeface="Calibri"/>
              </a:rPr>
              <a:t>s</a:t>
            </a:r>
            <a:r>
              <a:rPr sz="682" spc="24" dirty="0">
                <a:solidFill>
                  <a:srgbClr val="5E6062"/>
                </a:solidFill>
                <a:latin typeface="Calibri"/>
                <a:cs typeface="Calibri"/>
              </a:rPr>
              <a:t> </a:t>
            </a:r>
            <a:r>
              <a:rPr sz="682" spc="0" dirty="0">
                <a:solidFill>
                  <a:srgbClr val="5E6062"/>
                </a:solidFill>
                <a:latin typeface="Calibri"/>
                <a:cs typeface="Calibri"/>
              </a:rPr>
              <a:t>r</a:t>
            </a:r>
            <a:r>
              <a:rPr sz="682" spc="3" dirty="0">
                <a:solidFill>
                  <a:srgbClr val="5E6062"/>
                </a:solidFill>
                <a:latin typeface="Calibri"/>
                <a:cs typeface="Calibri"/>
              </a:rPr>
              <a:t>e</a:t>
            </a:r>
            <a:r>
              <a:rPr sz="682" spc="-3" dirty="0">
                <a:solidFill>
                  <a:srgbClr val="5E6062"/>
                </a:solidFill>
                <a:latin typeface="Calibri"/>
                <a:cs typeface="Calibri"/>
              </a:rPr>
              <a:t>q</a:t>
            </a:r>
            <a:r>
              <a:rPr sz="682" spc="14" dirty="0">
                <a:solidFill>
                  <a:srgbClr val="5E6062"/>
                </a:solidFill>
                <a:latin typeface="Calibri"/>
                <a:cs typeface="Calibri"/>
              </a:rPr>
              <a:t>ues</a:t>
            </a:r>
            <a:r>
              <a:rPr sz="682" dirty="0">
                <a:solidFill>
                  <a:srgbClr val="5E6062"/>
                </a:solidFill>
                <a:latin typeface="Calibri"/>
                <a:cs typeface="Calibri"/>
              </a:rPr>
              <a:t>t</a:t>
            </a:r>
            <a:r>
              <a:rPr sz="682" spc="24" dirty="0">
                <a:solidFill>
                  <a:srgbClr val="5E6062"/>
                </a:solidFill>
                <a:latin typeface="Calibri"/>
                <a:cs typeface="Calibri"/>
              </a:rPr>
              <a:t> </a:t>
            </a:r>
            <a:r>
              <a:rPr sz="682" spc="3" dirty="0">
                <a:solidFill>
                  <a:srgbClr val="5E6062"/>
                </a:solidFill>
                <a:latin typeface="Calibri"/>
                <a:cs typeface="Calibri"/>
              </a:rPr>
              <a:t>fo</a:t>
            </a:r>
            <a:r>
              <a:rPr sz="682" spc="-3" dirty="0">
                <a:solidFill>
                  <a:srgbClr val="5E6062"/>
                </a:solidFill>
                <a:latin typeface="Calibri"/>
                <a:cs typeface="Calibri"/>
              </a:rPr>
              <a:t>r</a:t>
            </a:r>
            <a:r>
              <a:rPr sz="682" spc="24" dirty="0">
                <a:solidFill>
                  <a:srgbClr val="5E6062"/>
                </a:solidFill>
                <a:latin typeface="Calibri"/>
                <a:cs typeface="Calibri"/>
              </a:rPr>
              <a:t> </a:t>
            </a:r>
            <a:r>
              <a:rPr sz="682" spc="14" dirty="0">
                <a:solidFill>
                  <a:srgbClr val="5E6062"/>
                </a:solidFill>
                <a:latin typeface="Calibri"/>
                <a:cs typeface="Calibri"/>
              </a:rPr>
              <a:t>t</a:t>
            </a:r>
            <a:r>
              <a:rPr sz="682" spc="10" dirty="0">
                <a:solidFill>
                  <a:srgbClr val="5E6062"/>
                </a:solidFill>
                <a:latin typeface="Calibri"/>
                <a:cs typeface="Calibri"/>
              </a:rPr>
              <a:t>r</a:t>
            </a:r>
            <a:r>
              <a:rPr sz="682" spc="3" dirty="0">
                <a:solidFill>
                  <a:srgbClr val="5E6062"/>
                </a:solidFill>
                <a:latin typeface="Calibri"/>
                <a:cs typeface="Calibri"/>
              </a:rPr>
              <a:t>e</a:t>
            </a:r>
            <a:r>
              <a:rPr sz="682" spc="0" dirty="0">
                <a:solidFill>
                  <a:srgbClr val="5E6062"/>
                </a:solidFill>
                <a:latin typeface="Calibri"/>
                <a:cs typeface="Calibri"/>
              </a:rPr>
              <a:t>a</a:t>
            </a:r>
            <a:r>
              <a:rPr sz="682" spc="14" dirty="0">
                <a:solidFill>
                  <a:srgbClr val="5E6062"/>
                </a:solidFill>
                <a:latin typeface="Calibri"/>
                <a:cs typeface="Calibri"/>
              </a:rPr>
              <a:t>tmen</a:t>
            </a:r>
            <a:r>
              <a:rPr sz="682" dirty="0">
                <a:solidFill>
                  <a:srgbClr val="5E6062"/>
                </a:solidFill>
                <a:latin typeface="Calibri"/>
                <a:cs typeface="Calibri"/>
              </a:rPr>
              <a:t>t</a:t>
            </a:r>
            <a:r>
              <a:rPr sz="682" spc="24" dirty="0">
                <a:solidFill>
                  <a:srgbClr val="5E6062"/>
                </a:solidFill>
                <a:latin typeface="Calibri"/>
                <a:cs typeface="Calibri"/>
              </a:rPr>
              <a:t> </a:t>
            </a:r>
            <a:r>
              <a:rPr sz="682" spc="7" dirty="0">
                <a:solidFill>
                  <a:srgbClr val="5E6062"/>
                </a:solidFill>
                <a:latin typeface="Calibri"/>
                <a:cs typeface="Calibri"/>
              </a:rPr>
              <a:t>app</a:t>
            </a:r>
            <a:r>
              <a:rPr sz="682" spc="0" dirty="0">
                <a:solidFill>
                  <a:srgbClr val="5E6062"/>
                </a:solidFill>
                <a:latin typeface="Calibri"/>
                <a:cs typeface="Calibri"/>
              </a:rPr>
              <a:t>r</a:t>
            </a:r>
            <a:r>
              <a:rPr sz="682" spc="7" dirty="0">
                <a:solidFill>
                  <a:srgbClr val="5E6062"/>
                </a:solidFill>
                <a:latin typeface="Calibri"/>
                <a:cs typeface="Calibri"/>
              </a:rPr>
              <a:t>o</a:t>
            </a:r>
            <a:r>
              <a:rPr sz="682" spc="3" dirty="0">
                <a:solidFill>
                  <a:srgbClr val="5E6062"/>
                </a:solidFill>
                <a:latin typeface="Calibri"/>
                <a:cs typeface="Calibri"/>
              </a:rPr>
              <a:t>val</a:t>
            </a:r>
            <a:r>
              <a:rPr sz="682" spc="-7" dirty="0">
                <a:solidFill>
                  <a:srgbClr val="5E6062"/>
                </a:solidFill>
                <a:latin typeface="Calibri"/>
                <a:cs typeface="Calibri"/>
              </a:rPr>
              <a:t>;</a:t>
            </a:r>
            <a:r>
              <a:rPr sz="682" spc="24" dirty="0">
                <a:solidFill>
                  <a:srgbClr val="5E6062"/>
                </a:solidFill>
                <a:latin typeface="Calibri"/>
                <a:cs typeface="Calibri"/>
              </a:rPr>
              <a:t> </a:t>
            </a:r>
            <a:r>
              <a:rPr sz="682" spc="7" dirty="0">
                <a:solidFill>
                  <a:srgbClr val="5E6062"/>
                </a:solidFill>
                <a:latin typeface="Calibri"/>
                <a:cs typeface="Calibri"/>
              </a:rPr>
              <a:t>add</a:t>
            </a:r>
            <a:r>
              <a:rPr sz="682" spc="3" dirty="0">
                <a:solidFill>
                  <a:srgbClr val="5E6062"/>
                </a:solidFill>
                <a:latin typeface="Calibri"/>
                <a:cs typeface="Calibri"/>
              </a:rPr>
              <a:t>r</a:t>
            </a:r>
            <a:r>
              <a:rPr sz="682" spc="17" dirty="0">
                <a:solidFill>
                  <a:srgbClr val="5E6062"/>
                </a:solidFill>
                <a:latin typeface="Calibri"/>
                <a:cs typeface="Calibri"/>
              </a:rPr>
              <a:t>es</a:t>
            </a:r>
            <a:r>
              <a:rPr sz="682" spc="20" dirty="0">
                <a:solidFill>
                  <a:srgbClr val="5E6062"/>
                </a:solidFill>
                <a:latin typeface="Calibri"/>
                <a:cs typeface="Calibri"/>
              </a:rPr>
              <a:t>s</a:t>
            </a:r>
            <a:r>
              <a:rPr sz="682" spc="7" dirty="0">
                <a:solidFill>
                  <a:srgbClr val="5E6062"/>
                </a:solidFill>
                <a:latin typeface="Calibri"/>
                <a:cs typeface="Calibri"/>
              </a:rPr>
              <a:t>e</a:t>
            </a:r>
            <a:r>
              <a:rPr sz="682" spc="-7" dirty="0">
                <a:solidFill>
                  <a:srgbClr val="5E6062"/>
                </a:solidFill>
                <a:latin typeface="Calibri"/>
                <a:cs typeface="Calibri"/>
              </a:rPr>
              <a:t>d</a:t>
            </a:r>
            <a:r>
              <a:rPr sz="682" spc="24" dirty="0">
                <a:solidFill>
                  <a:srgbClr val="5E6062"/>
                </a:solidFill>
                <a:latin typeface="Calibri"/>
                <a:cs typeface="Calibri"/>
              </a:rPr>
              <a:t> </a:t>
            </a:r>
            <a:r>
              <a:rPr sz="682" spc="-7" dirty="0">
                <a:solidFill>
                  <a:srgbClr val="5E6062"/>
                </a:solidFill>
                <a:latin typeface="Calibri"/>
                <a:cs typeface="Calibri"/>
              </a:rPr>
              <a:t>b</a:t>
            </a:r>
            <a:r>
              <a:rPr sz="682" spc="7" dirty="0">
                <a:solidFill>
                  <a:srgbClr val="5E6062"/>
                </a:solidFill>
                <a:latin typeface="Calibri"/>
                <a:cs typeface="Calibri"/>
              </a:rPr>
              <a:t>y</a:t>
            </a:r>
            <a:r>
              <a:rPr sz="682" spc="3" dirty="0">
                <a:solidFill>
                  <a:srgbClr val="5E6062"/>
                </a:solidFill>
                <a:latin typeface="Calibri"/>
                <a:cs typeface="Calibri"/>
              </a:rPr>
              <a:t> </a:t>
            </a:r>
            <a:r>
              <a:rPr sz="682" spc="17" dirty="0">
                <a:solidFill>
                  <a:srgbClr val="5E6062"/>
                </a:solidFill>
                <a:latin typeface="Calibri"/>
                <a:cs typeface="Calibri"/>
              </a:rPr>
              <a:t>Sedg</a:t>
            </a:r>
            <a:r>
              <a:rPr sz="682" spc="14" dirty="0">
                <a:solidFill>
                  <a:srgbClr val="5E6062"/>
                </a:solidFill>
                <a:latin typeface="Calibri"/>
                <a:cs typeface="Calibri"/>
              </a:rPr>
              <a:t>wic</a:t>
            </a:r>
            <a:r>
              <a:rPr sz="682" dirty="0">
                <a:solidFill>
                  <a:srgbClr val="5E6062"/>
                </a:solidFill>
                <a:latin typeface="Calibri"/>
                <a:cs typeface="Calibri"/>
              </a:rPr>
              <a:t>k</a:t>
            </a:r>
            <a:r>
              <a:rPr sz="682" spc="24" dirty="0">
                <a:solidFill>
                  <a:srgbClr val="5E6062"/>
                </a:solidFill>
                <a:latin typeface="Calibri"/>
                <a:cs typeface="Calibri"/>
              </a:rPr>
              <a:t> </a:t>
            </a:r>
            <a:r>
              <a:rPr sz="682" spc="-7" dirty="0">
                <a:solidFill>
                  <a:srgbClr val="5E6062"/>
                </a:solidFill>
                <a:latin typeface="Calibri"/>
                <a:cs typeface="Calibri"/>
              </a:rPr>
              <a:t>M</a:t>
            </a:r>
            <a:r>
              <a:rPr sz="682" spc="58" dirty="0">
                <a:solidFill>
                  <a:srgbClr val="5E6062"/>
                </a:solidFill>
                <a:latin typeface="Calibri"/>
                <a:cs typeface="Calibri"/>
              </a:rPr>
              <a:t>C</a:t>
            </a:r>
            <a:r>
              <a:rPr sz="682" spc="61" dirty="0">
                <a:solidFill>
                  <a:srgbClr val="5E6062"/>
                </a:solidFill>
                <a:latin typeface="Calibri"/>
                <a:cs typeface="Calibri"/>
              </a:rPr>
              <a:t>O</a:t>
            </a:r>
            <a:endParaRPr sz="682">
              <a:latin typeface="Calibri"/>
              <a:cs typeface="Calibri"/>
            </a:endParaRPr>
          </a:p>
          <a:p>
            <a:pPr marL="829086">
              <a:lnSpc>
                <a:spcPct val="100000"/>
              </a:lnSpc>
              <a:spcBef>
                <a:spcPts val="494"/>
              </a:spcBef>
            </a:pPr>
            <a:r>
              <a:rPr sz="682" spc="31" dirty="0">
                <a:solidFill>
                  <a:srgbClr val="6B7B84"/>
                </a:solidFill>
                <a:latin typeface="Gill Sans MT"/>
                <a:cs typeface="Gill Sans MT"/>
              </a:rPr>
              <a:t>s</a:t>
            </a:r>
            <a:r>
              <a:rPr sz="682" spc="34" dirty="0">
                <a:solidFill>
                  <a:srgbClr val="6B7B84"/>
                </a:solidFill>
                <a:latin typeface="Gill Sans MT"/>
                <a:cs typeface="Gill Sans MT"/>
              </a:rPr>
              <a:t>edg</a:t>
            </a:r>
            <a:r>
              <a:rPr sz="682" spc="17" dirty="0">
                <a:solidFill>
                  <a:srgbClr val="6B7B84"/>
                </a:solidFill>
                <a:latin typeface="Gill Sans MT"/>
                <a:cs typeface="Gill Sans MT"/>
              </a:rPr>
              <a:t>wickm</a:t>
            </a:r>
            <a:r>
              <a:rPr sz="682" spc="14" dirty="0">
                <a:solidFill>
                  <a:srgbClr val="6B7B84"/>
                </a:solidFill>
                <a:latin typeface="Gill Sans MT"/>
                <a:cs typeface="Gill Sans MT"/>
              </a:rPr>
              <a:t>c</a:t>
            </a:r>
            <a:r>
              <a:rPr sz="682" spc="-10" dirty="0">
                <a:solidFill>
                  <a:srgbClr val="6B7B84"/>
                </a:solidFill>
                <a:latin typeface="Gill Sans MT"/>
                <a:cs typeface="Gill Sans MT"/>
              </a:rPr>
              <a:t>o</a:t>
            </a:r>
            <a:r>
              <a:rPr sz="682" spc="17" dirty="0">
                <a:solidFill>
                  <a:srgbClr val="6B7B84"/>
                </a:solidFill>
                <a:latin typeface="Gill Sans MT"/>
                <a:cs typeface="Gill Sans MT"/>
              </a:rPr>
              <a:t>.c</a:t>
            </a:r>
            <a:r>
              <a:rPr sz="682" spc="14" dirty="0">
                <a:solidFill>
                  <a:srgbClr val="6B7B84"/>
                </a:solidFill>
                <a:latin typeface="Gill Sans MT"/>
                <a:cs typeface="Gill Sans MT"/>
              </a:rPr>
              <a:t>o</a:t>
            </a:r>
            <a:r>
              <a:rPr sz="682" dirty="0">
                <a:solidFill>
                  <a:srgbClr val="6B7B84"/>
                </a:solidFill>
                <a:latin typeface="Gill Sans MT"/>
                <a:cs typeface="Gill Sans MT"/>
              </a:rPr>
              <a:t>m</a:t>
            </a:r>
            <a:r>
              <a:rPr sz="682" spc="-14" dirty="0">
                <a:solidFill>
                  <a:srgbClr val="6B7B84"/>
                </a:solidFill>
                <a:latin typeface="Gill Sans MT"/>
                <a:cs typeface="Gill Sans MT"/>
              </a:rPr>
              <a:t> </a:t>
            </a:r>
            <a:r>
              <a:rPr sz="682" spc="14" dirty="0">
                <a:solidFill>
                  <a:srgbClr val="6B7B84"/>
                </a:solidFill>
                <a:latin typeface="Gill Sans MT"/>
                <a:cs typeface="Gill Sans MT"/>
              </a:rPr>
              <a:t>|</a:t>
            </a:r>
            <a:r>
              <a:rPr sz="682" spc="-14" dirty="0">
                <a:solidFill>
                  <a:srgbClr val="6B7B84"/>
                </a:solidFill>
                <a:latin typeface="Gill Sans MT"/>
                <a:cs typeface="Gill Sans MT"/>
              </a:rPr>
              <a:t> </a:t>
            </a:r>
            <a:r>
              <a:rPr sz="682" spc="34" dirty="0">
                <a:solidFill>
                  <a:srgbClr val="039FDA"/>
                </a:solidFill>
                <a:latin typeface="Gill Sans MT"/>
                <a:cs typeface="Gill Sans MT"/>
              </a:rPr>
              <a:t>888.627.7586</a:t>
            </a:r>
            <a:endParaRPr sz="682">
              <a:latin typeface="Gill Sans MT"/>
              <a:cs typeface="Gill Sans MT"/>
            </a:endParaRPr>
          </a:p>
        </p:txBody>
      </p:sp>
      <p:sp>
        <p:nvSpPr>
          <p:cNvPr id="61" name="object 61"/>
          <p:cNvSpPr txBox="1"/>
          <p:nvPr/>
        </p:nvSpPr>
        <p:spPr>
          <a:xfrm>
            <a:off x="4193078" y="3293918"/>
            <a:ext cx="2299422" cy="1348446"/>
          </a:xfrm>
          <a:prstGeom prst="rect">
            <a:avLst/>
          </a:prstGeom>
          <a:solidFill>
            <a:srgbClr val="EBECED"/>
          </a:solidFill>
        </p:spPr>
        <p:txBody>
          <a:bodyPr vert="horz" wrap="square" lIns="0" tIns="0" rIns="0" bIns="0" rtlCol="0">
            <a:spAutoFit/>
          </a:bodyPr>
          <a:lstStyle/>
          <a:p>
            <a:pPr marL="116895" marR="1125218">
              <a:lnSpc>
                <a:spcPts val="1227"/>
              </a:lnSpc>
            </a:pPr>
            <a:r>
              <a:rPr sz="1091" spc="-14" dirty="0">
                <a:solidFill>
                  <a:srgbClr val="0A5E80"/>
                </a:solidFill>
                <a:latin typeface="Calibri"/>
                <a:cs typeface="Calibri"/>
              </a:rPr>
              <a:t>T</a:t>
            </a:r>
            <a:r>
              <a:rPr sz="1091" spc="14" dirty="0">
                <a:solidFill>
                  <a:srgbClr val="0A5E80"/>
                </a:solidFill>
                <a:latin typeface="Calibri"/>
                <a:cs typeface="Calibri"/>
              </a:rPr>
              <a:t>r</a:t>
            </a:r>
            <a:r>
              <a:rPr sz="1091" spc="24" dirty="0">
                <a:solidFill>
                  <a:srgbClr val="0A5E80"/>
                </a:solidFill>
                <a:latin typeface="Calibri"/>
                <a:cs typeface="Calibri"/>
              </a:rPr>
              <a:t>ansitional</a:t>
            </a:r>
            <a:r>
              <a:rPr sz="1091" spc="-20" dirty="0">
                <a:solidFill>
                  <a:srgbClr val="0A5E80"/>
                </a:solidFill>
                <a:latin typeface="Calibri"/>
                <a:cs typeface="Calibri"/>
              </a:rPr>
              <a:t> </a:t>
            </a:r>
            <a:r>
              <a:rPr sz="1091" spc="-7" dirty="0">
                <a:solidFill>
                  <a:srgbClr val="0A5E80"/>
                </a:solidFill>
                <a:latin typeface="Calibri"/>
                <a:cs typeface="Calibri"/>
              </a:rPr>
              <a:t>w</a:t>
            </a:r>
            <a:r>
              <a:rPr sz="1091" spc="24" dirty="0">
                <a:solidFill>
                  <a:srgbClr val="0A5E80"/>
                </a:solidFill>
                <a:latin typeface="Calibri"/>
                <a:cs typeface="Calibri"/>
              </a:rPr>
              <a:t>ork</a:t>
            </a:r>
            <a:r>
              <a:rPr sz="1091" spc="10" dirty="0">
                <a:solidFill>
                  <a:srgbClr val="0A5E80"/>
                </a:solidFill>
                <a:latin typeface="Calibri"/>
                <a:cs typeface="Calibri"/>
              </a:rPr>
              <a:t> bene</a:t>
            </a:r>
            <a:r>
              <a:rPr sz="1091" spc="24" dirty="0">
                <a:solidFill>
                  <a:srgbClr val="0A5E80"/>
                </a:solidFill>
                <a:latin typeface="Calibri"/>
                <a:cs typeface="Calibri"/>
              </a:rPr>
              <a:t>fits</a:t>
            </a:r>
            <a:r>
              <a:rPr sz="1091" spc="-20" dirty="0">
                <a:solidFill>
                  <a:srgbClr val="0A5E80"/>
                </a:solidFill>
                <a:latin typeface="Calibri"/>
                <a:cs typeface="Calibri"/>
              </a:rPr>
              <a:t> </a:t>
            </a:r>
            <a:r>
              <a:rPr sz="1091" spc="-3" dirty="0">
                <a:solidFill>
                  <a:srgbClr val="0A5E80"/>
                </a:solidFill>
                <a:latin typeface="Calibri"/>
                <a:cs typeface="Calibri"/>
              </a:rPr>
              <a:t>e</a:t>
            </a:r>
            <a:r>
              <a:rPr sz="1091" spc="20" dirty="0">
                <a:solidFill>
                  <a:srgbClr val="0A5E80"/>
                </a:solidFill>
                <a:latin typeface="Calibri"/>
                <a:cs typeface="Calibri"/>
              </a:rPr>
              <a:t>v</a:t>
            </a:r>
            <a:r>
              <a:rPr sz="1091" spc="14" dirty="0">
                <a:solidFill>
                  <a:srgbClr val="0A5E80"/>
                </a:solidFill>
                <a:latin typeface="Calibri"/>
                <a:cs typeface="Calibri"/>
              </a:rPr>
              <a:t>e</a:t>
            </a:r>
            <a:r>
              <a:rPr sz="1091" spc="17" dirty="0">
                <a:solidFill>
                  <a:srgbClr val="0A5E80"/>
                </a:solidFill>
                <a:latin typeface="Calibri"/>
                <a:cs typeface="Calibri"/>
              </a:rPr>
              <a:t>r</a:t>
            </a:r>
            <a:r>
              <a:rPr sz="1091" spc="27" dirty="0">
                <a:solidFill>
                  <a:srgbClr val="0A5E80"/>
                </a:solidFill>
                <a:latin typeface="Calibri"/>
                <a:cs typeface="Calibri"/>
              </a:rPr>
              <a:t>y</a:t>
            </a:r>
            <a:r>
              <a:rPr sz="1091" spc="10" dirty="0">
                <a:solidFill>
                  <a:srgbClr val="0A5E80"/>
                </a:solidFill>
                <a:latin typeface="Calibri"/>
                <a:cs typeface="Calibri"/>
              </a:rPr>
              <a:t>one</a:t>
            </a:r>
            <a:endParaRPr sz="1091">
              <a:latin typeface="Calibri"/>
              <a:cs typeface="Calibri"/>
            </a:endParaRPr>
          </a:p>
          <a:p>
            <a:pPr marL="116895" marR="121224">
              <a:lnSpc>
                <a:spcPct val="108300"/>
              </a:lnSpc>
              <a:spcBef>
                <a:spcPts val="198"/>
              </a:spcBef>
            </a:pPr>
            <a:r>
              <a:rPr sz="682" spc="31" dirty="0">
                <a:solidFill>
                  <a:srgbClr val="5E6062"/>
                </a:solidFill>
                <a:latin typeface="Calibri"/>
                <a:cs typeface="Calibri"/>
              </a:rPr>
              <a:t>A</a:t>
            </a:r>
            <a:r>
              <a:rPr sz="682" spc="-3" dirty="0">
                <a:solidFill>
                  <a:srgbClr val="5E6062"/>
                </a:solidFill>
                <a:latin typeface="Calibri"/>
                <a:cs typeface="Calibri"/>
              </a:rPr>
              <a:t> </a:t>
            </a:r>
            <a:r>
              <a:rPr sz="682" spc="14" dirty="0">
                <a:solidFill>
                  <a:srgbClr val="5E6062"/>
                </a:solidFill>
                <a:latin typeface="Calibri"/>
                <a:cs typeface="Calibri"/>
              </a:rPr>
              <a:t>s</a:t>
            </a:r>
            <a:r>
              <a:rPr sz="682" dirty="0">
                <a:solidFill>
                  <a:srgbClr val="5E6062"/>
                </a:solidFill>
                <a:latin typeface="Calibri"/>
                <a:cs typeface="Calibri"/>
              </a:rPr>
              <a:t>a</a:t>
            </a:r>
            <a:r>
              <a:rPr sz="682" spc="-14" dirty="0">
                <a:solidFill>
                  <a:srgbClr val="5E6062"/>
                </a:solidFill>
                <a:latin typeface="Calibri"/>
                <a:cs typeface="Calibri"/>
              </a:rPr>
              <a:t>f</a:t>
            </a:r>
            <a:r>
              <a:rPr sz="682" spc="-7" dirty="0">
                <a:solidFill>
                  <a:srgbClr val="5E6062"/>
                </a:solidFill>
                <a:latin typeface="Calibri"/>
                <a:cs typeface="Calibri"/>
              </a:rPr>
              <a:t>e</a:t>
            </a:r>
            <a:r>
              <a:rPr sz="682" spc="-3" dirty="0">
                <a:solidFill>
                  <a:srgbClr val="5E6062"/>
                </a:solidFill>
                <a:latin typeface="Calibri"/>
                <a:cs typeface="Calibri"/>
              </a:rPr>
              <a:t> and </a:t>
            </a:r>
            <a:r>
              <a:rPr sz="682" dirty="0">
                <a:solidFill>
                  <a:srgbClr val="5E6062"/>
                </a:solidFill>
                <a:latin typeface="Calibri"/>
                <a:cs typeface="Calibri"/>
              </a:rPr>
              <a:t>timely</a:t>
            </a:r>
            <a:r>
              <a:rPr sz="682" spc="-3" dirty="0">
                <a:solidFill>
                  <a:srgbClr val="5E6062"/>
                </a:solidFill>
                <a:latin typeface="Calibri"/>
                <a:cs typeface="Calibri"/>
              </a:rPr>
              <a:t> </a:t>
            </a:r>
            <a:r>
              <a:rPr sz="682" spc="-10" dirty="0">
                <a:solidFill>
                  <a:srgbClr val="5E6062"/>
                </a:solidFill>
                <a:latin typeface="Calibri"/>
                <a:cs typeface="Calibri"/>
              </a:rPr>
              <a:t>r</a:t>
            </a:r>
            <a:r>
              <a:rPr sz="682" dirty="0">
                <a:solidFill>
                  <a:srgbClr val="5E6062"/>
                </a:solidFill>
                <a:latin typeface="Calibri"/>
                <a:cs typeface="Calibri"/>
              </a:rPr>
              <a:t>e</a:t>
            </a:r>
            <a:r>
              <a:rPr sz="682" spc="-3" dirty="0">
                <a:solidFill>
                  <a:srgbClr val="5E6062"/>
                </a:solidFill>
                <a:latin typeface="Calibri"/>
                <a:cs typeface="Calibri"/>
              </a:rPr>
              <a:t>t</a:t>
            </a:r>
            <a:r>
              <a:rPr sz="682" dirty="0">
                <a:solidFill>
                  <a:srgbClr val="5E6062"/>
                </a:solidFill>
                <a:latin typeface="Calibri"/>
                <a:cs typeface="Calibri"/>
              </a:rPr>
              <a:t>urn</a:t>
            </a:r>
            <a:r>
              <a:rPr sz="682" spc="-3" dirty="0">
                <a:solidFill>
                  <a:srgbClr val="5E6062"/>
                </a:solidFill>
                <a:latin typeface="Calibri"/>
                <a:cs typeface="Calibri"/>
              </a:rPr>
              <a:t> </a:t>
            </a:r>
            <a:r>
              <a:rPr sz="682" dirty="0">
                <a:solidFill>
                  <a:srgbClr val="5E6062"/>
                </a:solidFill>
                <a:latin typeface="Calibri"/>
                <a:cs typeface="Calibri"/>
              </a:rPr>
              <a:t>to</a:t>
            </a:r>
            <a:r>
              <a:rPr sz="682" spc="-3" dirty="0">
                <a:solidFill>
                  <a:srgbClr val="5E6062"/>
                </a:solidFill>
                <a:latin typeface="Calibri"/>
                <a:cs typeface="Calibri"/>
              </a:rPr>
              <a:t> </a:t>
            </a:r>
            <a:r>
              <a:rPr sz="682" spc="-24" dirty="0">
                <a:solidFill>
                  <a:srgbClr val="5E6062"/>
                </a:solidFill>
                <a:latin typeface="Calibri"/>
                <a:cs typeface="Calibri"/>
              </a:rPr>
              <a:t>w</a:t>
            </a:r>
            <a:r>
              <a:rPr sz="682" spc="-7" dirty="0">
                <a:solidFill>
                  <a:srgbClr val="5E6062"/>
                </a:solidFill>
                <a:latin typeface="Calibri"/>
                <a:cs typeface="Calibri"/>
              </a:rPr>
              <a:t>o</a:t>
            </a:r>
            <a:r>
              <a:rPr sz="682" dirty="0">
                <a:solidFill>
                  <a:srgbClr val="5E6062"/>
                </a:solidFill>
                <a:latin typeface="Calibri"/>
                <a:cs typeface="Calibri"/>
              </a:rPr>
              <a:t>r</a:t>
            </a:r>
            <a:r>
              <a:rPr sz="682" spc="3" dirty="0">
                <a:solidFill>
                  <a:srgbClr val="5E6062"/>
                </a:solidFill>
                <a:latin typeface="Calibri"/>
                <a:cs typeface="Calibri"/>
              </a:rPr>
              <a:t>k</a:t>
            </a:r>
            <a:r>
              <a:rPr sz="682" spc="-3" dirty="0">
                <a:solidFill>
                  <a:srgbClr val="5E6062"/>
                </a:solidFill>
                <a:latin typeface="Calibri"/>
                <a:cs typeface="Calibri"/>
              </a:rPr>
              <a:t> </a:t>
            </a:r>
            <a:r>
              <a:rPr sz="682" spc="10" dirty="0">
                <a:solidFill>
                  <a:srgbClr val="5E6062"/>
                </a:solidFill>
                <a:latin typeface="Calibri"/>
                <a:cs typeface="Calibri"/>
              </a:rPr>
              <a:t>is</a:t>
            </a:r>
            <a:r>
              <a:rPr sz="682" spc="-3" dirty="0">
                <a:solidFill>
                  <a:srgbClr val="5E6062"/>
                </a:solidFill>
                <a:latin typeface="Calibri"/>
                <a:cs typeface="Calibri"/>
              </a:rPr>
              <a:t> </a:t>
            </a:r>
            <a:r>
              <a:rPr sz="682" dirty="0">
                <a:solidFill>
                  <a:srgbClr val="5E6062"/>
                </a:solidFill>
                <a:latin typeface="Calibri"/>
                <a:cs typeface="Calibri"/>
              </a:rPr>
              <a:t>impo</a:t>
            </a:r>
            <a:r>
              <a:rPr sz="682" spc="10" dirty="0">
                <a:solidFill>
                  <a:srgbClr val="5E6062"/>
                </a:solidFill>
                <a:latin typeface="Calibri"/>
                <a:cs typeface="Calibri"/>
              </a:rPr>
              <a:t>rt</a:t>
            </a:r>
            <a:r>
              <a:rPr sz="682" spc="-10" dirty="0">
                <a:solidFill>
                  <a:srgbClr val="5E6062"/>
                </a:solidFill>
                <a:latin typeface="Calibri"/>
                <a:cs typeface="Calibri"/>
              </a:rPr>
              <a:t>ant!</a:t>
            </a:r>
            <a:r>
              <a:rPr sz="682" spc="-3" dirty="0">
                <a:solidFill>
                  <a:srgbClr val="5E6062"/>
                </a:solidFill>
                <a:latin typeface="Calibri"/>
                <a:cs typeface="Calibri"/>
              </a:rPr>
              <a:t> </a:t>
            </a:r>
            <a:r>
              <a:rPr sz="682" spc="-41" dirty="0">
                <a:solidFill>
                  <a:srgbClr val="5E6062"/>
                </a:solidFill>
                <a:latin typeface="Calibri"/>
                <a:cs typeface="Calibri"/>
              </a:rPr>
              <a:t>T</a:t>
            </a:r>
            <a:r>
              <a:rPr sz="682" spc="10" dirty="0">
                <a:solidFill>
                  <a:srgbClr val="5E6062"/>
                </a:solidFill>
                <a:latin typeface="Calibri"/>
                <a:cs typeface="Calibri"/>
              </a:rPr>
              <a:t>o</a:t>
            </a:r>
            <a:r>
              <a:rPr sz="682" dirty="0">
                <a:solidFill>
                  <a:srgbClr val="5E6062"/>
                </a:solidFill>
                <a:latin typeface="Calibri"/>
                <a:cs typeface="Calibri"/>
              </a:rPr>
              <a:t>g</a:t>
            </a:r>
            <a:r>
              <a:rPr sz="682" spc="-3" dirty="0">
                <a:solidFill>
                  <a:srgbClr val="5E6062"/>
                </a:solidFill>
                <a:latin typeface="Calibri"/>
                <a:cs typeface="Calibri"/>
              </a:rPr>
              <a:t>ethe</a:t>
            </a:r>
            <a:r>
              <a:rPr sz="682" spc="-55" dirty="0">
                <a:solidFill>
                  <a:srgbClr val="5E6062"/>
                </a:solidFill>
                <a:latin typeface="Calibri"/>
                <a:cs typeface="Calibri"/>
              </a:rPr>
              <a:t>r</a:t>
            </a:r>
            <a:r>
              <a:rPr sz="682" spc="-20" dirty="0">
                <a:solidFill>
                  <a:srgbClr val="5E6062"/>
                </a:solidFill>
                <a:latin typeface="Calibri"/>
                <a:cs typeface="Calibri"/>
              </a:rPr>
              <a:t>, </a:t>
            </a:r>
            <a:r>
              <a:rPr sz="682" spc="-24" dirty="0">
                <a:solidFill>
                  <a:srgbClr val="5E6062"/>
                </a:solidFill>
                <a:latin typeface="Calibri"/>
                <a:cs typeface="Calibri"/>
              </a:rPr>
              <a:t>w</a:t>
            </a:r>
            <a:r>
              <a:rPr sz="682" spc="-7" dirty="0">
                <a:solidFill>
                  <a:srgbClr val="5E6062"/>
                </a:solidFill>
                <a:latin typeface="Calibri"/>
                <a:cs typeface="Calibri"/>
              </a:rPr>
              <a:t>e</a:t>
            </a:r>
            <a:r>
              <a:rPr sz="682" spc="-3" dirty="0">
                <a:solidFill>
                  <a:srgbClr val="5E6062"/>
                </a:solidFill>
                <a:latin typeface="Calibri"/>
                <a:cs typeface="Calibri"/>
              </a:rPr>
              <a:t> </a:t>
            </a:r>
            <a:r>
              <a:rPr sz="682" dirty="0">
                <a:solidFill>
                  <a:srgbClr val="5E6062"/>
                </a:solidFill>
                <a:latin typeface="Calibri"/>
                <a:cs typeface="Calibri"/>
              </a:rPr>
              <a:t>wi</a:t>
            </a:r>
            <a:r>
              <a:rPr sz="682" spc="3" dirty="0">
                <a:solidFill>
                  <a:srgbClr val="5E6062"/>
                </a:solidFill>
                <a:latin typeface="Calibri"/>
                <a:cs typeface="Calibri"/>
              </a:rPr>
              <a:t>l</a:t>
            </a:r>
            <a:r>
              <a:rPr sz="682" spc="7" dirty="0">
                <a:solidFill>
                  <a:srgbClr val="5E6062"/>
                </a:solidFill>
                <a:latin typeface="Calibri"/>
                <a:cs typeface="Calibri"/>
              </a:rPr>
              <a:t>l</a:t>
            </a:r>
            <a:r>
              <a:rPr sz="682" spc="-3" dirty="0">
                <a:solidFill>
                  <a:srgbClr val="5E6062"/>
                </a:solidFill>
                <a:latin typeface="Calibri"/>
                <a:cs typeface="Calibri"/>
              </a:rPr>
              <a:t> </a:t>
            </a:r>
            <a:r>
              <a:rPr sz="682" spc="-20" dirty="0">
                <a:solidFill>
                  <a:srgbClr val="5E6062"/>
                </a:solidFill>
                <a:latin typeface="Calibri"/>
                <a:cs typeface="Calibri"/>
              </a:rPr>
              <a:t>e</a:t>
            </a:r>
            <a:r>
              <a:rPr sz="682" spc="3" dirty="0">
                <a:solidFill>
                  <a:srgbClr val="5E6062"/>
                </a:solidFill>
                <a:latin typeface="Calibri"/>
                <a:cs typeface="Calibri"/>
              </a:rPr>
              <a:t>xplo</a:t>
            </a:r>
            <a:r>
              <a:rPr sz="682" dirty="0">
                <a:solidFill>
                  <a:srgbClr val="5E6062"/>
                </a:solidFill>
                <a:latin typeface="Calibri"/>
                <a:cs typeface="Calibri"/>
              </a:rPr>
              <a:t>r</a:t>
            </a:r>
            <a:r>
              <a:rPr sz="682" spc="-7" dirty="0">
                <a:solidFill>
                  <a:srgbClr val="5E6062"/>
                </a:solidFill>
                <a:latin typeface="Calibri"/>
                <a:cs typeface="Calibri"/>
              </a:rPr>
              <a:t>e</a:t>
            </a:r>
            <a:r>
              <a:rPr sz="682" spc="-3" dirty="0">
                <a:solidFill>
                  <a:srgbClr val="5E6062"/>
                </a:solidFill>
                <a:latin typeface="Calibri"/>
                <a:cs typeface="Calibri"/>
              </a:rPr>
              <a:t> </a:t>
            </a:r>
            <a:r>
              <a:rPr sz="682" dirty="0">
                <a:solidFill>
                  <a:srgbClr val="5E6062"/>
                </a:solidFill>
                <a:latin typeface="Calibri"/>
                <a:cs typeface="Calibri"/>
              </a:rPr>
              <a:t>oppo</a:t>
            </a:r>
            <a:r>
              <a:rPr sz="682" spc="10" dirty="0">
                <a:solidFill>
                  <a:srgbClr val="5E6062"/>
                </a:solidFill>
                <a:latin typeface="Calibri"/>
                <a:cs typeface="Calibri"/>
              </a:rPr>
              <a:t>r</a:t>
            </a:r>
            <a:r>
              <a:rPr sz="682" spc="3" dirty="0">
                <a:solidFill>
                  <a:srgbClr val="5E6062"/>
                </a:solidFill>
                <a:latin typeface="Calibri"/>
                <a:cs typeface="Calibri"/>
              </a:rPr>
              <a:t>tunities</a:t>
            </a:r>
            <a:r>
              <a:rPr sz="682" spc="-3" dirty="0">
                <a:solidFill>
                  <a:srgbClr val="5E6062"/>
                </a:solidFill>
                <a:latin typeface="Calibri"/>
                <a:cs typeface="Calibri"/>
              </a:rPr>
              <a:t> </a:t>
            </a:r>
            <a:r>
              <a:rPr sz="682" spc="-14" dirty="0">
                <a:solidFill>
                  <a:srgbClr val="5E6062"/>
                </a:solidFill>
                <a:latin typeface="Calibri"/>
                <a:cs typeface="Calibri"/>
              </a:rPr>
              <a:t>f</a:t>
            </a:r>
            <a:r>
              <a:rPr sz="682" spc="-3" dirty="0">
                <a:solidFill>
                  <a:srgbClr val="5E6062"/>
                </a:solidFill>
                <a:latin typeface="Calibri"/>
                <a:cs typeface="Calibri"/>
              </a:rPr>
              <a:t>or </a:t>
            </a:r>
            <a:r>
              <a:rPr sz="682" dirty="0">
                <a:solidFill>
                  <a:srgbClr val="5E6062"/>
                </a:solidFill>
                <a:latin typeface="Calibri"/>
                <a:cs typeface="Calibri"/>
              </a:rPr>
              <a:t>modified</a:t>
            </a:r>
            <a:r>
              <a:rPr sz="682" spc="-3" dirty="0">
                <a:solidFill>
                  <a:srgbClr val="5E6062"/>
                </a:solidFill>
                <a:latin typeface="Calibri"/>
                <a:cs typeface="Calibri"/>
              </a:rPr>
              <a:t> </a:t>
            </a:r>
            <a:r>
              <a:rPr sz="682" spc="3" dirty="0">
                <a:solidFill>
                  <a:srgbClr val="5E6062"/>
                </a:solidFill>
                <a:latin typeface="Calibri"/>
                <a:cs typeface="Calibri"/>
              </a:rPr>
              <a:t>du</a:t>
            </a:r>
            <a:r>
              <a:rPr sz="682" spc="-7" dirty="0">
                <a:solidFill>
                  <a:srgbClr val="5E6062"/>
                </a:solidFill>
                <a:latin typeface="Calibri"/>
                <a:cs typeface="Calibri"/>
              </a:rPr>
              <a:t>t</a:t>
            </a:r>
            <a:r>
              <a:rPr sz="682" spc="7" dirty="0">
                <a:solidFill>
                  <a:srgbClr val="5E6062"/>
                </a:solidFill>
                <a:latin typeface="Calibri"/>
                <a:cs typeface="Calibri"/>
              </a:rPr>
              <a:t>y/</a:t>
            </a:r>
            <a:r>
              <a:rPr sz="682" spc="3" dirty="0">
                <a:solidFill>
                  <a:srgbClr val="5E6062"/>
                </a:solidFill>
                <a:latin typeface="Calibri"/>
                <a:cs typeface="Calibri"/>
              </a:rPr>
              <a:t> </a:t>
            </a:r>
            <a:r>
              <a:rPr sz="682" dirty="0">
                <a:solidFill>
                  <a:srgbClr val="5E6062"/>
                </a:solidFill>
                <a:latin typeface="Calibri"/>
                <a:cs typeface="Calibri"/>
              </a:rPr>
              <a:t>t</a:t>
            </a:r>
            <a:r>
              <a:rPr sz="682" spc="-3" dirty="0">
                <a:solidFill>
                  <a:srgbClr val="5E6062"/>
                </a:solidFill>
                <a:latin typeface="Calibri"/>
                <a:cs typeface="Calibri"/>
              </a:rPr>
              <a:t>r</a:t>
            </a:r>
            <a:r>
              <a:rPr sz="682" spc="3" dirty="0">
                <a:solidFill>
                  <a:srgbClr val="5E6062"/>
                </a:solidFill>
                <a:latin typeface="Calibri"/>
                <a:cs typeface="Calibri"/>
              </a:rPr>
              <a:t>ansitional</a:t>
            </a:r>
            <a:r>
              <a:rPr sz="682" spc="-3" dirty="0">
                <a:solidFill>
                  <a:srgbClr val="5E6062"/>
                </a:solidFill>
                <a:latin typeface="Calibri"/>
                <a:cs typeface="Calibri"/>
              </a:rPr>
              <a:t> </a:t>
            </a:r>
            <a:r>
              <a:rPr sz="682" spc="-24" dirty="0">
                <a:solidFill>
                  <a:srgbClr val="5E6062"/>
                </a:solidFill>
                <a:latin typeface="Calibri"/>
                <a:cs typeface="Calibri"/>
              </a:rPr>
              <a:t>w</a:t>
            </a:r>
            <a:r>
              <a:rPr sz="682" spc="-7" dirty="0">
                <a:solidFill>
                  <a:srgbClr val="5E6062"/>
                </a:solidFill>
                <a:latin typeface="Calibri"/>
                <a:cs typeface="Calibri"/>
              </a:rPr>
              <a:t>o</a:t>
            </a:r>
            <a:r>
              <a:rPr sz="682" dirty="0">
                <a:solidFill>
                  <a:srgbClr val="5E6062"/>
                </a:solidFill>
                <a:latin typeface="Calibri"/>
                <a:cs typeface="Calibri"/>
              </a:rPr>
              <a:t>r</a:t>
            </a:r>
            <a:r>
              <a:rPr sz="682" spc="3" dirty="0">
                <a:solidFill>
                  <a:srgbClr val="5E6062"/>
                </a:solidFill>
                <a:latin typeface="Calibri"/>
                <a:cs typeface="Calibri"/>
              </a:rPr>
              <a:t>k</a:t>
            </a:r>
            <a:r>
              <a:rPr sz="682" spc="-3" dirty="0">
                <a:solidFill>
                  <a:srgbClr val="5E6062"/>
                </a:solidFill>
                <a:latin typeface="Calibri"/>
                <a:cs typeface="Calibri"/>
              </a:rPr>
              <a:t> </a:t>
            </a:r>
            <a:r>
              <a:rPr sz="682" dirty="0">
                <a:solidFill>
                  <a:srgbClr val="5E6062"/>
                </a:solidFill>
                <a:latin typeface="Calibri"/>
                <a:cs typeface="Calibri"/>
              </a:rPr>
              <a:t>th</a:t>
            </a:r>
            <a:r>
              <a:rPr sz="682" spc="-3" dirty="0">
                <a:solidFill>
                  <a:srgbClr val="5E6062"/>
                </a:solidFill>
                <a:latin typeface="Calibri"/>
                <a:cs typeface="Calibri"/>
              </a:rPr>
              <a:t>a</a:t>
            </a:r>
            <a:r>
              <a:rPr sz="682" spc="7" dirty="0">
                <a:solidFill>
                  <a:srgbClr val="5E6062"/>
                </a:solidFill>
                <a:latin typeface="Calibri"/>
                <a:cs typeface="Calibri"/>
              </a:rPr>
              <a:t>t</a:t>
            </a:r>
            <a:r>
              <a:rPr sz="682" spc="-3" dirty="0">
                <a:solidFill>
                  <a:srgbClr val="5E6062"/>
                </a:solidFill>
                <a:latin typeface="Calibri"/>
                <a:cs typeface="Calibri"/>
              </a:rPr>
              <a:t> </a:t>
            </a:r>
            <a:r>
              <a:rPr sz="682" spc="14" dirty="0">
                <a:solidFill>
                  <a:srgbClr val="5E6062"/>
                </a:solidFill>
                <a:latin typeface="Calibri"/>
                <a:cs typeface="Calibri"/>
              </a:rPr>
              <a:t>c</a:t>
            </a:r>
            <a:r>
              <a:rPr sz="682" spc="-3" dirty="0">
                <a:solidFill>
                  <a:srgbClr val="5E6062"/>
                </a:solidFill>
                <a:latin typeface="Calibri"/>
                <a:cs typeface="Calibri"/>
              </a:rPr>
              <a:t>an </a:t>
            </a:r>
            <a:r>
              <a:rPr sz="682" dirty="0">
                <a:solidFill>
                  <a:srgbClr val="5E6062"/>
                </a:solidFill>
                <a:latin typeface="Calibri"/>
                <a:cs typeface="Calibri"/>
              </a:rPr>
              <a:t>a</a:t>
            </a:r>
            <a:r>
              <a:rPr sz="682" spc="-3" dirty="0">
                <a:solidFill>
                  <a:srgbClr val="5E6062"/>
                </a:solidFill>
                <a:latin typeface="Calibri"/>
                <a:cs typeface="Calibri"/>
              </a:rPr>
              <a:t>c</a:t>
            </a:r>
            <a:r>
              <a:rPr sz="682" spc="7" dirty="0">
                <a:solidFill>
                  <a:srgbClr val="5E6062"/>
                </a:solidFill>
                <a:latin typeface="Calibri"/>
                <a:cs typeface="Calibri"/>
              </a:rPr>
              <a:t>c</a:t>
            </a:r>
            <a:r>
              <a:rPr sz="682" spc="-7" dirty="0">
                <a:solidFill>
                  <a:srgbClr val="5E6062"/>
                </a:solidFill>
                <a:latin typeface="Calibri"/>
                <a:cs typeface="Calibri"/>
              </a:rPr>
              <a:t>ommoda</a:t>
            </a:r>
            <a:r>
              <a:rPr sz="682" spc="3" dirty="0">
                <a:solidFill>
                  <a:srgbClr val="5E6062"/>
                </a:solidFill>
                <a:latin typeface="Calibri"/>
                <a:cs typeface="Calibri"/>
              </a:rPr>
              <a:t>t</a:t>
            </a:r>
            <a:r>
              <a:rPr sz="682" spc="-7" dirty="0">
                <a:solidFill>
                  <a:srgbClr val="5E6062"/>
                </a:solidFill>
                <a:latin typeface="Calibri"/>
                <a:cs typeface="Calibri"/>
              </a:rPr>
              <a:t>e</a:t>
            </a:r>
            <a:r>
              <a:rPr sz="682" spc="-3" dirty="0">
                <a:solidFill>
                  <a:srgbClr val="5E6062"/>
                </a:solidFill>
                <a:latin typeface="Calibri"/>
                <a:cs typeface="Calibri"/>
              </a:rPr>
              <a:t> a</a:t>
            </a:r>
            <a:r>
              <a:rPr sz="682" spc="-10" dirty="0">
                <a:solidFill>
                  <a:srgbClr val="5E6062"/>
                </a:solidFill>
                <a:latin typeface="Calibri"/>
                <a:cs typeface="Calibri"/>
              </a:rPr>
              <a:t>n</a:t>
            </a:r>
            <a:r>
              <a:rPr sz="682" spc="7" dirty="0">
                <a:solidFill>
                  <a:srgbClr val="5E6062"/>
                </a:solidFill>
                <a:latin typeface="Calibri"/>
                <a:cs typeface="Calibri"/>
              </a:rPr>
              <a:t>y</a:t>
            </a:r>
            <a:r>
              <a:rPr sz="682" spc="-3" dirty="0">
                <a:solidFill>
                  <a:srgbClr val="5E6062"/>
                </a:solidFill>
                <a:latin typeface="Calibri"/>
                <a:cs typeface="Calibri"/>
              </a:rPr>
              <a:t> </a:t>
            </a:r>
            <a:r>
              <a:rPr sz="682" dirty="0">
                <a:solidFill>
                  <a:srgbClr val="5E6062"/>
                </a:solidFill>
                <a:latin typeface="Calibri"/>
                <a:cs typeface="Calibri"/>
              </a:rPr>
              <a:t>p</a:t>
            </a:r>
            <a:r>
              <a:rPr sz="682" spc="-3" dirty="0">
                <a:solidFill>
                  <a:srgbClr val="5E6062"/>
                </a:solidFill>
                <a:latin typeface="Calibri"/>
                <a:cs typeface="Calibri"/>
              </a:rPr>
              <a:t>h</a:t>
            </a:r>
            <a:r>
              <a:rPr sz="682" dirty="0">
                <a:solidFill>
                  <a:srgbClr val="5E6062"/>
                </a:solidFill>
                <a:latin typeface="Calibri"/>
                <a:cs typeface="Calibri"/>
              </a:rPr>
              <a:t>y</a:t>
            </a:r>
            <a:r>
              <a:rPr sz="682" spc="10" dirty="0">
                <a:solidFill>
                  <a:srgbClr val="5E6062"/>
                </a:solidFill>
                <a:latin typeface="Calibri"/>
                <a:cs typeface="Calibri"/>
              </a:rPr>
              <a:t>sic</a:t>
            </a:r>
            <a:r>
              <a:rPr sz="682" dirty="0">
                <a:solidFill>
                  <a:srgbClr val="5E6062"/>
                </a:solidFill>
                <a:latin typeface="Calibri"/>
                <a:cs typeface="Calibri"/>
              </a:rPr>
              <a:t>al </a:t>
            </a:r>
            <a:r>
              <a:rPr sz="682" spc="7" dirty="0">
                <a:solidFill>
                  <a:srgbClr val="5E6062"/>
                </a:solidFill>
                <a:latin typeface="Calibri"/>
                <a:cs typeface="Calibri"/>
              </a:rPr>
              <a:t>limi</a:t>
            </a:r>
            <a:r>
              <a:rPr sz="682" spc="10" dirty="0">
                <a:solidFill>
                  <a:srgbClr val="5E6062"/>
                </a:solidFill>
                <a:latin typeface="Calibri"/>
                <a:cs typeface="Calibri"/>
              </a:rPr>
              <a:t>t</a:t>
            </a:r>
            <a:r>
              <a:rPr sz="682" spc="-10" dirty="0">
                <a:solidFill>
                  <a:srgbClr val="5E6062"/>
                </a:solidFill>
                <a:latin typeface="Calibri"/>
                <a:cs typeface="Calibri"/>
              </a:rPr>
              <a:t>a</a:t>
            </a:r>
            <a:r>
              <a:rPr sz="682" spc="3" dirty="0">
                <a:solidFill>
                  <a:srgbClr val="5E6062"/>
                </a:solidFill>
                <a:latin typeface="Calibri"/>
                <a:cs typeface="Calibri"/>
              </a:rPr>
              <a:t>tions</a:t>
            </a:r>
            <a:r>
              <a:rPr sz="682" spc="-3" dirty="0">
                <a:solidFill>
                  <a:srgbClr val="5E6062"/>
                </a:solidFill>
                <a:latin typeface="Calibri"/>
                <a:cs typeface="Calibri"/>
              </a:rPr>
              <a:t> </a:t>
            </a:r>
            <a:r>
              <a:rPr sz="682" spc="7" dirty="0">
                <a:solidFill>
                  <a:srgbClr val="5E6062"/>
                </a:solidFill>
                <a:latin typeface="Calibri"/>
                <a:cs typeface="Calibri"/>
              </a:rPr>
              <a:t>in</a:t>
            </a:r>
            <a:r>
              <a:rPr sz="682" spc="-3" dirty="0">
                <a:solidFill>
                  <a:srgbClr val="5E6062"/>
                </a:solidFill>
                <a:latin typeface="Calibri"/>
                <a:cs typeface="Calibri"/>
              </a:rPr>
              <a:t> </a:t>
            </a:r>
            <a:r>
              <a:rPr sz="682" spc="-7" dirty="0">
                <a:solidFill>
                  <a:srgbClr val="5E6062"/>
                </a:solidFill>
                <a:latin typeface="Calibri"/>
                <a:cs typeface="Calibri"/>
              </a:rPr>
              <a:t>order</a:t>
            </a:r>
            <a:r>
              <a:rPr sz="682" spc="-3" dirty="0">
                <a:solidFill>
                  <a:srgbClr val="5E6062"/>
                </a:solidFill>
                <a:latin typeface="Calibri"/>
                <a:cs typeface="Calibri"/>
              </a:rPr>
              <a:t> </a:t>
            </a:r>
            <a:r>
              <a:rPr sz="682" dirty="0">
                <a:solidFill>
                  <a:srgbClr val="5E6062"/>
                </a:solidFill>
                <a:latin typeface="Calibri"/>
                <a:cs typeface="Calibri"/>
              </a:rPr>
              <a:t>to</a:t>
            </a:r>
            <a:r>
              <a:rPr sz="682" spc="-3" dirty="0">
                <a:solidFill>
                  <a:srgbClr val="5E6062"/>
                </a:solidFill>
                <a:latin typeface="Calibri"/>
                <a:cs typeface="Calibri"/>
              </a:rPr>
              <a:t> </a:t>
            </a:r>
            <a:r>
              <a:rPr sz="682" dirty="0">
                <a:solidFill>
                  <a:srgbClr val="5E6062"/>
                </a:solidFill>
                <a:latin typeface="Calibri"/>
                <a:cs typeface="Calibri"/>
              </a:rPr>
              <a:t>speed</a:t>
            </a:r>
            <a:r>
              <a:rPr sz="682" spc="-3" dirty="0">
                <a:solidFill>
                  <a:srgbClr val="5E6062"/>
                </a:solidFill>
                <a:latin typeface="Calibri"/>
                <a:cs typeface="Calibri"/>
              </a:rPr>
              <a:t> </a:t>
            </a:r>
            <a:r>
              <a:rPr sz="682" spc="-7" dirty="0">
                <a:solidFill>
                  <a:srgbClr val="5E6062"/>
                </a:solidFill>
                <a:latin typeface="Calibri"/>
                <a:cs typeface="Calibri"/>
              </a:rPr>
              <a:t>y</a:t>
            </a:r>
            <a:r>
              <a:rPr sz="682" dirty="0">
                <a:solidFill>
                  <a:srgbClr val="5E6062"/>
                </a:solidFill>
                <a:latin typeface="Calibri"/>
                <a:cs typeface="Calibri"/>
              </a:rPr>
              <a:t>our</a:t>
            </a:r>
            <a:r>
              <a:rPr sz="682" spc="-3" dirty="0">
                <a:solidFill>
                  <a:srgbClr val="5E6062"/>
                </a:solidFill>
                <a:latin typeface="Calibri"/>
                <a:cs typeface="Calibri"/>
              </a:rPr>
              <a:t> </a:t>
            </a:r>
            <a:r>
              <a:rPr sz="682" spc="-10" dirty="0">
                <a:solidFill>
                  <a:srgbClr val="5E6062"/>
                </a:solidFill>
                <a:latin typeface="Calibri"/>
                <a:cs typeface="Calibri"/>
              </a:rPr>
              <a:t>r</a:t>
            </a:r>
            <a:r>
              <a:rPr sz="682" dirty="0">
                <a:solidFill>
                  <a:srgbClr val="5E6062"/>
                </a:solidFill>
                <a:latin typeface="Calibri"/>
                <a:cs typeface="Calibri"/>
              </a:rPr>
              <a:t>e</a:t>
            </a:r>
            <a:r>
              <a:rPr sz="682" spc="-3" dirty="0">
                <a:solidFill>
                  <a:srgbClr val="5E6062"/>
                </a:solidFill>
                <a:latin typeface="Calibri"/>
                <a:cs typeface="Calibri"/>
              </a:rPr>
              <a:t>c</a:t>
            </a:r>
            <a:r>
              <a:rPr sz="682" spc="-7" dirty="0">
                <a:solidFill>
                  <a:srgbClr val="5E6062"/>
                </a:solidFill>
                <a:latin typeface="Calibri"/>
                <a:cs typeface="Calibri"/>
              </a:rPr>
              <a:t>o</a:t>
            </a:r>
            <a:r>
              <a:rPr sz="682" spc="-3" dirty="0">
                <a:solidFill>
                  <a:srgbClr val="5E6062"/>
                </a:solidFill>
                <a:latin typeface="Calibri"/>
                <a:cs typeface="Calibri"/>
              </a:rPr>
              <a:t>v</a:t>
            </a:r>
            <a:r>
              <a:rPr sz="682" spc="-7" dirty="0">
                <a:solidFill>
                  <a:srgbClr val="5E6062"/>
                </a:solidFill>
                <a:latin typeface="Calibri"/>
                <a:cs typeface="Calibri"/>
              </a:rPr>
              <a:t>e</a:t>
            </a:r>
            <a:r>
              <a:rPr sz="682" spc="-3" dirty="0">
                <a:solidFill>
                  <a:srgbClr val="5E6062"/>
                </a:solidFill>
                <a:latin typeface="Calibri"/>
                <a:cs typeface="Calibri"/>
              </a:rPr>
              <a:t>r</a:t>
            </a:r>
            <a:r>
              <a:rPr sz="682" spc="-48" dirty="0">
                <a:solidFill>
                  <a:srgbClr val="5E6062"/>
                </a:solidFill>
                <a:latin typeface="Calibri"/>
                <a:cs typeface="Calibri"/>
              </a:rPr>
              <a:t>y</a:t>
            </a:r>
            <a:r>
              <a:rPr sz="682" spc="-20" dirty="0">
                <a:solidFill>
                  <a:srgbClr val="5E6062"/>
                </a:solidFill>
                <a:latin typeface="Calibri"/>
                <a:cs typeface="Calibri"/>
              </a:rPr>
              <a:t>,</a:t>
            </a:r>
            <a:r>
              <a:rPr sz="682" spc="-3" dirty="0">
                <a:solidFill>
                  <a:srgbClr val="5E6062"/>
                </a:solidFill>
                <a:latin typeface="Calibri"/>
                <a:cs typeface="Calibri"/>
              </a:rPr>
              <a:t> </a:t>
            </a:r>
            <a:r>
              <a:rPr sz="682" dirty="0">
                <a:solidFill>
                  <a:srgbClr val="5E6062"/>
                </a:solidFill>
                <a:latin typeface="Calibri"/>
                <a:cs typeface="Calibri"/>
              </a:rPr>
              <a:t>ea</a:t>
            </a:r>
            <a:r>
              <a:rPr sz="682" spc="3" dirty="0">
                <a:solidFill>
                  <a:srgbClr val="5E6062"/>
                </a:solidFill>
                <a:latin typeface="Calibri"/>
                <a:cs typeface="Calibri"/>
              </a:rPr>
              <a:t>s</a:t>
            </a:r>
            <a:r>
              <a:rPr sz="682" spc="-7" dirty="0">
                <a:solidFill>
                  <a:srgbClr val="5E6062"/>
                </a:solidFill>
                <a:latin typeface="Calibri"/>
                <a:cs typeface="Calibri"/>
              </a:rPr>
              <a:t>e</a:t>
            </a:r>
            <a:r>
              <a:rPr sz="682" spc="-3" dirty="0">
                <a:solidFill>
                  <a:srgbClr val="5E6062"/>
                </a:solidFill>
                <a:latin typeface="Calibri"/>
                <a:cs typeface="Calibri"/>
              </a:rPr>
              <a:t> y</a:t>
            </a:r>
            <a:r>
              <a:rPr sz="682" dirty="0">
                <a:solidFill>
                  <a:srgbClr val="5E6062"/>
                </a:solidFill>
                <a:latin typeface="Calibri"/>
                <a:cs typeface="Calibri"/>
              </a:rPr>
              <a:t>our t</a:t>
            </a:r>
            <a:r>
              <a:rPr sz="682" spc="-3" dirty="0">
                <a:solidFill>
                  <a:srgbClr val="5E6062"/>
                </a:solidFill>
                <a:latin typeface="Calibri"/>
                <a:cs typeface="Calibri"/>
              </a:rPr>
              <a:t>r</a:t>
            </a:r>
            <a:r>
              <a:rPr sz="682" spc="3" dirty="0">
                <a:solidFill>
                  <a:srgbClr val="5E6062"/>
                </a:solidFill>
                <a:latin typeface="Calibri"/>
                <a:cs typeface="Calibri"/>
              </a:rPr>
              <a:t>ansition</a:t>
            </a:r>
            <a:r>
              <a:rPr sz="682" spc="-3" dirty="0">
                <a:solidFill>
                  <a:srgbClr val="5E6062"/>
                </a:solidFill>
                <a:latin typeface="Calibri"/>
                <a:cs typeface="Calibri"/>
              </a:rPr>
              <a:t> </a:t>
            </a:r>
            <a:r>
              <a:rPr sz="682" dirty="0">
                <a:solidFill>
                  <a:srgbClr val="5E6062"/>
                </a:solidFill>
                <a:latin typeface="Calibri"/>
                <a:cs typeface="Calibri"/>
              </a:rPr>
              <a:t>back</a:t>
            </a:r>
            <a:r>
              <a:rPr sz="682" spc="-3" dirty="0">
                <a:solidFill>
                  <a:srgbClr val="5E6062"/>
                </a:solidFill>
                <a:latin typeface="Calibri"/>
                <a:cs typeface="Calibri"/>
              </a:rPr>
              <a:t> </a:t>
            </a:r>
            <a:r>
              <a:rPr sz="682" dirty="0">
                <a:solidFill>
                  <a:srgbClr val="5E6062"/>
                </a:solidFill>
                <a:latin typeface="Calibri"/>
                <a:cs typeface="Calibri"/>
              </a:rPr>
              <a:t>to</a:t>
            </a:r>
            <a:r>
              <a:rPr sz="682" spc="-3" dirty="0">
                <a:solidFill>
                  <a:srgbClr val="5E6062"/>
                </a:solidFill>
                <a:latin typeface="Calibri"/>
                <a:cs typeface="Calibri"/>
              </a:rPr>
              <a:t> </a:t>
            </a:r>
            <a:r>
              <a:rPr sz="682" spc="-24" dirty="0">
                <a:solidFill>
                  <a:srgbClr val="5E6062"/>
                </a:solidFill>
                <a:latin typeface="Calibri"/>
                <a:cs typeface="Calibri"/>
              </a:rPr>
              <a:t>w</a:t>
            </a:r>
            <a:r>
              <a:rPr sz="682" spc="-3" dirty="0">
                <a:solidFill>
                  <a:srgbClr val="5E6062"/>
                </a:solidFill>
                <a:latin typeface="Calibri"/>
                <a:cs typeface="Calibri"/>
              </a:rPr>
              <a:t>or</a:t>
            </a:r>
            <a:r>
              <a:rPr sz="682" spc="3" dirty="0">
                <a:solidFill>
                  <a:srgbClr val="5E6062"/>
                </a:solidFill>
                <a:latin typeface="Calibri"/>
                <a:cs typeface="Calibri"/>
              </a:rPr>
              <a:t>k</a:t>
            </a:r>
            <a:r>
              <a:rPr sz="682" spc="-3" dirty="0">
                <a:solidFill>
                  <a:srgbClr val="5E6062"/>
                </a:solidFill>
                <a:latin typeface="Calibri"/>
                <a:cs typeface="Calibri"/>
              </a:rPr>
              <a:t> and </a:t>
            </a:r>
            <a:r>
              <a:rPr sz="682" spc="3" dirty="0">
                <a:solidFill>
                  <a:srgbClr val="5E6062"/>
                </a:solidFill>
                <a:latin typeface="Calibri"/>
                <a:cs typeface="Calibri"/>
              </a:rPr>
              <a:t>minimi</a:t>
            </a:r>
            <a:r>
              <a:rPr sz="682" spc="-3" dirty="0">
                <a:solidFill>
                  <a:srgbClr val="5E6062"/>
                </a:solidFill>
                <a:latin typeface="Calibri"/>
                <a:cs typeface="Calibri"/>
              </a:rPr>
              <a:t>z</a:t>
            </a:r>
            <a:r>
              <a:rPr sz="682" spc="-7" dirty="0">
                <a:solidFill>
                  <a:srgbClr val="5E6062"/>
                </a:solidFill>
                <a:latin typeface="Calibri"/>
                <a:cs typeface="Calibri"/>
              </a:rPr>
              <a:t>e</a:t>
            </a:r>
            <a:r>
              <a:rPr sz="682" spc="-3" dirty="0">
                <a:solidFill>
                  <a:srgbClr val="5E6062"/>
                </a:solidFill>
                <a:latin typeface="Calibri"/>
                <a:cs typeface="Calibri"/>
              </a:rPr>
              <a:t> a</a:t>
            </a:r>
            <a:r>
              <a:rPr sz="682" spc="-10" dirty="0">
                <a:solidFill>
                  <a:srgbClr val="5E6062"/>
                </a:solidFill>
                <a:latin typeface="Calibri"/>
                <a:cs typeface="Calibri"/>
              </a:rPr>
              <a:t>n</a:t>
            </a:r>
            <a:r>
              <a:rPr sz="682" spc="7" dirty="0">
                <a:solidFill>
                  <a:srgbClr val="5E6062"/>
                </a:solidFill>
                <a:latin typeface="Calibri"/>
                <a:cs typeface="Calibri"/>
              </a:rPr>
              <a:t>y</a:t>
            </a:r>
            <a:r>
              <a:rPr sz="682" spc="-3" dirty="0">
                <a:solidFill>
                  <a:srgbClr val="5E6062"/>
                </a:solidFill>
                <a:latin typeface="Calibri"/>
                <a:cs typeface="Calibri"/>
              </a:rPr>
              <a:t> ha</a:t>
            </a:r>
            <a:r>
              <a:rPr sz="682" spc="-10" dirty="0">
                <a:solidFill>
                  <a:srgbClr val="5E6062"/>
                </a:solidFill>
                <a:latin typeface="Calibri"/>
                <a:cs typeface="Calibri"/>
              </a:rPr>
              <a:t>r</a:t>
            </a:r>
            <a:r>
              <a:rPr sz="682" dirty="0">
                <a:solidFill>
                  <a:srgbClr val="5E6062"/>
                </a:solidFill>
                <a:latin typeface="Calibri"/>
                <a:cs typeface="Calibri"/>
              </a:rPr>
              <a:t>dship</a:t>
            </a:r>
            <a:r>
              <a:rPr sz="682" spc="-3" dirty="0">
                <a:solidFill>
                  <a:srgbClr val="5E6062"/>
                </a:solidFill>
                <a:latin typeface="Calibri"/>
                <a:cs typeface="Calibri"/>
              </a:rPr>
              <a:t> </a:t>
            </a:r>
            <a:r>
              <a:rPr sz="682" dirty="0">
                <a:solidFill>
                  <a:srgbClr val="5E6062"/>
                </a:solidFill>
                <a:latin typeface="Calibri"/>
                <a:cs typeface="Calibri"/>
              </a:rPr>
              <a:t>as</a:t>
            </a:r>
            <a:r>
              <a:rPr sz="682" spc="-3" dirty="0">
                <a:solidFill>
                  <a:srgbClr val="5E6062"/>
                </a:solidFill>
                <a:latin typeface="Calibri"/>
                <a:cs typeface="Calibri"/>
              </a:rPr>
              <a:t> </a:t>
            </a:r>
            <a:r>
              <a:rPr sz="682" spc="-7" dirty="0">
                <a:solidFill>
                  <a:srgbClr val="5E6062"/>
                </a:solidFill>
                <a:latin typeface="Calibri"/>
                <a:cs typeface="Calibri"/>
              </a:rPr>
              <a:t>a</a:t>
            </a:r>
            <a:r>
              <a:rPr sz="682" spc="-3" dirty="0">
                <a:solidFill>
                  <a:srgbClr val="5E6062"/>
                </a:solidFill>
                <a:latin typeface="Calibri"/>
                <a:cs typeface="Calibri"/>
              </a:rPr>
              <a:t> </a:t>
            </a:r>
            <a:r>
              <a:rPr sz="682" spc="-10" dirty="0">
                <a:solidFill>
                  <a:srgbClr val="5E6062"/>
                </a:solidFill>
                <a:latin typeface="Calibri"/>
                <a:cs typeface="Calibri"/>
              </a:rPr>
              <a:t>r</a:t>
            </a:r>
            <a:r>
              <a:rPr sz="682" dirty="0">
                <a:solidFill>
                  <a:srgbClr val="5E6062"/>
                </a:solidFill>
                <a:latin typeface="Calibri"/>
                <a:cs typeface="Calibri"/>
              </a:rPr>
              <a:t>esult</a:t>
            </a:r>
            <a:r>
              <a:rPr sz="682" spc="-3" dirty="0">
                <a:solidFill>
                  <a:srgbClr val="5E6062"/>
                </a:solidFill>
                <a:latin typeface="Calibri"/>
                <a:cs typeface="Calibri"/>
              </a:rPr>
              <a:t> o</a:t>
            </a:r>
            <a:r>
              <a:rPr sz="682" spc="3" dirty="0">
                <a:solidFill>
                  <a:srgbClr val="5E6062"/>
                </a:solidFill>
                <a:latin typeface="Calibri"/>
                <a:cs typeface="Calibri"/>
              </a:rPr>
              <a:t>f</a:t>
            </a:r>
            <a:r>
              <a:rPr sz="682" spc="-3" dirty="0">
                <a:solidFill>
                  <a:srgbClr val="5E6062"/>
                </a:solidFill>
                <a:latin typeface="Calibri"/>
                <a:cs typeface="Calibri"/>
              </a:rPr>
              <a:t> </a:t>
            </a:r>
            <a:r>
              <a:rPr sz="682" spc="-7" dirty="0">
                <a:solidFill>
                  <a:srgbClr val="5E6062"/>
                </a:solidFill>
                <a:latin typeface="Calibri"/>
                <a:cs typeface="Calibri"/>
              </a:rPr>
              <a:t>a</a:t>
            </a:r>
            <a:r>
              <a:rPr sz="682" spc="-3" dirty="0">
                <a:solidFill>
                  <a:srgbClr val="5E6062"/>
                </a:solidFill>
                <a:latin typeface="Calibri"/>
                <a:cs typeface="Calibri"/>
              </a:rPr>
              <a:t> </a:t>
            </a:r>
            <a:r>
              <a:rPr sz="682" spc="-24" dirty="0">
                <a:solidFill>
                  <a:srgbClr val="5E6062"/>
                </a:solidFill>
                <a:latin typeface="Calibri"/>
                <a:cs typeface="Calibri"/>
              </a:rPr>
              <a:t>w</a:t>
            </a:r>
            <a:r>
              <a:rPr sz="682" spc="-7" dirty="0">
                <a:solidFill>
                  <a:srgbClr val="5E6062"/>
                </a:solidFill>
                <a:latin typeface="Calibri"/>
                <a:cs typeface="Calibri"/>
              </a:rPr>
              <a:t>o</a:t>
            </a:r>
            <a:r>
              <a:rPr sz="682" dirty="0">
                <a:solidFill>
                  <a:srgbClr val="5E6062"/>
                </a:solidFill>
                <a:latin typeface="Calibri"/>
                <a:cs typeface="Calibri"/>
              </a:rPr>
              <a:t>rkpla</a:t>
            </a:r>
            <a:r>
              <a:rPr sz="682" spc="-3" dirty="0">
                <a:solidFill>
                  <a:srgbClr val="5E6062"/>
                </a:solidFill>
                <a:latin typeface="Calibri"/>
                <a:cs typeface="Calibri"/>
              </a:rPr>
              <a:t>c</a:t>
            </a:r>
            <a:r>
              <a:rPr sz="682" spc="-7" dirty="0">
                <a:solidFill>
                  <a:srgbClr val="5E6062"/>
                </a:solidFill>
                <a:latin typeface="Calibri"/>
                <a:cs typeface="Calibri"/>
              </a:rPr>
              <a:t>e</a:t>
            </a:r>
            <a:r>
              <a:rPr sz="682" spc="-3" dirty="0">
                <a:solidFill>
                  <a:srgbClr val="5E6062"/>
                </a:solidFill>
                <a:latin typeface="Calibri"/>
                <a:cs typeface="Calibri"/>
              </a:rPr>
              <a:t> </a:t>
            </a:r>
            <a:r>
              <a:rPr sz="682" dirty="0">
                <a:solidFill>
                  <a:srgbClr val="5E6062"/>
                </a:solidFill>
                <a:latin typeface="Calibri"/>
                <a:cs typeface="Calibri"/>
              </a:rPr>
              <a:t>inju</a:t>
            </a:r>
            <a:r>
              <a:rPr sz="682" spc="3" dirty="0">
                <a:solidFill>
                  <a:srgbClr val="5E6062"/>
                </a:solidFill>
                <a:latin typeface="Calibri"/>
                <a:cs typeface="Calibri"/>
              </a:rPr>
              <a:t>r</a:t>
            </a:r>
            <a:r>
              <a:rPr sz="682" spc="-48" dirty="0">
                <a:solidFill>
                  <a:srgbClr val="5E6062"/>
                </a:solidFill>
                <a:latin typeface="Calibri"/>
                <a:cs typeface="Calibri"/>
              </a:rPr>
              <a:t>y</a:t>
            </a:r>
            <a:r>
              <a:rPr sz="682" spc="-24" dirty="0">
                <a:solidFill>
                  <a:srgbClr val="5E6062"/>
                </a:solidFill>
                <a:latin typeface="Calibri"/>
                <a:cs typeface="Calibri"/>
              </a:rPr>
              <a:t>.</a:t>
            </a:r>
            <a:r>
              <a:rPr sz="682" spc="-3" dirty="0">
                <a:solidFill>
                  <a:srgbClr val="5E6062"/>
                </a:solidFill>
                <a:latin typeface="Calibri"/>
                <a:cs typeface="Calibri"/>
              </a:rPr>
              <a:t> </a:t>
            </a:r>
            <a:r>
              <a:rPr sz="682" dirty="0">
                <a:solidFill>
                  <a:srgbClr val="5E6062"/>
                </a:solidFill>
                <a:latin typeface="Calibri"/>
                <a:cs typeface="Calibri"/>
              </a:rPr>
              <a:t>Empl</a:t>
            </a:r>
            <a:r>
              <a:rPr sz="682" spc="-10" dirty="0">
                <a:solidFill>
                  <a:srgbClr val="5E6062"/>
                </a:solidFill>
                <a:latin typeface="Calibri"/>
                <a:cs typeface="Calibri"/>
              </a:rPr>
              <a:t>o</a:t>
            </a:r>
            <a:r>
              <a:rPr sz="682" spc="-3" dirty="0">
                <a:solidFill>
                  <a:srgbClr val="5E6062"/>
                </a:solidFill>
                <a:latin typeface="Calibri"/>
                <a:cs typeface="Calibri"/>
              </a:rPr>
              <a:t>y</a:t>
            </a:r>
            <a:r>
              <a:rPr sz="682" spc="-7" dirty="0">
                <a:solidFill>
                  <a:srgbClr val="5E6062"/>
                </a:solidFill>
                <a:latin typeface="Calibri"/>
                <a:cs typeface="Calibri"/>
              </a:rPr>
              <a:t>ee</a:t>
            </a:r>
            <a:r>
              <a:rPr sz="682" spc="-3" dirty="0">
                <a:solidFill>
                  <a:srgbClr val="5E6062"/>
                </a:solidFill>
                <a:latin typeface="Calibri"/>
                <a:cs typeface="Calibri"/>
              </a:rPr>
              <a:t> </a:t>
            </a:r>
            <a:r>
              <a:rPr sz="682" spc="10" dirty="0">
                <a:solidFill>
                  <a:srgbClr val="5E6062"/>
                </a:solidFill>
                <a:latin typeface="Calibri"/>
                <a:cs typeface="Calibri"/>
              </a:rPr>
              <a:t>s</a:t>
            </a:r>
            <a:r>
              <a:rPr sz="682" dirty="0">
                <a:solidFill>
                  <a:srgbClr val="5E6062"/>
                </a:solidFill>
                <a:latin typeface="Calibri"/>
                <a:cs typeface="Calibri"/>
              </a:rPr>
              <a:t>a</a:t>
            </a:r>
            <a:r>
              <a:rPr sz="682" spc="-14" dirty="0">
                <a:solidFill>
                  <a:srgbClr val="5E6062"/>
                </a:solidFill>
                <a:latin typeface="Calibri"/>
                <a:cs typeface="Calibri"/>
              </a:rPr>
              <a:t>f</a:t>
            </a:r>
            <a:r>
              <a:rPr sz="682" dirty="0">
                <a:solidFill>
                  <a:srgbClr val="5E6062"/>
                </a:solidFill>
                <a:latin typeface="Calibri"/>
                <a:cs typeface="Calibri"/>
              </a:rPr>
              <a:t>e</a:t>
            </a:r>
            <a:r>
              <a:rPr sz="682" spc="-3" dirty="0">
                <a:solidFill>
                  <a:srgbClr val="5E6062"/>
                </a:solidFill>
                <a:latin typeface="Calibri"/>
                <a:cs typeface="Calibri"/>
              </a:rPr>
              <a:t>t</a:t>
            </a:r>
            <a:r>
              <a:rPr sz="682" spc="7" dirty="0">
                <a:solidFill>
                  <a:srgbClr val="5E6062"/>
                </a:solidFill>
                <a:latin typeface="Calibri"/>
                <a:cs typeface="Calibri"/>
              </a:rPr>
              <a:t>y</a:t>
            </a:r>
            <a:r>
              <a:rPr sz="682" spc="-3" dirty="0">
                <a:solidFill>
                  <a:srgbClr val="5E6062"/>
                </a:solidFill>
                <a:latin typeface="Calibri"/>
                <a:cs typeface="Calibri"/>
              </a:rPr>
              <a:t> and </a:t>
            </a:r>
            <a:r>
              <a:rPr sz="682" spc="-10" dirty="0">
                <a:solidFill>
                  <a:srgbClr val="5E6062"/>
                </a:solidFill>
                <a:latin typeface="Calibri"/>
                <a:cs typeface="Calibri"/>
              </a:rPr>
              <a:t>r</a:t>
            </a:r>
            <a:r>
              <a:rPr sz="682" dirty="0">
                <a:solidFill>
                  <a:srgbClr val="5E6062"/>
                </a:solidFill>
                <a:latin typeface="Calibri"/>
                <a:cs typeface="Calibri"/>
              </a:rPr>
              <a:t>e</a:t>
            </a:r>
            <a:r>
              <a:rPr sz="682" spc="-7" dirty="0">
                <a:solidFill>
                  <a:srgbClr val="5E6062"/>
                </a:solidFill>
                <a:latin typeface="Calibri"/>
                <a:cs typeface="Calibri"/>
              </a:rPr>
              <a:t>co</a:t>
            </a:r>
            <a:r>
              <a:rPr sz="682" spc="-3" dirty="0">
                <a:solidFill>
                  <a:srgbClr val="5E6062"/>
                </a:solidFill>
                <a:latin typeface="Calibri"/>
                <a:cs typeface="Calibri"/>
              </a:rPr>
              <a:t>v</a:t>
            </a:r>
            <a:r>
              <a:rPr sz="682" spc="-7" dirty="0">
                <a:solidFill>
                  <a:srgbClr val="5E6062"/>
                </a:solidFill>
                <a:latin typeface="Calibri"/>
                <a:cs typeface="Calibri"/>
              </a:rPr>
              <a:t>e</a:t>
            </a:r>
            <a:r>
              <a:rPr sz="682" dirty="0">
                <a:solidFill>
                  <a:srgbClr val="5E6062"/>
                </a:solidFill>
                <a:latin typeface="Calibri"/>
                <a:cs typeface="Calibri"/>
              </a:rPr>
              <a:t>r</a:t>
            </a:r>
            <a:r>
              <a:rPr sz="682" spc="7" dirty="0">
                <a:solidFill>
                  <a:srgbClr val="5E6062"/>
                </a:solidFill>
                <a:latin typeface="Calibri"/>
                <a:cs typeface="Calibri"/>
              </a:rPr>
              <a:t>y</a:t>
            </a:r>
            <a:r>
              <a:rPr sz="682" spc="3" dirty="0">
                <a:solidFill>
                  <a:srgbClr val="5E6062"/>
                </a:solidFill>
                <a:latin typeface="Calibri"/>
                <a:cs typeface="Calibri"/>
              </a:rPr>
              <a:t> </a:t>
            </a:r>
            <a:r>
              <a:rPr sz="682" spc="-7" dirty="0">
                <a:solidFill>
                  <a:srgbClr val="5E6062"/>
                </a:solidFill>
                <a:latin typeface="Calibri"/>
                <a:cs typeface="Calibri"/>
              </a:rPr>
              <a:t>a</a:t>
            </a:r>
            <a:r>
              <a:rPr sz="682" spc="-10" dirty="0">
                <a:solidFill>
                  <a:srgbClr val="5E6062"/>
                </a:solidFill>
                <a:latin typeface="Calibri"/>
                <a:cs typeface="Calibri"/>
              </a:rPr>
              <a:t>r</a:t>
            </a:r>
            <a:r>
              <a:rPr sz="682" spc="-7" dirty="0">
                <a:solidFill>
                  <a:srgbClr val="5E6062"/>
                </a:solidFill>
                <a:latin typeface="Calibri"/>
                <a:cs typeface="Calibri"/>
              </a:rPr>
              <a:t>e</a:t>
            </a:r>
            <a:r>
              <a:rPr sz="682" spc="-3" dirty="0">
                <a:solidFill>
                  <a:srgbClr val="5E6062"/>
                </a:solidFill>
                <a:latin typeface="Calibri"/>
                <a:cs typeface="Calibri"/>
              </a:rPr>
              <a:t> </a:t>
            </a:r>
            <a:r>
              <a:rPr sz="682" dirty="0">
                <a:solidFill>
                  <a:srgbClr val="5E6062"/>
                </a:solidFill>
                <a:latin typeface="Calibri"/>
                <a:cs typeface="Calibri"/>
              </a:rPr>
              <a:t>the</a:t>
            </a:r>
            <a:r>
              <a:rPr sz="682" spc="-3" dirty="0">
                <a:solidFill>
                  <a:srgbClr val="5E6062"/>
                </a:solidFill>
                <a:latin typeface="Calibri"/>
                <a:cs typeface="Calibri"/>
              </a:rPr>
              <a:t> </a:t>
            </a:r>
            <a:r>
              <a:rPr sz="682" spc="3" dirty="0">
                <a:solidFill>
                  <a:srgbClr val="5E6062"/>
                </a:solidFill>
                <a:latin typeface="Calibri"/>
                <a:cs typeface="Calibri"/>
              </a:rPr>
              <a:t>highest</a:t>
            </a:r>
            <a:r>
              <a:rPr sz="682" spc="-3" dirty="0">
                <a:solidFill>
                  <a:srgbClr val="5E6062"/>
                </a:solidFill>
                <a:latin typeface="Calibri"/>
                <a:cs typeface="Calibri"/>
              </a:rPr>
              <a:t> </a:t>
            </a:r>
            <a:r>
              <a:rPr sz="682" dirty="0">
                <a:solidFill>
                  <a:srgbClr val="5E6062"/>
                </a:solidFill>
                <a:latin typeface="Calibri"/>
                <a:cs typeface="Calibri"/>
              </a:rPr>
              <a:t>priorities.</a:t>
            </a:r>
            <a:r>
              <a:rPr sz="682" spc="-3" dirty="0">
                <a:solidFill>
                  <a:srgbClr val="5E6062"/>
                </a:solidFill>
                <a:latin typeface="Calibri"/>
                <a:cs typeface="Calibri"/>
              </a:rPr>
              <a:t> It</a:t>
            </a:r>
            <a:r>
              <a:rPr sz="682" spc="-20" dirty="0">
                <a:solidFill>
                  <a:srgbClr val="5E6062"/>
                </a:solidFill>
                <a:latin typeface="Calibri"/>
                <a:cs typeface="Calibri"/>
              </a:rPr>
              <a:t>’</a:t>
            </a:r>
            <a:r>
              <a:rPr sz="682" spc="10" dirty="0">
                <a:solidFill>
                  <a:srgbClr val="5E6062"/>
                </a:solidFill>
                <a:latin typeface="Calibri"/>
                <a:cs typeface="Calibri"/>
              </a:rPr>
              <a:t>s</a:t>
            </a:r>
            <a:r>
              <a:rPr sz="682" spc="-3" dirty="0">
                <a:solidFill>
                  <a:srgbClr val="5E6062"/>
                </a:solidFill>
                <a:latin typeface="Calibri"/>
                <a:cs typeface="Calibri"/>
              </a:rPr>
              <a:t> </a:t>
            </a:r>
            <a:r>
              <a:rPr sz="682" spc="3" dirty="0">
                <a:solidFill>
                  <a:srgbClr val="5E6062"/>
                </a:solidFill>
                <a:latin typeface="Calibri"/>
                <a:cs typeface="Calibri"/>
              </a:rPr>
              <a:t>ess</a:t>
            </a:r>
            <a:r>
              <a:rPr sz="682" dirty="0">
                <a:solidFill>
                  <a:srgbClr val="5E6062"/>
                </a:solidFill>
                <a:latin typeface="Calibri"/>
                <a:cs typeface="Calibri"/>
              </a:rPr>
              <a:t>ential</a:t>
            </a:r>
            <a:r>
              <a:rPr sz="682" spc="-3" dirty="0">
                <a:solidFill>
                  <a:srgbClr val="5E6062"/>
                </a:solidFill>
                <a:latin typeface="Calibri"/>
                <a:cs typeface="Calibri"/>
              </a:rPr>
              <a:t> </a:t>
            </a:r>
            <a:r>
              <a:rPr sz="682" spc="17" dirty="0">
                <a:solidFill>
                  <a:srgbClr val="5E6062"/>
                </a:solidFill>
                <a:latin typeface="Calibri"/>
                <a:cs typeface="Calibri"/>
              </a:rPr>
              <a:t>–</a:t>
            </a:r>
            <a:r>
              <a:rPr sz="682" spc="-3" dirty="0">
                <a:solidFill>
                  <a:srgbClr val="5E6062"/>
                </a:solidFill>
                <a:latin typeface="Calibri"/>
                <a:cs typeface="Calibri"/>
              </a:rPr>
              <a:t> and </a:t>
            </a:r>
            <a:r>
              <a:rPr sz="682" spc="-14" dirty="0">
                <a:solidFill>
                  <a:srgbClr val="5E6062"/>
                </a:solidFill>
                <a:latin typeface="Calibri"/>
                <a:cs typeface="Calibri"/>
              </a:rPr>
              <a:t>r</a:t>
            </a:r>
            <a:r>
              <a:rPr sz="682" spc="-7" dirty="0">
                <a:solidFill>
                  <a:srgbClr val="5E6062"/>
                </a:solidFill>
                <a:latin typeface="Calibri"/>
                <a:cs typeface="Calibri"/>
              </a:rPr>
              <a:t>e</a:t>
            </a:r>
            <a:r>
              <a:rPr sz="682" spc="-17" dirty="0">
                <a:solidFill>
                  <a:srgbClr val="5E6062"/>
                </a:solidFill>
                <a:latin typeface="Calibri"/>
                <a:cs typeface="Calibri"/>
              </a:rPr>
              <a:t>q</a:t>
            </a:r>
            <a:r>
              <a:rPr sz="682" dirty="0">
                <a:solidFill>
                  <a:srgbClr val="5E6062"/>
                </a:solidFill>
                <a:latin typeface="Calibri"/>
                <a:cs typeface="Calibri"/>
              </a:rPr>
              <a:t>ui</a:t>
            </a:r>
            <a:r>
              <a:rPr sz="682" spc="-3" dirty="0">
                <a:solidFill>
                  <a:srgbClr val="5E6062"/>
                </a:solidFill>
                <a:latin typeface="Calibri"/>
                <a:cs typeface="Calibri"/>
              </a:rPr>
              <a:t>r</a:t>
            </a:r>
            <a:r>
              <a:rPr sz="682" spc="-7" dirty="0">
                <a:solidFill>
                  <a:srgbClr val="5E6062"/>
                </a:solidFill>
                <a:latin typeface="Calibri"/>
                <a:cs typeface="Calibri"/>
              </a:rPr>
              <a:t>ed</a:t>
            </a:r>
            <a:r>
              <a:rPr sz="682" spc="-3" dirty="0">
                <a:solidFill>
                  <a:srgbClr val="5E6062"/>
                </a:solidFill>
                <a:latin typeface="Calibri"/>
                <a:cs typeface="Calibri"/>
              </a:rPr>
              <a:t> </a:t>
            </a:r>
            <a:r>
              <a:rPr sz="682" spc="17" dirty="0">
                <a:solidFill>
                  <a:srgbClr val="5E6062"/>
                </a:solidFill>
                <a:latin typeface="Calibri"/>
                <a:cs typeface="Calibri"/>
              </a:rPr>
              <a:t>–</a:t>
            </a:r>
            <a:r>
              <a:rPr sz="682" spc="-3" dirty="0">
                <a:solidFill>
                  <a:srgbClr val="5E6062"/>
                </a:solidFill>
                <a:latin typeface="Calibri"/>
                <a:cs typeface="Calibri"/>
              </a:rPr>
              <a:t> </a:t>
            </a:r>
            <a:r>
              <a:rPr sz="682" dirty="0">
                <a:solidFill>
                  <a:srgbClr val="5E6062"/>
                </a:solidFill>
                <a:latin typeface="Calibri"/>
                <a:cs typeface="Calibri"/>
              </a:rPr>
              <a:t>to </a:t>
            </a:r>
            <a:r>
              <a:rPr sz="682" spc="-10" dirty="0">
                <a:solidFill>
                  <a:srgbClr val="5E6062"/>
                </a:solidFill>
                <a:latin typeface="Calibri"/>
                <a:cs typeface="Calibri"/>
              </a:rPr>
              <a:t>k</a:t>
            </a:r>
            <a:r>
              <a:rPr sz="682" spc="-3" dirty="0">
                <a:solidFill>
                  <a:srgbClr val="5E6062"/>
                </a:solidFill>
                <a:latin typeface="Calibri"/>
                <a:cs typeface="Calibri"/>
              </a:rPr>
              <a:t>eep </a:t>
            </a:r>
            <a:r>
              <a:rPr sz="682" spc="7" dirty="0">
                <a:solidFill>
                  <a:srgbClr val="5E6062"/>
                </a:solidFill>
                <a:latin typeface="Calibri"/>
                <a:cs typeface="Calibri"/>
              </a:rPr>
              <a:t>Sedg</a:t>
            </a:r>
            <a:r>
              <a:rPr sz="682" dirty="0">
                <a:solidFill>
                  <a:srgbClr val="5E6062"/>
                </a:solidFill>
                <a:latin typeface="Calibri"/>
                <a:cs typeface="Calibri"/>
              </a:rPr>
              <a:t>wick</a:t>
            </a:r>
            <a:r>
              <a:rPr sz="682" spc="-3" dirty="0">
                <a:solidFill>
                  <a:srgbClr val="5E6062"/>
                </a:solidFill>
                <a:latin typeface="Calibri"/>
                <a:cs typeface="Calibri"/>
              </a:rPr>
              <a:t> </a:t>
            </a:r>
            <a:r>
              <a:rPr sz="682" spc="-20" dirty="0">
                <a:solidFill>
                  <a:srgbClr val="5E6062"/>
                </a:solidFill>
                <a:latin typeface="Calibri"/>
                <a:cs typeface="Calibri"/>
              </a:rPr>
              <a:t>M</a:t>
            </a:r>
            <a:r>
              <a:rPr sz="682" spc="44" dirty="0">
                <a:solidFill>
                  <a:srgbClr val="5E6062"/>
                </a:solidFill>
                <a:latin typeface="Calibri"/>
                <a:cs typeface="Calibri"/>
              </a:rPr>
              <a:t>C</a:t>
            </a:r>
            <a:r>
              <a:rPr sz="682" spc="61" dirty="0">
                <a:solidFill>
                  <a:srgbClr val="5E6062"/>
                </a:solidFill>
                <a:latin typeface="Calibri"/>
                <a:cs typeface="Calibri"/>
              </a:rPr>
              <a:t>O</a:t>
            </a:r>
            <a:r>
              <a:rPr sz="682" spc="-3" dirty="0">
                <a:solidFill>
                  <a:srgbClr val="5E6062"/>
                </a:solidFill>
                <a:latin typeface="Calibri"/>
                <a:cs typeface="Calibri"/>
              </a:rPr>
              <a:t> and </a:t>
            </a:r>
            <a:r>
              <a:rPr sz="682" spc="-7" dirty="0">
                <a:solidFill>
                  <a:srgbClr val="5E6062"/>
                </a:solidFill>
                <a:latin typeface="Calibri"/>
                <a:cs typeface="Calibri"/>
              </a:rPr>
              <a:t>y</a:t>
            </a:r>
            <a:r>
              <a:rPr sz="682" dirty="0">
                <a:solidFill>
                  <a:srgbClr val="5E6062"/>
                </a:solidFill>
                <a:latin typeface="Calibri"/>
                <a:cs typeface="Calibri"/>
              </a:rPr>
              <a:t>our</a:t>
            </a:r>
            <a:r>
              <a:rPr sz="682" spc="-3" dirty="0">
                <a:solidFill>
                  <a:srgbClr val="5E6062"/>
                </a:solidFill>
                <a:latin typeface="Calibri"/>
                <a:cs typeface="Calibri"/>
              </a:rPr>
              <a:t> </a:t>
            </a:r>
            <a:r>
              <a:rPr sz="682" dirty="0">
                <a:solidFill>
                  <a:srgbClr val="5E6062"/>
                </a:solidFill>
                <a:latin typeface="Calibri"/>
                <a:cs typeface="Calibri"/>
              </a:rPr>
              <a:t>empl</a:t>
            </a:r>
            <a:r>
              <a:rPr sz="682" spc="-10" dirty="0">
                <a:solidFill>
                  <a:srgbClr val="5E6062"/>
                </a:solidFill>
                <a:latin typeface="Calibri"/>
                <a:cs typeface="Calibri"/>
              </a:rPr>
              <a:t>o</a:t>
            </a:r>
            <a:r>
              <a:rPr sz="682" spc="-3" dirty="0">
                <a:solidFill>
                  <a:srgbClr val="5E6062"/>
                </a:solidFill>
                <a:latin typeface="Calibri"/>
                <a:cs typeface="Calibri"/>
              </a:rPr>
              <a:t>y</a:t>
            </a:r>
            <a:r>
              <a:rPr sz="682" spc="-7" dirty="0">
                <a:solidFill>
                  <a:srgbClr val="5E6062"/>
                </a:solidFill>
                <a:latin typeface="Calibri"/>
                <a:cs typeface="Calibri"/>
              </a:rPr>
              <a:t>er</a:t>
            </a:r>
            <a:r>
              <a:rPr sz="682" spc="-3" dirty="0">
                <a:solidFill>
                  <a:srgbClr val="5E6062"/>
                </a:solidFill>
                <a:latin typeface="Calibri"/>
                <a:cs typeface="Calibri"/>
              </a:rPr>
              <a:t> </a:t>
            </a:r>
            <a:r>
              <a:rPr sz="682" spc="-7" dirty="0">
                <a:solidFill>
                  <a:srgbClr val="5E6062"/>
                </a:solidFill>
                <a:latin typeface="Calibri"/>
                <a:cs typeface="Calibri"/>
              </a:rPr>
              <a:t>upda</a:t>
            </a:r>
            <a:r>
              <a:rPr sz="682" spc="3" dirty="0">
                <a:solidFill>
                  <a:srgbClr val="5E6062"/>
                </a:solidFill>
                <a:latin typeface="Calibri"/>
                <a:cs typeface="Calibri"/>
              </a:rPr>
              <a:t>t</a:t>
            </a:r>
            <a:r>
              <a:rPr sz="682" spc="-7" dirty="0">
                <a:solidFill>
                  <a:srgbClr val="5E6062"/>
                </a:solidFill>
                <a:latin typeface="Calibri"/>
                <a:cs typeface="Calibri"/>
              </a:rPr>
              <a:t>ed</a:t>
            </a:r>
            <a:r>
              <a:rPr sz="682" spc="-3" dirty="0">
                <a:solidFill>
                  <a:srgbClr val="5E6062"/>
                </a:solidFill>
                <a:latin typeface="Calibri"/>
                <a:cs typeface="Calibri"/>
              </a:rPr>
              <a:t> </a:t>
            </a:r>
            <a:r>
              <a:rPr sz="682" dirty="0">
                <a:solidFill>
                  <a:srgbClr val="5E6062"/>
                </a:solidFill>
                <a:latin typeface="Calibri"/>
                <a:cs typeface="Calibri"/>
              </a:rPr>
              <a:t>on</a:t>
            </a:r>
            <a:r>
              <a:rPr sz="682" spc="-3" dirty="0">
                <a:solidFill>
                  <a:srgbClr val="5E6062"/>
                </a:solidFill>
                <a:latin typeface="Calibri"/>
                <a:cs typeface="Calibri"/>
              </a:rPr>
              <a:t> y</a:t>
            </a:r>
            <a:r>
              <a:rPr sz="682" dirty="0">
                <a:solidFill>
                  <a:srgbClr val="5E6062"/>
                </a:solidFill>
                <a:latin typeface="Calibri"/>
                <a:cs typeface="Calibri"/>
              </a:rPr>
              <a:t>our </a:t>
            </a:r>
            <a:r>
              <a:rPr sz="682" spc="-10" dirty="0">
                <a:solidFill>
                  <a:srgbClr val="5E6062"/>
                </a:solidFill>
                <a:latin typeface="Calibri"/>
                <a:cs typeface="Calibri"/>
              </a:rPr>
              <a:t>r</a:t>
            </a:r>
            <a:r>
              <a:rPr sz="682" dirty="0">
                <a:solidFill>
                  <a:srgbClr val="5E6062"/>
                </a:solidFill>
                <a:latin typeface="Calibri"/>
                <a:cs typeface="Calibri"/>
              </a:rPr>
              <a:t>e</a:t>
            </a:r>
            <a:r>
              <a:rPr sz="682" spc="-3" dirty="0">
                <a:solidFill>
                  <a:srgbClr val="5E6062"/>
                </a:solidFill>
                <a:latin typeface="Calibri"/>
                <a:cs typeface="Calibri"/>
              </a:rPr>
              <a:t>c</a:t>
            </a:r>
            <a:r>
              <a:rPr sz="682" spc="-7" dirty="0">
                <a:solidFill>
                  <a:srgbClr val="5E6062"/>
                </a:solidFill>
                <a:latin typeface="Calibri"/>
                <a:cs typeface="Calibri"/>
              </a:rPr>
              <a:t>o</a:t>
            </a:r>
            <a:r>
              <a:rPr sz="682" spc="-3" dirty="0">
                <a:solidFill>
                  <a:srgbClr val="5E6062"/>
                </a:solidFill>
                <a:latin typeface="Calibri"/>
                <a:cs typeface="Calibri"/>
              </a:rPr>
              <a:t>v</a:t>
            </a:r>
            <a:r>
              <a:rPr sz="682" spc="-7" dirty="0">
                <a:solidFill>
                  <a:srgbClr val="5E6062"/>
                </a:solidFill>
                <a:latin typeface="Calibri"/>
                <a:cs typeface="Calibri"/>
              </a:rPr>
              <a:t>e</a:t>
            </a:r>
            <a:r>
              <a:rPr sz="682" dirty="0">
                <a:solidFill>
                  <a:srgbClr val="5E6062"/>
                </a:solidFill>
                <a:latin typeface="Calibri"/>
                <a:cs typeface="Calibri"/>
              </a:rPr>
              <a:t>r</a:t>
            </a:r>
            <a:r>
              <a:rPr sz="682" spc="7" dirty="0">
                <a:solidFill>
                  <a:srgbClr val="5E6062"/>
                </a:solidFill>
                <a:latin typeface="Calibri"/>
                <a:cs typeface="Calibri"/>
              </a:rPr>
              <a:t>y</a:t>
            </a:r>
            <a:r>
              <a:rPr sz="682" spc="-3" dirty="0">
                <a:solidFill>
                  <a:srgbClr val="5E6062"/>
                </a:solidFill>
                <a:latin typeface="Calibri"/>
                <a:cs typeface="Calibri"/>
              </a:rPr>
              <a:t> </a:t>
            </a:r>
            <a:r>
              <a:rPr sz="682" spc="7" dirty="0">
                <a:solidFill>
                  <a:srgbClr val="5E6062"/>
                </a:solidFill>
                <a:latin typeface="Calibri"/>
                <a:cs typeface="Calibri"/>
              </a:rPr>
              <a:t>st</a:t>
            </a:r>
            <a:r>
              <a:rPr sz="682" spc="-10" dirty="0">
                <a:solidFill>
                  <a:srgbClr val="5E6062"/>
                </a:solidFill>
                <a:latin typeface="Calibri"/>
                <a:cs typeface="Calibri"/>
              </a:rPr>
              <a:t>a</a:t>
            </a:r>
            <a:r>
              <a:rPr sz="682" spc="3" dirty="0">
                <a:solidFill>
                  <a:srgbClr val="5E6062"/>
                </a:solidFill>
                <a:latin typeface="Calibri"/>
                <a:cs typeface="Calibri"/>
              </a:rPr>
              <a:t>tus</a:t>
            </a:r>
            <a:r>
              <a:rPr sz="682" spc="-3" dirty="0">
                <a:solidFill>
                  <a:srgbClr val="5E6062"/>
                </a:solidFill>
                <a:latin typeface="Calibri"/>
                <a:cs typeface="Calibri"/>
              </a:rPr>
              <a:t> and </a:t>
            </a:r>
            <a:r>
              <a:rPr sz="682" spc="-24" dirty="0">
                <a:solidFill>
                  <a:srgbClr val="5E6062"/>
                </a:solidFill>
                <a:latin typeface="Calibri"/>
                <a:cs typeface="Calibri"/>
              </a:rPr>
              <a:t>w</a:t>
            </a:r>
            <a:r>
              <a:rPr sz="682" spc="-7" dirty="0">
                <a:solidFill>
                  <a:srgbClr val="5E6062"/>
                </a:solidFill>
                <a:latin typeface="Calibri"/>
                <a:cs typeface="Calibri"/>
              </a:rPr>
              <a:t>o</a:t>
            </a:r>
            <a:r>
              <a:rPr sz="682" dirty="0">
                <a:solidFill>
                  <a:srgbClr val="5E6062"/>
                </a:solidFill>
                <a:latin typeface="Calibri"/>
                <a:cs typeface="Calibri"/>
              </a:rPr>
              <a:t>r</a:t>
            </a:r>
            <a:r>
              <a:rPr sz="682" spc="3" dirty="0">
                <a:solidFill>
                  <a:srgbClr val="5E6062"/>
                </a:solidFill>
                <a:latin typeface="Calibri"/>
                <a:cs typeface="Calibri"/>
              </a:rPr>
              <a:t>k</a:t>
            </a:r>
            <a:r>
              <a:rPr sz="682" spc="-3" dirty="0">
                <a:solidFill>
                  <a:srgbClr val="5E6062"/>
                </a:solidFill>
                <a:latin typeface="Calibri"/>
                <a:cs typeface="Calibri"/>
              </a:rPr>
              <a:t> </a:t>
            </a:r>
            <a:r>
              <a:rPr sz="682" spc="-10" dirty="0">
                <a:solidFill>
                  <a:srgbClr val="5E6062"/>
                </a:solidFill>
                <a:latin typeface="Calibri"/>
                <a:cs typeface="Calibri"/>
              </a:rPr>
              <a:t>r</a:t>
            </a:r>
            <a:r>
              <a:rPr sz="682" spc="3" dirty="0">
                <a:solidFill>
                  <a:srgbClr val="5E6062"/>
                </a:solidFill>
                <a:latin typeface="Calibri"/>
                <a:cs typeface="Calibri"/>
              </a:rPr>
              <a:t>estrictions</a:t>
            </a:r>
            <a:r>
              <a:rPr sz="682" spc="-3" dirty="0">
                <a:solidFill>
                  <a:srgbClr val="5E6062"/>
                </a:solidFill>
                <a:latin typeface="Calibri"/>
                <a:cs typeface="Calibri"/>
              </a:rPr>
              <a:t> </a:t>
            </a:r>
            <a:r>
              <a:rPr sz="682" spc="-10" dirty="0">
                <a:solidFill>
                  <a:srgbClr val="5E6062"/>
                </a:solidFill>
                <a:latin typeface="Calibri"/>
                <a:cs typeface="Calibri"/>
              </a:rPr>
              <a:t>a</a:t>
            </a:r>
            <a:r>
              <a:rPr sz="682" spc="7" dirty="0">
                <a:solidFill>
                  <a:srgbClr val="5E6062"/>
                </a:solidFill>
                <a:latin typeface="Calibri"/>
                <a:cs typeface="Calibri"/>
              </a:rPr>
              <a:t>t</a:t>
            </a:r>
            <a:r>
              <a:rPr sz="682" spc="-3" dirty="0">
                <a:solidFill>
                  <a:srgbClr val="5E6062"/>
                </a:solidFill>
                <a:latin typeface="Calibri"/>
                <a:cs typeface="Calibri"/>
              </a:rPr>
              <a:t> </a:t>
            </a:r>
            <a:r>
              <a:rPr sz="682" dirty="0">
                <a:solidFill>
                  <a:srgbClr val="5E6062"/>
                </a:solidFill>
                <a:latin typeface="Calibri"/>
                <a:cs typeface="Calibri"/>
              </a:rPr>
              <a:t>a</a:t>
            </a:r>
            <a:r>
              <a:rPr sz="682" spc="3" dirty="0">
                <a:solidFill>
                  <a:srgbClr val="5E6062"/>
                </a:solidFill>
                <a:latin typeface="Calibri"/>
                <a:cs typeface="Calibri"/>
              </a:rPr>
              <a:t>l</a:t>
            </a:r>
            <a:r>
              <a:rPr sz="682" spc="7" dirty="0">
                <a:solidFill>
                  <a:srgbClr val="5E6062"/>
                </a:solidFill>
                <a:latin typeface="Calibri"/>
                <a:cs typeface="Calibri"/>
              </a:rPr>
              <a:t>l</a:t>
            </a:r>
            <a:r>
              <a:rPr sz="682" spc="-3" dirty="0">
                <a:solidFill>
                  <a:srgbClr val="5E6062"/>
                </a:solidFill>
                <a:latin typeface="Calibri"/>
                <a:cs typeface="Calibri"/>
              </a:rPr>
              <a:t> </a:t>
            </a:r>
            <a:r>
              <a:rPr sz="682" dirty="0">
                <a:solidFill>
                  <a:srgbClr val="5E6062"/>
                </a:solidFill>
                <a:latin typeface="Calibri"/>
                <a:cs typeface="Calibri"/>
              </a:rPr>
              <a:t>times.</a:t>
            </a:r>
            <a:endParaRPr sz="682">
              <a:latin typeface="Calibri"/>
              <a:cs typeface="Calibri"/>
            </a:endParaRPr>
          </a:p>
        </p:txBody>
      </p:sp>
      <p:sp>
        <p:nvSpPr>
          <p:cNvPr id="62" name="object 62"/>
          <p:cNvSpPr txBox="1"/>
          <p:nvPr/>
        </p:nvSpPr>
        <p:spPr>
          <a:xfrm>
            <a:off x="2416206" y="1412468"/>
            <a:ext cx="1622394" cy="463332"/>
          </a:xfrm>
          <a:prstGeom prst="rect">
            <a:avLst/>
          </a:prstGeom>
        </p:spPr>
        <p:txBody>
          <a:bodyPr vert="horz" wrap="square" lIns="0" tIns="0" rIns="0" bIns="0" rtlCol="0">
            <a:spAutoFit/>
          </a:bodyPr>
          <a:lstStyle/>
          <a:p>
            <a:pPr marL="8659" marR="530355">
              <a:lnSpc>
                <a:spcPct val="117800"/>
              </a:lnSpc>
            </a:pPr>
            <a:r>
              <a:rPr lang="en-US" sz="614" dirty="0">
                <a:latin typeface="Arial"/>
                <a:cs typeface="Arial"/>
              </a:rPr>
              <a:t>WC Coordinator Name</a:t>
            </a:r>
            <a:endParaRPr lang="en-US" sz="614" dirty="0">
              <a:solidFill>
                <a:srgbClr val="606060"/>
              </a:solidFill>
              <a:latin typeface="Arial"/>
              <a:cs typeface="Arial"/>
            </a:endParaRPr>
          </a:p>
          <a:p>
            <a:pPr marL="8659" marR="530355">
              <a:lnSpc>
                <a:spcPct val="117800"/>
              </a:lnSpc>
            </a:pPr>
            <a:r>
              <a:rPr lang="en-US" sz="614" dirty="0">
                <a:solidFill>
                  <a:srgbClr val="606060"/>
                </a:solidFill>
                <a:latin typeface="Arial"/>
                <a:cs typeface="Arial"/>
              </a:rPr>
              <a:t>WC Coordinator Email Address</a:t>
            </a:r>
            <a:endParaRPr sz="614" dirty="0">
              <a:latin typeface="Arial"/>
              <a:cs typeface="Arial"/>
            </a:endParaRPr>
          </a:p>
          <a:p>
            <a:pPr marL="8659">
              <a:lnSpc>
                <a:spcPct val="100000"/>
              </a:lnSpc>
              <a:spcBef>
                <a:spcPts val="184"/>
              </a:spcBef>
            </a:pPr>
            <a:r>
              <a:rPr lang="en-US" sz="614" dirty="0">
                <a:solidFill>
                  <a:srgbClr val="606060"/>
                </a:solidFill>
                <a:latin typeface="Arial"/>
                <a:cs typeface="Arial"/>
              </a:rPr>
              <a:t>Employer Phone</a:t>
            </a:r>
            <a:endParaRPr lang="en-US" sz="614" spc="-3" dirty="0">
              <a:solidFill>
                <a:srgbClr val="606060"/>
              </a:solidFill>
              <a:latin typeface="Arial"/>
              <a:cs typeface="Arial"/>
            </a:endParaRPr>
          </a:p>
          <a:p>
            <a:pPr marL="8659">
              <a:lnSpc>
                <a:spcPct val="100000"/>
              </a:lnSpc>
              <a:spcBef>
                <a:spcPts val="184"/>
              </a:spcBef>
            </a:pPr>
            <a:r>
              <a:rPr lang="en-US" sz="614" dirty="0">
                <a:solidFill>
                  <a:srgbClr val="606060"/>
                </a:solidFill>
                <a:latin typeface="Arial"/>
                <a:cs typeface="Arial"/>
              </a:rPr>
              <a:t>Employer Name</a:t>
            </a:r>
            <a:endParaRPr sz="614" dirty="0">
              <a:latin typeface="Arial"/>
              <a:cs typeface="Arial"/>
            </a:endParaRPr>
          </a:p>
        </p:txBody>
      </p:sp>
      <p:sp>
        <p:nvSpPr>
          <p:cNvPr id="63" name="object 63"/>
          <p:cNvSpPr txBox="1"/>
          <p:nvPr/>
        </p:nvSpPr>
        <p:spPr>
          <a:xfrm>
            <a:off x="2416206" y="3421857"/>
            <a:ext cx="823047" cy="561692"/>
          </a:xfrm>
          <a:prstGeom prst="rect">
            <a:avLst/>
          </a:prstGeom>
        </p:spPr>
        <p:txBody>
          <a:bodyPr vert="horz" wrap="square" lIns="0" tIns="0" rIns="0" bIns="0" rtlCol="0">
            <a:spAutoFit/>
          </a:bodyPr>
          <a:lstStyle/>
          <a:p>
            <a:pPr marL="8659" marR="3464">
              <a:lnSpc>
                <a:spcPct val="119900"/>
              </a:lnSpc>
            </a:pPr>
            <a:r>
              <a:rPr sz="614" dirty="0">
                <a:solidFill>
                  <a:srgbClr val="606060"/>
                </a:solidFill>
                <a:latin typeface="Arial"/>
                <a:cs typeface="Arial"/>
              </a:rPr>
              <a:t>Concentra</a:t>
            </a:r>
            <a:r>
              <a:rPr sz="614" spc="-3" dirty="0">
                <a:solidFill>
                  <a:srgbClr val="606060"/>
                </a:solidFill>
                <a:latin typeface="Arial"/>
                <a:cs typeface="Arial"/>
              </a:rPr>
              <a:t> </a:t>
            </a:r>
            <a:r>
              <a:rPr sz="614" dirty="0">
                <a:solidFill>
                  <a:srgbClr val="606060"/>
                </a:solidFill>
                <a:latin typeface="Arial"/>
                <a:cs typeface="Arial"/>
              </a:rPr>
              <a:t>Urgent</a:t>
            </a:r>
            <a:r>
              <a:rPr sz="614" spc="-3" dirty="0">
                <a:solidFill>
                  <a:srgbClr val="606060"/>
                </a:solidFill>
                <a:latin typeface="Arial"/>
                <a:cs typeface="Arial"/>
              </a:rPr>
              <a:t> </a:t>
            </a:r>
            <a:r>
              <a:rPr sz="614" dirty="0">
                <a:solidFill>
                  <a:srgbClr val="606060"/>
                </a:solidFill>
                <a:latin typeface="Arial"/>
                <a:cs typeface="Arial"/>
              </a:rPr>
              <a:t>Care 4821</a:t>
            </a:r>
            <a:r>
              <a:rPr sz="614" spc="-3" dirty="0">
                <a:solidFill>
                  <a:srgbClr val="606060"/>
                </a:solidFill>
                <a:latin typeface="Arial"/>
                <a:cs typeface="Arial"/>
              </a:rPr>
              <a:t> </a:t>
            </a:r>
            <a:r>
              <a:rPr sz="614" dirty="0">
                <a:solidFill>
                  <a:srgbClr val="606060"/>
                </a:solidFill>
                <a:latin typeface="Arial"/>
                <a:cs typeface="Arial"/>
              </a:rPr>
              <a:t>Roberts</a:t>
            </a:r>
            <a:r>
              <a:rPr sz="614" spc="-3" dirty="0">
                <a:solidFill>
                  <a:srgbClr val="606060"/>
                </a:solidFill>
                <a:latin typeface="Arial"/>
                <a:cs typeface="Arial"/>
              </a:rPr>
              <a:t> </a:t>
            </a:r>
            <a:r>
              <a:rPr sz="614" dirty="0">
                <a:solidFill>
                  <a:srgbClr val="606060"/>
                </a:solidFill>
                <a:latin typeface="Arial"/>
                <a:cs typeface="Arial"/>
              </a:rPr>
              <a:t>Road</a:t>
            </a:r>
            <a:endParaRPr sz="614">
              <a:latin typeface="Arial"/>
              <a:cs typeface="Arial"/>
            </a:endParaRPr>
          </a:p>
          <a:p>
            <a:pPr marL="8659">
              <a:lnSpc>
                <a:spcPct val="100000"/>
              </a:lnSpc>
              <a:spcBef>
                <a:spcPts val="153"/>
              </a:spcBef>
            </a:pPr>
            <a:r>
              <a:rPr sz="614" dirty="0">
                <a:solidFill>
                  <a:srgbClr val="606060"/>
                </a:solidFill>
                <a:latin typeface="Arial"/>
                <a:cs typeface="Arial"/>
              </a:rPr>
              <a:t>Columbus,</a:t>
            </a:r>
            <a:r>
              <a:rPr sz="614" spc="-3" dirty="0">
                <a:solidFill>
                  <a:srgbClr val="606060"/>
                </a:solidFill>
                <a:latin typeface="Arial"/>
                <a:cs typeface="Arial"/>
              </a:rPr>
              <a:t> </a:t>
            </a:r>
            <a:r>
              <a:rPr sz="614" dirty="0">
                <a:solidFill>
                  <a:srgbClr val="606060"/>
                </a:solidFill>
                <a:latin typeface="Arial"/>
                <a:cs typeface="Arial"/>
              </a:rPr>
              <a:t>OH</a:t>
            </a:r>
            <a:r>
              <a:rPr sz="614" spc="-3" dirty="0">
                <a:solidFill>
                  <a:srgbClr val="606060"/>
                </a:solidFill>
                <a:latin typeface="Arial"/>
                <a:cs typeface="Arial"/>
              </a:rPr>
              <a:t> </a:t>
            </a:r>
            <a:r>
              <a:rPr sz="614" dirty="0">
                <a:solidFill>
                  <a:srgbClr val="606060"/>
                </a:solidFill>
                <a:latin typeface="Arial"/>
                <a:cs typeface="Arial"/>
              </a:rPr>
              <a:t>43228</a:t>
            </a:r>
            <a:endParaRPr sz="614">
              <a:latin typeface="Arial"/>
              <a:cs typeface="Arial"/>
            </a:endParaRPr>
          </a:p>
          <a:p>
            <a:pPr marL="8659">
              <a:lnSpc>
                <a:spcPct val="100000"/>
              </a:lnSpc>
              <a:spcBef>
                <a:spcPts val="133"/>
              </a:spcBef>
            </a:pPr>
            <a:r>
              <a:rPr sz="614" dirty="0">
                <a:solidFill>
                  <a:srgbClr val="606060"/>
                </a:solidFill>
                <a:latin typeface="Arial"/>
                <a:cs typeface="Arial"/>
              </a:rPr>
              <a:t>614-850-1476</a:t>
            </a:r>
            <a:endParaRPr sz="614">
              <a:latin typeface="Arial"/>
              <a:cs typeface="Arial"/>
            </a:endParaRPr>
          </a:p>
          <a:p>
            <a:pPr marL="8659">
              <a:lnSpc>
                <a:spcPct val="100000"/>
              </a:lnSpc>
              <a:spcBef>
                <a:spcPts val="106"/>
              </a:spcBef>
            </a:pPr>
            <a:r>
              <a:rPr sz="614" dirty="0">
                <a:solidFill>
                  <a:srgbClr val="606060"/>
                </a:solidFill>
                <a:latin typeface="Arial"/>
                <a:cs typeface="Arial"/>
              </a:rPr>
              <a:t>M-F</a:t>
            </a:r>
            <a:r>
              <a:rPr sz="614" spc="-3" dirty="0">
                <a:solidFill>
                  <a:srgbClr val="606060"/>
                </a:solidFill>
                <a:latin typeface="Arial"/>
                <a:cs typeface="Arial"/>
              </a:rPr>
              <a:t> </a:t>
            </a:r>
            <a:r>
              <a:rPr sz="614" dirty="0">
                <a:solidFill>
                  <a:srgbClr val="606060"/>
                </a:solidFill>
                <a:latin typeface="Arial"/>
                <a:cs typeface="Arial"/>
              </a:rPr>
              <a:t>8am-5pm</a:t>
            </a:r>
            <a:endParaRPr sz="614">
              <a:latin typeface="Arial"/>
              <a:cs typeface="Arial"/>
            </a:endParaRPr>
          </a:p>
        </p:txBody>
      </p:sp>
      <p:sp>
        <p:nvSpPr>
          <p:cNvPr id="64" name="object 64"/>
          <p:cNvSpPr txBox="1"/>
          <p:nvPr/>
        </p:nvSpPr>
        <p:spPr>
          <a:xfrm>
            <a:off x="2416206" y="4108367"/>
            <a:ext cx="1203614" cy="561692"/>
          </a:xfrm>
          <a:prstGeom prst="rect">
            <a:avLst/>
          </a:prstGeom>
        </p:spPr>
        <p:txBody>
          <a:bodyPr vert="horz" wrap="square" lIns="0" tIns="0" rIns="0" bIns="0" rtlCol="0">
            <a:spAutoFit/>
          </a:bodyPr>
          <a:lstStyle/>
          <a:p>
            <a:pPr marL="8659" marR="3464">
              <a:lnSpc>
                <a:spcPct val="119900"/>
              </a:lnSpc>
            </a:pPr>
            <a:r>
              <a:rPr sz="614" dirty="0">
                <a:solidFill>
                  <a:srgbClr val="606060"/>
                </a:solidFill>
                <a:latin typeface="Arial"/>
                <a:cs typeface="Arial"/>
              </a:rPr>
              <a:t>Mount</a:t>
            </a:r>
            <a:r>
              <a:rPr sz="614" spc="-3" dirty="0">
                <a:solidFill>
                  <a:srgbClr val="606060"/>
                </a:solidFill>
                <a:latin typeface="Arial"/>
                <a:cs typeface="Arial"/>
              </a:rPr>
              <a:t> </a:t>
            </a:r>
            <a:r>
              <a:rPr sz="614" dirty="0">
                <a:solidFill>
                  <a:srgbClr val="606060"/>
                </a:solidFill>
                <a:latin typeface="Arial"/>
                <a:cs typeface="Arial"/>
              </a:rPr>
              <a:t>Carmel Occ</a:t>
            </a:r>
            <a:r>
              <a:rPr sz="614" spc="-3" dirty="0">
                <a:solidFill>
                  <a:srgbClr val="606060"/>
                </a:solidFill>
                <a:latin typeface="Arial"/>
                <a:cs typeface="Arial"/>
              </a:rPr>
              <a:t> </a:t>
            </a:r>
            <a:r>
              <a:rPr sz="614" dirty="0">
                <a:solidFill>
                  <a:srgbClr val="606060"/>
                </a:solidFill>
                <a:latin typeface="Arial"/>
                <a:cs typeface="Arial"/>
              </a:rPr>
              <a:t>Health</a:t>
            </a:r>
            <a:r>
              <a:rPr sz="614" spc="-3" dirty="0">
                <a:solidFill>
                  <a:srgbClr val="606060"/>
                </a:solidFill>
                <a:latin typeface="Arial"/>
                <a:cs typeface="Arial"/>
              </a:rPr>
              <a:t> </a:t>
            </a:r>
            <a:r>
              <a:rPr sz="614" dirty="0">
                <a:solidFill>
                  <a:srgbClr val="606060"/>
                </a:solidFill>
                <a:latin typeface="Arial"/>
                <a:cs typeface="Arial"/>
              </a:rPr>
              <a:t>-</a:t>
            </a:r>
            <a:r>
              <a:rPr sz="614" spc="-3" dirty="0">
                <a:solidFill>
                  <a:srgbClr val="606060"/>
                </a:solidFill>
                <a:latin typeface="Arial"/>
                <a:cs typeface="Arial"/>
              </a:rPr>
              <a:t> </a:t>
            </a:r>
            <a:r>
              <a:rPr sz="614" dirty="0">
                <a:solidFill>
                  <a:srgbClr val="606060"/>
                </a:solidFill>
                <a:latin typeface="Arial"/>
                <a:cs typeface="Arial"/>
              </a:rPr>
              <a:t>Hillard 4674</a:t>
            </a:r>
            <a:r>
              <a:rPr sz="614" spc="-3" dirty="0">
                <a:solidFill>
                  <a:srgbClr val="606060"/>
                </a:solidFill>
                <a:latin typeface="Arial"/>
                <a:cs typeface="Arial"/>
              </a:rPr>
              <a:t> </a:t>
            </a:r>
            <a:r>
              <a:rPr sz="614" dirty="0">
                <a:solidFill>
                  <a:srgbClr val="606060"/>
                </a:solidFill>
                <a:latin typeface="Arial"/>
                <a:cs typeface="Arial"/>
              </a:rPr>
              <a:t>Britton</a:t>
            </a:r>
            <a:r>
              <a:rPr sz="614" spc="-3" dirty="0">
                <a:solidFill>
                  <a:srgbClr val="606060"/>
                </a:solidFill>
                <a:latin typeface="Arial"/>
                <a:cs typeface="Arial"/>
              </a:rPr>
              <a:t> </a:t>
            </a:r>
            <a:r>
              <a:rPr sz="614" dirty="0">
                <a:solidFill>
                  <a:srgbClr val="606060"/>
                </a:solidFill>
                <a:latin typeface="Arial"/>
                <a:cs typeface="Arial"/>
              </a:rPr>
              <a:t>Parkway</a:t>
            </a:r>
            <a:endParaRPr sz="614">
              <a:latin typeface="Arial"/>
              <a:cs typeface="Arial"/>
            </a:endParaRPr>
          </a:p>
          <a:p>
            <a:pPr marL="8659">
              <a:lnSpc>
                <a:spcPct val="100000"/>
              </a:lnSpc>
              <a:spcBef>
                <a:spcPts val="153"/>
              </a:spcBef>
            </a:pPr>
            <a:r>
              <a:rPr sz="614" dirty="0">
                <a:solidFill>
                  <a:srgbClr val="606060"/>
                </a:solidFill>
                <a:latin typeface="Arial"/>
                <a:cs typeface="Arial"/>
              </a:rPr>
              <a:t>Hilliard,</a:t>
            </a:r>
            <a:r>
              <a:rPr sz="614" spc="-3" dirty="0">
                <a:solidFill>
                  <a:srgbClr val="606060"/>
                </a:solidFill>
                <a:latin typeface="Arial"/>
                <a:cs typeface="Arial"/>
              </a:rPr>
              <a:t> </a:t>
            </a:r>
            <a:r>
              <a:rPr sz="614" dirty="0">
                <a:solidFill>
                  <a:srgbClr val="606060"/>
                </a:solidFill>
                <a:latin typeface="Arial"/>
                <a:cs typeface="Arial"/>
              </a:rPr>
              <a:t>OH</a:t>
            </a:r>
            <a:r>
              <a:rPr sz="614" spc="-3" dirty="0">
                <a:solidFill>
                  <a:srgbClr val="606060"/>
                </a:solidFill>
                <a:latin typeface="Arial"/>
                <a:cs typeface="Arial"/>
              </a:rPr>
              <a:t> </a:t>
            </a:r>
            <a:r>
              <a:rPr sz="614" dirty="0">
                <a:solidFill>
                  <a:srgbClr val="606060"/>
                </a:solidFill>
                <a:latin typeface="Arial"/>
                <a:cs typeface="Arial"/>
              </a:rPr>
              <a:t>43026</a:t>
            </a:r>
            <a:endParaRPr sz="614">
              <a:latin typeface="Arial"/>
              <a:cs typeface="Arial"/>
            </a:endParaRPr>
          </a:p>
          <a:p>
            <a:pPr marL="8659">
              <a:lnSpc>
                <a:spcPct val="100000"/>
              </a:lnSpc>
              <a:spcBef>
                <a:spcPts val="133"/>
              </a:spcBef>
            </a:pPr>
            <a:r>
              <a:rPr sz="614" dirty="0">
                <a:solidFill>
                  <a:srgbClr val="606060"/>
                </a:solidFill>
                <a:latin typeface="Arial"/>
                <a:cs typeface="Arial"/>
              </a:rPr>
              <a:t>614-210-4400</a:t>
            </a:r>
            <a:endParaRPr sz="614">
              <a:latin typeface="Arial"/>
              <a:cs typeface="Arial"/>
            </a:endParaRPr>
          </a:p>
          <a:p>
            <a:pPr marL="8659">
              <a:lnSpc>
                <a:spcPct val="100000"/>
              </a:lnSpc>
              <a:spcBef>
                <a:spcPts val="106"/>
              </a:spcBef>
            </a:pPr>
            <a:r>
              <a:rPr sz="614" dirty="0">
                <a:solidFill>
                  <a:srgbClr val="606060"/>
                </a:solidFill>
                <a:latin typeface="Arial"/>
                <a:cs typeface="Arial"/>
              </a:rPr>
              <a:t>M-F</a:t>
            </a:r>
            <a:r>
              <a:rPr sz="614" spc="-3" dirty="0">
                <a:solidFill>
                  <a:srgbClr val="606060"/>
                </a:solidFill>
                <a:latin typeface="Arial"/>
                <a:cs typeface="Arial"/>
              </a:rPr>
              <a:t> </a:t>
            </a:r>
            <a:r>
              <a:rPr sz="614" dirty="0">
                <a:solidFill>
                  <a:srgbClr val="606060"/>
                </a:solidFill>
                <a:latin typeface="Arial"/>
                <a:cs typeface="Arial"/>
              </a:rPr>
              <a:t>8:00am-4:30pm</a:t>
            </a:r>
            <a:endParaRPr sz="614">
              <a:latin typeface="Arial"/>
              <a:cs typeface="Arial"/>
            </a:endParaRPr>
          </a:p>
        </p:txBody>
      </p:sp>
      <p:graphicFrame>
        <p:nvGraphicFramePr>
          <p:cNvPr id="5" name="object 5"/>
          <p:cNvGraphicFramePr>
            <a:graphicFrameLocks noGrp="1"/>
          </p:cNvGraphicFramePr>
          <p:nvPr/>
        </p:nvGraphicFramePr>
        <p:xfrm>
          <a:off x="1952786" y="5776307"/>
          <a:ext cx="1744818" cy="467937"/>
        </p:xfrm>
        <a:graphic>
          <a:graphicData uri="http://schemas.openxmlformats.org/drawingml/2006/table">
            <a:tbl>
              <a:tblPr firstRow="1" bandRow="1">
                <a:tableStyleId>{2D5ABB26-0587-4C30-8999-92F81FD0307C}</a:tableStyleId>
              </a:tblPr>
              <a:tblGrid>
                <a:gridCol w="940642">
                  <a:extLst>
                    <a:ext uri="{9D8B030D-6E8A-4147-A177-3AD203B41FA5}">
                      <a16:colId xmlns:a16="http://schemas.microsoft.com/office/drawing/2014/main" val="20000"/>
                    </a:ext>
                  </a:extLst>
                </a:gridCol>
                <a:gridCol w="804176">
                  <a:extLst>
                    <a:ext uri="{9D8B030D-6E8A-4147-A177-3AD203B41FA5}">
                      <a16:colId xmlns:a16="http://schemas.microsoft.com/office/drawing/2014/main" val="20001"/>
                    </a:ext>
                  </a:extLst>
                </a:gridCol>
              </a:tblGrid>
              <a:tr h="72736">
                <a:tc>
                  <a:txBody>
                    <a:bodyPr/>
                    <a:lstStyle/>
                    <a:p>
                      <a:pPr marL="34925">
                        <a:lnSpc>
                          <a:spcPct val="100000"/>
                        </a:lnSpc>
                      </a:pPr>
                      <a:r>
                        <a:rPr sz="500" dirty="0">
                          <a:solidFill>
                            <a:srgbClr val="54575A"/>
                          </a:solidFill>
                          <a:latin typeface="Calibri"/>
                          <a:cs typeface="Calibri"/>
                        </a:rPr>
                        <a:t>Injury </a:t>
                      </a:r>
                      <a:r>
                        <a:rPr sz="500" spc="-10" dirty="0">
                          <a:solidFill>
                            <a:srgbClr val="54575A"/>
                          </a:solidFill>
                          <a:latin typeface="Calibri"/>
                          <a:cs typeface="Calibri"/>
                        </a:rPr>
                        <a:t>r</a:t>
                      </a:r>
                      <a:r>
                        <a:rPr sz="500" dirty="0">
                          <a:solidFill>
                            <a:srgbClr val="54575A"/>
                          </a:solidFill>
                          <a:latin typeface="Calibri"/>
                          <a:cs typeface="Calibri"/>
                        </a:rPr>
                        <a:t>eport</a:t>
                      </a:r>
                      <a:r>
                        <a:rPr sz="500" spc="-5" dirty="0">
                          <a:solidFill>
                            <a:srgbClr val="54575A"/>
                          </a:solidFill>
                          <a:latin typeface="Calibri"/>
                          <a:cs typeface="Calibri"/>
                        </a:rPr>
                        <a:t> </a:t>
                      </a:r>
                      <a:r>
                        <a:rPr sz="500" dirty="0">
                          <a:solidFill>
                            <a:srgbClr val="54575A"/>
                          </a:solidFill>
                          <a:latin typeface="Calibri"/>
                          <a:cs typeface="Calibri"/>
                        </a:rPr>
                        <a:t>and</a:t>
                      </a:r>
                      <a:r>
                        <a:rPr sz="500" spc="-5" dirty="0">
                          <a:solidFill>
                            <a:srgbClr val="54575A"/>
                          </a:solidFill>
                          <a:latin typeface="Calibri"/>
                          <a:cs typeface="Calibri"/>
                        </a:rPr>
                        <a:t> F</a:t>
                      </a:r>
                      <a:r>
                        <a:rPr sz="500" spc="-10" dirty="0">
                          <a:solidFill>
                            <a:srgbClr val="54575A"/>
                          </a:solidFill>
                          <a:latin typeface="Calibri"/>
                          <a:cs typeface="Calibri"/>
                        </a:rPr>
                        <a:t>R</a:t>
                      </a:r>
                      <a:r>
                        <a:rPr sz="500" spc="-5" dirty="0">
                          <a:solidFill>
                            <a:srgbClr val="54575A"/>
                          </a:solidFill>
                          <a:latin typeface="Calibri"/>
                          <a:cs typeface="Calibri"/>
                        </a:rPr>
                        <a:t>O</a:t>
                      </a:r>
                      <a:r>
                        <a:rPr sz="500" dirty="0">
                          <a:solidFill>
                            <a:srgbClr val="54575A"/>
                          </a:solidFill>
                          <a:latin typeface="Calibri"/>
                          <a:cs typeface="Calibri"/>
                        </a:rPr>
                        <a:t>I </a:t>
                      </a:r>
                      <a:r>
                        <a:rPr sz="500" spc="-15" dirty="0">
                          <a:solidFill>
                            <a:srgbClr val="54575A"/>
                          </a:solidFill>
                          <a:latin typeface="Calibri"/>
                          <a:cs typeface="Calibri"/>
                        </a:rPr>
                        <a:t>f</a:t>
                      </a:r>
                      <a:r>
                        <a:rPr sz="500" spc="-10" dirty="0">
                          <a:solidFill>
                            <a:srgbClr val="54575A"/>
                          </a:solidFill>
                          <a:latin typeface="Calibri"/>
                          <a:cs typeface="Calibri"/>
                        </a:rPr>
                        <a:t>a</a:t>
                      </a:r>
                      <a:r>
                        <a:rPr sz="500" spc="-5" dirty="0">
                          <a:solidFill>
                            <a:srgbClr val="54575A"/>
                          </a:solidFill>
                          <a:latin typeface="Calibri"/>
                          <a:cs typeface="Calibri"/>
                        </a:rPr>
                        <a:t>x:</a:t>
                      </a:r>
                      <a:endParaRPr sz="500">
                        <a:latin typeface="Calibri"/>
                        <a:cs typeface="Calibri"/>
                      </a:endParaRPr>
                    </a:p>
                  </a:txBody>
                  <a:tcPr marL="0" marR="0" marT="0" marB="0"/>
                </a:tc>
                <a:tc>
                  <a:txBody>
                    <a:bodyPr/>
                    <a:lstStyle/>
                    <a:p>
                      <a:pPr marL="26670">
                        <a:lnSpc>
                          <a:spcPct val="100000"/>
                        </a:lnSpc>
                      </a:pPr>
                      <a:r>
                        <a:rPr sz="500" dirty="0">
                          <a:solidFill>
                            <a:srgbClr val="54575A"/>
                          </a:solidFill>
                          <a:latin typeface="Calibri"/>
                          <a:cs typeface="Calibri"/>
                        </a:rPr>
                        <a:t>88</a:t>
                      </a:r>
                      <a:r>
                        <a:rPr sz="500" spc="-5" dirty="0">
                          <a:solidFill>
                            <a:srgbClr val="54575A"/>
                          </a:solidFill>
                          <a:latin typeface="Calibri"/>
                          <a:cs typeface="Calibri"/>
                        </a:rPr>
                        <a:t>8</a:t>
                      </a:r>
                      <a:r>
                        <a:rPr sz="500" dirty="0">
                          <a:solidFill>
                            <a:srgbClr val="54575A"/>
                          </a:solidFill>
                          <a:latin typeface="Calibri"/>
                          <a:cs typeface="Calibri"/>
                        </a:rPr>
                        <a:t>.711.9284</a:t>
                      </a:r>
                      <a:endParaRPr sz="500">
                        <a:latin typeface="Calibri"/>
                        <a:cs typeface="Calibri"/>
                      </a:endParaRPr>
                    </a:p>
                  </a:txBody>
                  <a:tcPr marL="0" marR="0" marT="0" marB="0"/>
                </a:tc>
                <a:extLst>
                  <a:ext uri="{0D108BD9-81ED-4DB2-BD59-A6C34878D82A}">
                    <a16:rowId xmlns:a16="http://schemas.microsoft.com/office/drawing/2014/main" val="10000"/>
                  </a:ext>
                </a:extLst>
              </a:tr>
              <a:tr h="77949">
                <a:tc>
                  <a:txBody>
                    <a:bodyPr/>
                    <a:lstStyle/>
                    <a:p>
                      <a:pPr marL="34925">
                        <a:lnSpc>
                          <a:spcPct val="100000"/>
                        </a:lnSpc>
                      </a:pPr>
                      <a:r>
                        <a:rPr sz="500" dirty="0">
                          <a:solidFill>
                            <a:srgbClr val="54575A"/>
                          </a:solidFill>
                          <a:latin typeface="Calibri"/>
                          <a:cs typeface="Calibri"/>
                        </a:rPr>
                        <a:t>Medi</a:t>
                      </a:r>
                      <a:r>
                        <a:rPr sz="500" spc="-10" dirty="0">
                          <a:solidFill>
                            <a:srgbClr val="54575A"/>
                          </a:solidFill>
                          <a:latin typeface="Calibri"/>
                          <a:cs typeface="Calibri"/>
                        </a:rPr>
                        <a:t>c</a:t>
                      </a:r>
                      <a:r>
                        <a:rPr sz="500" dirty="0">
                          <a:solidFill>
                            <a:srgbClr val="54575A"/>
                          </a:solidFill>
                          <a:latin typeface="Calibri"/>
                          <a:cs typeface="Calibri"/>
                        </a:rPr>
                        <a:t>al and authori</a:t>
                      </a:r>
                      <a:r>
                        <a:rPr sz="500" spc="-10" dirty="0">
                          <a:solidFill>
                            <a:srgbClr val="54575A"/>
                          </a:solidFill>
                          <a:latin typeface="Calibri"/>
                          <a:cs typeface="Calibri"/>
                        </a:rPr>
                        <a:t>za</a:t>
                      </a:r>
                      <a:r>
                        <a:rPr sz="500" dirty="0">
                          <a:solidFill>
                            <a:srgbClr val="54575A"/>
                          </a:solidFill>
                          <a:latin typeface="Calibri"/>
                          <a:cs typeface="Calibri"/>
                        </a:rPr>
                        <a:t>�on </a:t>
                      </a:r>
                      <a:r>
                        <a:rPr sz="500" spc="-15" dirty="0">
                          <a:solidFill>
                            <a:srgbClr val="54575A"/>
                          </a:solidFill>
                          <a:latin typeface="Calibri"/>
                          <a:cs typeface="Calibri"/>
                        </a:rPr>
                        <a:t>f</a:t>
                      </a:r>
                      <a:r>
                        <a:rPr sz="500" spc="-10" dirty="0">
                          <a:solidFill>
                            <a:srgbClr val="54575A"/>
                          </a:solidFill>
                          <a:latin typeface="Calibri"/>
                          <a:cs typeface="Calibri"/>
                        </a:rPr>
                        <a:t>a</a:t>
                      </a:r>
                      <a:r>
                        <a:rPr sz="500" dirty="0">
                          <a:solidFill>
                            <a:srgbClr val="54575A"/>
                          </a:solidFill>
                          <a:latin typeface="Calibri"/>
                          <a:cs typeface="Calibri"/>
                        </a:rPr>
                        <a:t>x:</a:t>
                      </a:r>
                      <a:endParaRPr sz="500">
                        <a:latin typeface="Calibri"/>
                        <a:cs typeface="Calibri"/>
                      </a:endParaRPr>
                    </a:p>
                  </a:txBody>
                  <a:tcPr marL="0" marR="0" marT="0" marB="0"/>
                </a:tc>
                <a:tc>
                  <a:txBody>
                    <a:bodyPr/>
                    <a:lstStyle/>
                    <a:p>
                      <a:pPr marL="26670">
                        <a:lnSpc>
                          <a:spcPct val="100000"/>
                        </a:lnSpc>
                      </a:pPr>
                      <a:r>
                        <a:rPr sz="500" dirty="0">
                          <a:solidFill>
                            <a:srgbClr val="54575A"/>
                          </a:solidFill>
                          <a:latin typeface="Calibri"/>
                          <a:cs typeface="Calibri"/>
                        </a:rPr>
                        <a:t>888.627.0074</a:t>
                      </a:r>
                      <a:endParaRPr sz="500">
                        <a:latin typeface="Calibri"/>
                        <a:cs typeface="Calibri"/>
                      </a:endParaRPr>
                    </a:p>
                  </a:txBody>
                  <a:tcPr marL="0" marR="0" marT="0" marB="0"/>
                </a:tc>
                <a:extLst>
                  <a:ext uri="{0D108BD9-81ED-4DB2-BD59-A6C34878D82A}">
                    <a16:rowId xmlns:a16="http://schemas.microsoft.com/office/drawing/2014/main" val="10001"/>
                  </a:ext>
                </a:extLst>
              </a:tr>
              <a:tr h="77949">
                <a:tc>
                  <a:txBody>
                    <a:bodyPr/>
                    <a:lstStyle/>
                    <a:p>
                      <a:pPr marL="34925">
                        <a:lnSpc>
                          <a:spcPct val="100000"/>
                        </a:lnSpc>
                      </a:pPr>
                      <a:r>
                        <a:rPr sz="500" spc="-5" dirty="0">
                          <a:solidFill>
                            <a:srgbClr val="54575A"/>
                          </a:solidFill>
                          <a:latin typeface="Calibri"/>
                          <a:cs typeface="Calibri"/>
                        </a:rPr>
                        <a:t>Cu</a:t>
                      </a:r>
                      <a:r>
                        <a:rPr sz="500" spc="-10" dirty="0">
                          <a:solidFill>
                            <a:srgbClr val="54575A"/>
                          </a:solidFill>
                          <a:latin typeface="Calibri"/>
                          <a:cs typeface="Calibri"/>
                        </a:rPr>
                        <a:t>st</a:t>
                      </a:r>
                      <a:r>
                        <a:rPr sz="500" spc="-5" dirty="0">
                          <a:solidFill>
                            <a:srgbClr val="54575A"/>
                          </a:solidFill>
                          <a:latin typeface="Calibri"/>
                          <a:cs typeface="Calibri"/>
                        </a:rPr>
                        <a:t>ome</a:t>
                      </a:r>
                      <a:r>
                        <a:rPr sz="500" dirty="0">
                          <a:solidFill>
                            <a:srgbClr val="54575A"/>
                          </a:solidFill>
                          <a:latin typeface="Calibri"/>
                          <a:cs typeface="Calibri"/>
                        </a:rPr>
                        <a:t>r se</a:t>
                      </a:r>
                      <a:r>
                        <a:rPr sz="500" spc="5" dirty="0">
                          <a:solidFill>
                            <a:srgbClr val="54575A"/>
                          </a:solidFill>
                          <a:latin typeface="Calibri"/>
                          <a:cs typeface="Calibri"/>
                        </a:rPr>
                        <a:t>r</a:t>
                      </a:r>
                      <a:r>
                        <a:rPr sz="500" dirty="0">
                          <a:solidFill>
                            <a:srgbClr val="54575A"/>
                          </a:solidFill>
                          <a:latin typeface="Calibri"/>
                          <a:cs typeface="Calibri"/>
                        </a:rPr>
                        <a:t>vice:</a:t>
                      </a:r>
                      <a:endParaRPr sz="500">
                        <a:latin typeface="Calibri"/>
                        <a:cs typeface="Calibri"/>
                      </a:endParaRPr>
                    </a:p>
                  </a:txBody>
                  <a:tcPr marL="0" marR="0" marT="0" marB="0"/>
                </a:tc>
                <a:tc>
                  <a:txBody>
                    <a:bodyPr/>
                    <a:lstStyle/>
                    <a:p>
                      <a:pPr marL="26670">
                        <a:lnSpc>
                          <a:spcPct val="100000"/>
                        </a:lnSpc>
                      </a:pPr>
                      <a:r>
                        <a:rPr sz="500" dirty="0">
                          <a:solidFill>
                            <a:srgbClr val="54575A"/>
                          </a:solidFill>
                          <a:latin typeface="Calibri"/>
                          <a:cs typeface="Calibri"/>
                        </a:rPr>
                        <a:t>888.627.7</a:t>
                      </a:r>
                      <a:r>
                        <a:rPr sz="500" spc="-5" dirty="0">
                          <a:solidFill>
                            <a:srgbClr val="54575A"/>
                          </a:solidFill>
                          <a:latin typeface="Calibri"/>
                          <a:cs typeface="Calibri"/>
                        </a:rPr>
                        <a:t>5</a:t>
                      </a:r>
                      <a:r>
                        <a:rPr sz="500" dirty="0">
                          <a:solidFill>
                            <a:srgbClr val="54575A"/>
                          </a:solidFill>
                          <a:latin typeface="Calibri"/>
                          <a:cs typeface="Calibri"/>
                        </a:rPr>
                        <a:t>86</a:t>
                      </a:r>
                      <a:endParaRPr sz="500">
                        <a:latin typeface="Calibri"/>
                        <a:cs typeface="Calibri"/>
                      </a:endParaRPr>
                    </a:p>
                  </a:txBody>
                  <a:tcPr marL="0" marR="0" marT="0" marB="0"/>
                </a:tc>
                <a:extLst>
                  <a:ext uri="{0D108BD9-81ED-4DB2-BD59-A6C34878D82A}">
                    <a16:rowId xmlns:a16="http://schemas.microsoft.com/office/drawing/2014/main" val="10002"/>
                  </a:ext>
                </a:extLst>
              </a:tr>
              <a:tr h="187296">
                <a:tc>
                  <a:txBody>
                    <a:bodyPr/>
                    <a:lstStyle/>
                    <a:p>
                      <a:pPr marL="34925">
                        <a:lnSpc>
                          <a:spcPct val="100000"/>
                        </a:lnSpc>
                      </a:pPr>
                      <a:r>
                        <a:rPr sz="500" dirty="0">
                          <a:solidFill>
                            <a:srgbClr val="54575A"/>
                          </a:solidFill>
                          <a:latin typeface="Calibri"/>
                          <a:cs typeface="Calibri"/>
                        </a:rPr>
                        <a:t>P</a:t>
                      </a:r>
                      <a:r>
                        <a:rPr sz="500" spc="-10" dirty="0">
                          <a:solidFill>
                            <a:srgbClr val="54575A"/>
                          </a:solidFill>
                          <a:latin typeface="Calibri"/>
                          <a:cs typeface="Calibri"/>
                        </a:rPr>
                        <a:t>r</a:t>
                      </a:r>
                      <a:r>
                        <a:rPr sz="500" dirty="0">
                          <a:solidFill>
                            <a:srgbClr val="54575A"/>
                          </a:solidFill>
                          <a:latin typeface="Calibri"/>
                          <a:cs typeface="Calibri"/>
                        </a:rPr>
                        <a:t>escri</a:t>
                      </a:r>
                      <a:r>
                        <a:rPr sz="500" spc="-5" dirty="0">
                          <a:solidFill>
                            <a:srgbClr val="54575A"/>
                          </a:solidFill>
                          <a:latin typeface="Calibri"/>
                          <a:cs typeface="Calibri"/>
                        </a:rPr>
                        <a:t>p</a:t>
                      </a:r>
                      <a:r>
                        <a:rPr sz="500" dirty="0">
                          <a:solidFill>
                            <a:srgbClr val="54575A"/>
                          </a:solidFill>
                          <a:latin typeface="Calibri"/>
                          <a:cs typeface="Calibri"/>
                        </a:rPr>
                        <a:t>�on que</a:t>
                      </a:r>
                      <a:r>
                        <a:rPr sz="500" spc="-10" dirty="0">
                          <a:solidFill>
                            <a:srgbClr val="54575A"/>
                          </a:solidFill>
                          <a:latin typeface="Calibri"/>
                          <a:cs typeface="Calibri"/>
                        </a:rPr>
                        <a:t>s</a:t>
                      </a:r>
                      <a:r>
                        <a:rPr sz="500" dirty="0">
                          <a:solidFill>
                            <a:srgbClr val="54575A"/>
                          </a:solidFill>
                          <a:latin typeface="Calibri"/>
                          <a:cs typeface="Calibri"/>
                        </a:rPr>
                        <a:t>�ons:</a:t>
                      </a:r>
                      <a:endParaRPr sz="500">
                        <a:latin typeface="Calibri"/>
                        <a:cs typeface="Calibri"/>
                      </a:endParaRPr>
                    </a:p>
                    <a:p>
                      <a:pPr marL="34925">
                        <a:lnSpc>
                          <a:spcPts val="735"/>
                        </a:lnSpc>
                        <a:spcBef>
                          <a:spcPts val="610"/>
                        </a:spcBef>
                      </a:pPr>
                      <a:r>
                        <a:rPr sz="500" b="1" dirty="0">
                          <a:solidFill>
                            <a:srgbClr val="039FDA"/>
                          </a:solidFill>
                          <a:latin typeface="Calibri"/>
                          <a:cs typeface="Calibri"/>
                        </a:rPr>
                        <a:t>Send all</a:t>
                      </a:r>
                      <a:r>
                        <a:rPr sz="500" b="1" spc="-5" dirty="0">
                          <a:solidFill>
                            <a:srgbClr val="039FDA"/>
                          </a:solidFill>
                          <a:latin typeface="Calibri"/>
                          <a:cs typeface="Calibri"/>
                        </a:rPr>
                        <a:t> </a:t>
                      </a:r>
                      <a:r>
                        <a:rPr sz="500" b="1" dirty="0">
                          <a:solidFill>
                            <a:srgbClr val="039FDA"/>
                          </a:solidFill>
                          <a:latin typeface="Calibri"/>
                          <a:cs typeface="Calibri"/>
                        </a:rPr>
                        <a:t>mail and med</a:t>
                      </a:r>
                      <a:r>
                        <a:rPr sz="500" b="1" spc="-5" dirty="0">
                          <a:solidFill>
                            <a:srgbClr val="039FDA"/>
                          </a:solidFill>
                          <a:latin typeface="Calibri"/>
                          <a:cs typeface="Calibri"/>
                        </a:rPr>
                        <a:t>ic</a:t>
                      </a:r>
                      <a:r>
                        <a:rPr sz="500" b="1" dirty="0">
                          <a:solidFill>
                            <a:srgbClr val="039FDA"/>
                          </a:solidFill>
                          <a:latin typeface="Calibri"/>
                          <a:cs typeface="Calibri"/>
                        </a:rPr>
                        <a:t>al bi</a:t>
                      </a:r>
                      <a:r>
                        <a:rPr sz="500" b="1" spc="-5" dirty="0">
                          <a:solidFill>
                            <a:srgbClr val="039FDA"/>
                          </a:solidFill>
                          <a:latin typeface="Calibri"/>
                          <a:cs typeface="Calibri"/>
                        </a:rPr>
                        <a:t>l</a:t>
                      </a:r>
                      <a:r>
                        <a:rPr sz="500" b="1" dirty="0">
                          <a:solidFill>
                            <a:srgbClr val="039FDA"/>
                          </a:solidFill>
                          <a:latin typeface="Calibri"/>
                          <a:cs typeface="Calibri"/>
                        </a:rPr>
                        <a:t>ls </a:t>
                      </a:r>
                      <a:r>
                        <a:rPr sz="500" b="1" spc="-10" dirty="0">
                          <a:solidFill>
                            <a:srgbClr val="039FDA"/>
                          </a:solidFill>
                          <a:latin typeface="Calibri"/>
                          <a:cs typeface="Calibri"/>
                        </a:rPr>
                        <a:t>t</a:t>
                      </a:r>
                      <a:r>
                        <a:rPr sz="500" b="1" dirty="0">
                          <a:solidFill>
                            <a:srgbClr val="039FDA"/>
                          </a:solidFill>
                          <a:latin typeface="Calibri"/>
                          <a:cs typeface="Calibri"/>
                        </a:rPr>
                        <a:t>o:</a:t>
                      </a:r>
                      <a:endParaRPr sz="500">
                        <a:latin typeface="Calibri"/>
                        <a:cs typeface="Calibri"/>
                      </a:endParaRPr>
                    </a:p>
                  </a:txBody>
                  <a:tcPr marL="0" marR="0" marT="0" marB="0"/>
                </a:tc>
                <a:tc>
                  <a:txBody>
                    <a:bodyPr/>
                    <a:lstStyle/>
                    <a:p>
                      <a:pPr marL="26670">
                        <a:lnSpc>
                          <a:spcPct val="100000"/>
                        </a:lnSpc>
                      </a:pPr>
                      <a:r>
                        <a:rPr sz="500" dirty="0">
                          <a:solidFill>
                            <a:srgbClr val="54575A"/>
                          </a:solidFill>
                          <a:latin typeface="Calibri"/>
                          <a:cs typeface="Calibri"/>
                        </a:rPr>
                        <a:t>800.644.6292 (</a:t>
                      </a:r>
                      <a:r>
                        <a:rPr sz="500" spc="-15" dirty="0">
                          <a:solidFill>
                            <a:srgbClr val="54575A"/>
                          </a:solidFill>
                          <a:latin typeface="Calibri"/>
                          <a:cs typeface="Calibri"/>
                        </a:rPr>
                        <a:t>f</a:t>
                      </a:r>
                      <a:r>
                        <a:rPr sz="500" dirty="0">
                          <a:solidFill>
                            <a:srgbClr val="54575A"/>
                          </a:solidFill>
                          <a:latin typeface="Calibri"/>
                          <a:cs typeface="Calibri"/>
                        </a:rPr>
                        <a:t>oll</a:t>
                      </a:r>
                      <a:r>
                        <a:rPr sz="500" spc="-5" dirty="0">
                          <a:solidFill>
                            <a:srgbClr val="54575A"/>
                          </a:solidFill>
                          <a:latin typeface="Calibri"/>
                          <a:cs typeface="Calibri"/>
                        </a:rPr>
                        <a:t>o</a:t>
                      </a:r>
                      <a:r>
                        <a:rPr sz="500" dirty="0">
                          <a:solidFill>
                            <a:srgbClr val="54575A"/>
                          </a:solidFill>
                          <a:latin typeface="Calibri"/>
                          <a:cs typeface="Calibri"/>
                        </a:rPr>
                        <a:t>w p</a:t>
                      </a:r>
                      <a:r>
                        <a:rPr sz="500" spc="-15" dirty="0">
                          <a:solidFill>
                            <a:srgbClr val="54575A"/>
                          </a:solidFill>
                          <a:latin typeface="Calibri"/>
                          <a:cs typeface="Calibri"/>
                        </a:rPr>
                        <a:t>r</a:t>
                      </a:r>
                      <a:r>
                        <a:rPr sz="500" dirty="0">
                          <a:solidFill>
                            <a:srgbClr val="54575A"/>
                          </a:solidFill>
                          <a:latin typeface="Calibri"/>
                          <a:cs typeface="Calibri"/>
                        </a:rPr>
                        <a:t>om</a:t>
                      </a:r>
                      <a:r>
                        <a:rPr sz="500" spc="-5" dirty="0">
                          <a:solidFill>
                            <a:srgbClr val="54575A"/>
                          </a:solidFill>
                          <a:latin typeface="Calibri"/>
                          <a:cs typeface="Calibri"/>
                        </a:rPr>
                        <a:t>p</a:t>
                      </a:r>
                      <a:r>
                        <a:rPr sz="500" dirty="0">
                          <a:solidFill>
                            <a:srgbClr val="54575A"/>
                          </a:solidFill>
                          <a:latin typeface="Calibri"/>
                          <a:cs typeface="Calibri"/>
                        </a:rPr>
                        <a:t>ts)</a:t>
                      </a:r>
                      <a:endParaRPr sz="500">
                        <a:latin typeface="Calibri"/>
                        <a:cs typeface="Calibri"/>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654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68;p23">
            <a:extLst>
              <a:ext uri="{FF2B5EF4-FFF2-40B4-BE49-F238E27FC236}">
                <a16:creationId xmlns:a16="http://schemas.microsoft.com/office/drawing/2014/main" id="{01EC6D4D-592C-45A1-8837-6536B1634C5F}"/>
              </a:ext>
            </a:extLst>
          </p:cNvPr>
          <p:cNvSpPr txBox="1">
            <a:spLocks/>
          </p:cNvSpPr>
          <p:nvPr/>
        </p:nvSpPr>
        <p:spPr>
          <a:xfrm>
            <a:off x="711300" y="609600"/>
            <a:ext cx="6299100" cy="354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83D4B"/>
              </a:buClr>
              <a:buSzPts val="2500"/>
              <a:buFont typeface="Source Sans Pro Light"/>
              <a:buNone/>
              <a:defRPr sz="2500" b="0" i="0" u="none" strike="noStrike" cap="none">
                <a:solidFill>
                  <a:srgbClr val="383D4B"/>
                </a:solidFill>
                <a:latin typeface="Calibri Light" panose="020F0302020204030204" pitchFamily="34" charset="0"/>
                <a:ea typeface="Source Sans Pro Light"/>
                <a:cs typeface="Calibri Light" panose="020F0302020204030204" pitchFamily="34" charset="0"/>
                <a:sym typeface="Source Sans Pro Light"/>
              </a:defRPr>
            </a:lvl1pPr>
            <a:lvl2pPr marR="0" lvl="1"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181D21"/>
              </a:buClr>
              <a:buSzPts val="2500"/>
              <a:buFont typeface="Source Sans Pro"/>
              <a:buNone/>
              <a:defRPr sz="2500" b="0" i="0" u="none" strike="noStrike" cap="none">
                <a:solidFill>
                  <a:srgbClr val="181D2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383D4B"/>
              </a:buClr>
              <a:buSzPts val="2500"/>
              <a:buFont typeface="Source Sans Pro Light"/>
              <a:buNone/>
              <a:tabLst/>
              <a:defRPr/>
            </a:pPr>
            <a:r>
              <a:rPr kumimoji="0" lang="en-US" sz="3200" b="0" i="0" u="none" strike="noStrike" kern="0" cap="none" spc="0" normalizeH="0" baseline="0" noProof="0" dirty="0">
                <a:ln>
                  <a:noFill/>
                </a:ln>
                <a:solidFill>
                  <a:srgbClr val="383D4B"/>
                </a:solidFill>
                <a:effectLst/>
                <a:uLnTx/>
                <a:uFillTx/>
                <a:latin typeface="Calibri Light" panose="020F0302020204030204" pitchFamily="34" charset="0"/>
                <a:cs typeface="Calibri Light" panose="020F0302020204030204" pitchFamily="34" charset="0"/>
                <a:sym typeface="Source Sans Pro Light"/>
              </a:rPr>
              <a:t>Primary Functions</a:t>
            </a:r>
          </a:p>
        </p:txBody>
      </p:sp>
      <p:sp>
        <p:nvSpPr>
          <p:cNvPr id="8" name="Google Shape;169;p23">
            <a:extLst>
              <a:ext uri="{FF2B5EF4-FFF2-40B4-BE49-F238E27FC236}">
                <a16:creationId xmlns:a16="http://schemas.microsoft.com/office/drawing/2014/main" id="{720398E5-C8CD-434F-A9DD-2CD694844247}"/>
              </a:ext>
            </a:extLst>
          </p:cNvPr>
          <p:cNvSpPr txBox="1">
            <a:spLocks/>
          </p:cNvSpPr>
          <p:nvPr/>
        </p:nvSpPr>
        <p:spPr>
          <a:xfrm>
            <a:off x="762000" y="304800"/>
            <a:ext cx="6299100" cy="162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8FC8"/>
              </a:buClr>
              <a:buSzPts val="1100"/>
              <a:buFont typeface="Source Sans Pro"/>
              <a:buNone/>
              <a:defRPr sz="1100" b="1" i="0" u="none" strike="noStrike" cap="none">
                <a:solidFill>
                  <a:srgbClr val="018FC8"/>
                </a:solidFill>
                <a:latin typeface="Calibri Bold"/>
                <a:ea typeface="Source Sans Pro"/>
                <a:cs typeface="Calibri Bold"/>
                <a:sym typeface="Source Sans Pro"/>
              </a:defRPr>
            </a:lvl1pPr>
            <a:lvl2pPr marR="0" lvl="1"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489ED1"/>
              </a:buClr>
              <a:buSzPts val="1100"/>
              <a:buFont typeface="Source Sans Pro"/>
              <a:buNone/>
              <a:defRPr sz="1100" b="1" i="0" u="none" strike="noStrike" cap="none">
                <a:solidFill>
                  <a:srgbClr val="489ED1"/>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00000"/>
              </a:lnSpc>
              <a:spcBef>
                <a:spcPts val="0"/>
              </a:spcBef>
              <a:spcAft>
                <a:spcPts val="0"/>
              </a:spcAft>
              <a:buClr>
                <a:srgbClr val="018FC8"/>
              </a:buClr>
              <a:buSzPts val="1100"/>
              <a:buFont typeface="Source Sans Pro"/>
              <a:buNone/>
              <a:tabLst/>
              <a:defRPr/>
            </a:pPr>
            <a:r>
              <a:rPr kumimoji="0" lang="en-US" sz="1400" b="1" i="0" u="none" strike="noStrike" kern="0" cap="none" spc="300" normalizeH="0" baseline="0" noProof="0" dirty="0">
                <a:ln>
                  <a:noFill/>
                </a:ln>
                <a:solidFill>
                  <a:srgbClr val="018FC8"/>
                </a:solidFill>
                <a:effectLst/>
                <a:uLnTx/>
                <a:uFillTx/>
                <a:latin typeface="Calibri Bold"/>
                <a:cs typeface="Calibri Bold"/>
                <a:sym typeface="Source Sans Pro"/>
              </a:rPr>
              <a:t>MCO ROLES AND RESPONSIBILITIES</a:t>
            </a:r>
          </a:p>
        </p:txBody>
      </p:sp>
      <p:cxnSp>
        <p:nvCxnSpPr>
          <p:cNvPr id="9" name="Google Shape;25;p6">
            <a:extLst>
              <a:ext uri="{FF2B5EF4-FFF2-40B4-BE49-F238E27FC236}">
                <a16:creationId xmlns:a16="http://schemas.microsoft.com/office/drawing/2014/main" id="{004B60FA-24EE-477E-962F-1170C63CFBE8}"/>
              </a:ext>
            </a:extLst>
          </p:cNvPr>
          <p:cNvCxnSpPr/>
          <p:nvPr/>
        </p:nvCxnSpPr>
        <p:spPr>
          <a:xfrm>
            <a:off x="254665" y="838200"/>
            <a:ext cx="332100" cy="0"/>
          </a:xfrm>
          <a:prstGeom prst="straightConnector1">
            <a:avLst/>
          </a:prstGeom>
          <a:noFill/>
          <a:ln w="28575" cap="flat" cmpd="sng">
            <a:solidFill>
              <a:srgbClr val="018FC8"/>
            </a:solidFill>
            <a:prstDash val="solid"/>
            <a:round/>
            <a:headEnd type="none" w="med" len="med"/>
            <a:tailEnd type="none" w="med" len="med"/>
          </a:ln>
        </p:spPr>
      </p:cxnSp>
      <p:sp>
        <p:nvSpPr>
          <p:cNvPr id="10" name="Text Placeholder 5">
            <a:extLst>
              <a:ext uri="{FF2B5EF4-FFF2-40B4-BE49-F238E27FC236}">
                <a16:creationId xmlns:a16="http://schemas.microsoft.com/office/drawing/2014/main" id="{B3B834FB-BE24-4B48-BB12-076F9396583D}"/>
              </a:ext>
            </a:extLst>
          </p:cNvPr>
          <p:cNvSpPr>
            <a:spLocks noGrp="1"/>
          </p:cNvSpPr>
          <p:nvPr>
            <p:ph type="body" sz="quarter" idx="10"/>
          </p:nvPr>
        </p:nvSpPr>
        <p:spPr>
          <a:xfrm>
            <a:off x="711300" y="1295400"/>
            <a:ext cx="8061952" cy="5029200"/>
          </a:xfrm>
        </p:spPr>
        <p:txBody>
          <a:bodyPr/>
          <a:lstStyle/>
          <a:p>
            <a:pPr lvl="3">
              <a:lnSpc>
                <a:spcPct val="80000"/>
              </a:lnSpc>
            </a:pPr>
            <a:endParaRPr lang="en-US" sz="2000" dirty="0"/>
          </a:p>
          <a:p>
            <a:pPr lvl="1" indent="0">
              <a:buNone/>
            </a:pPr>
            <a:r>
              <a:rPr lang="en-US" sz="2800" dirty="0">
                <a:cs typeface="Times New Roman" pitchFamily="18" charset="0"/>
              </a:rPr>
              <a:t>Medical case management</a:t>
            </a:r>
          </a:p>
          <a:p>
            <a:pPr lvl="1" indent="0">
              <a:buNone/>
            </a:pPr>
            <a:endParaRPr lang="en-US" dirty="0"/>
          </a:p>
          <a:p>
            <a:pPr marL="342900" indent="-342900">
              <a:buFont typeface="Arial" panose="020B0604020202020204" pitchFamily="34" charset="0"/>
              <a:buChar char="•"/>
            </a:pPr>
            <a:r>
              <a:rPr lang="en-US" dirty="0">
                <a:cs typeface="Times New Roman" pitchFamily="18" charset="0"/>
              </a:rPr>
              <a:t>Internal C-9 review process (CM/RTW vs. </a:t>
            </a:r>
            <a:r>
              <a:rPr lang="en-US">
                <a:cs typeface="Times New Roman" pitchFamily="18" charset="0"/>
              </a:rPr>
              <a:t>UM/UR) </a:t>
            </a:r>
            <a:endParaRPr lang="en-US" dirty="0">
              <a:cs typeface="Times New Roman" pitchFamily="18" charset="0"/>
            </a:endParaRPr>
          </a:p>
          <a:p>
            <a:pPr marL="342900" indent="-342900">
              <a:buFont typeface="Arial" panose="020B0604020202020204" pitchFamily="34" charset="0"/>
              <a:buChar char="•"/>
            </a:pPr>
            <a:r>
              <a:rPr lang="en-US" dirty="0">
                <a:cs typeface="Times New Roman" pitchFamily="18" charset="0"/>
              </a:rPr>
              <a:t>Coordinate prescription drug utilization review (DUR) referrals</a:t>
            </a:r>
          </a:p>
          <a:p>
            <a:pPr marL="342900" indent="-342900">
              <a:buFont typeface="Arial" panose="020B0604020202020204" pitchFamily="34" charset="0"/>
              <a:buChar char="•"/>
            </a:pPr>
            <a:r>
              <a:rPr lang="en-US" dirty="0">
                <a:cs typeface="Times New Roman" pitchFamily="18" charset="0"/>
              </a:rPr>
              <a:t>Monitors quality and outcomes of medical care</a:t>
            </a:r>
          </a:p>
          <a:p>
            <a:pPr marL="342900" indent="-342900">
              <a:buFont typeface="Arial" panose="020B0604020202020204" pitchFamily="34" charset="0"/>
              <a:buChar char="•"/>
            </a:pPr>
            <a:r>
              <a:rPr lang="en-US" dirty="0">
                <a:cs typeface="Times New Roman" pitchFamily="18" charset="0"/>
              </a:rPr>
              <a:t>Alternative dispute resolution process and options </a:t>
            </a:r>
          </a:p>
          <a:p>
            <a:pPr marL="342900" indent="-342900">
              <a:buFont typeface="Arial" panose="020B0604020202020204" pitchFamily="34" charset="0"/>
              <a:buChar char="•"/>
            </a:pPr>
            <a:r>
              <a:rPr lang="en-US" dirty="0"/>
              <a:t>Contact medical providers for corrections on medical forms</a:t>
            </a:r>
          </a:p>
          <a:p>
            <a:pPr marL="342900" indent="-342900">
              <a:buFont typeface="Arial" panose="020B0604020202020204" pitchFamily="34" charset="0"/>
              <a:buChar char="•"/>
            </a:pPr>
            <a:r>
              <a:rPr lang="en-US" dirty="0">
                <a:cs typeface="Times New Roman" pitchFamily="18" charset="0"/>
              </a:rPr>
              <a:t>Identifies primary care physicians (WILMAPC) for injured workers</a:t>
            </a:r>
          </a:p>
          <a:p>
            <a:pPr lvl="1" indent="0">
              <a:buNone/>
            </a:pPr>
            <a:endParaRPr lang="en-US" dirty="0"/>
          </a:p>
          <a:p>
            <a:endParaRPr lang="en-US" dirty="0"/>
          </a:p>
        </p:txBody>
      </p:sp>
    </p:spTree>
    <p:extLst>
      <p:ext uri="{BB962C8B-B14F-4D97-AF65-F5344CB8AC3E}">
        <p14:creationId xmlns:p14="http://schemas.microsoft.com/office/powerpoint/2010/main" val="299278058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dgwick">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10852</TotalTime>
  <Words>2269</Words>
  <Application>Microsoft Office PowerPoint</Application>
  <PresentationFormat>On-screen Show (4:3)</PresentationFormat>
  <Paragraphs>279</Paragraphs>
  <Slides>15</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Arial</vt:lpstr>
      <vt:lpstr>Bell MT</vt:lpstr>
      <vt:lpstr>Calibri</vt:lpstr>
      <vt:lpstr>Calibri Bold</vt:lpstr>
      <vt:lpstr>Calibri Light</vt:lpstr>
      <vt:lpstr>Georgia</vt:lpstr>
      <vt:lpstr>Gill Sans MT</vt:lpstr>
      <vt:lpstr>Source Sans Pro</vt:lpstr>
      <vt:lpstr>Source Sans Pro Light</vt:lpstr>
      <vt:lpstr>Times New Roman</vt:lpstr>
      <vt:lpstr>Wingdings</vt:lpstr>
      <vt:lpstr>1_Office Theme</vt:lpstr>
      <vt:lpstr>Sedgwick</vt:lpstr>
      <vt:lpstr>Office Theme</vt:lpstr>
      <vt:lpstr>Managing your workers’ compensation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 Questions</vt:lpstr>
    </vt:vector>
  </TitlesOfParts>
  <Company>Sedgwick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protocols</dc:title>
  <dc:creator>Waites, Karen W.</dc:creator>
  <cp:lastModifiedBy>Stadtmiller, Michael</cp:lastModifiedBy>
  <cp:revision>185</cp:revision>
  <dcterms:created xsi:type="dcterms:W3CDTF">2014-12-02T20:26:26Z</dcterms:created>
  <dcterms:modified xsi:type="dcterms:W3CDTF">2023-04-11T18:37:48Z</dcterms:modified>
</cp:coreProperties>
</file>