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4"/>
  </p:sldMasterIdLst>
  <p:notesMasterIdLst>
    <p:notesMasterId r:id="rId21"/>
  </p:notesMasterIdLst>
  <p:sldIdLst>
    <p:sldId id="256" r:id="rId5"/>
    <p:sldId id="287" r:id="rId6"/>
    <p:sldId id="399" r:id="rId7"/>
    <p:sldId id="521" r:id="rId8"/>
    <p:sldId id="288" r:id="rId9"/>
    <p:sldId id="290" r:id="rId10"/>
    <p:sldId id="266" r:id="rId11"/>
    <p:sldId id="265" r:id="rId12"/>
    <p:sldId id="264" r:id="rId13"/>
    <p:sldId id="268" r:id="rId14"/>
    <p:sldId id="289" r:id="rId15"/>
    <p:sldId id="291" r:id="rId16"/>
    <p:sldId id="263" r:id="rId17"/>
    <p:sldId id="286" r:id="rId18"/>
    <p:sldId id="267" r:id="rId19"/>
    <p:sldId id="270" r:id="rId20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38EB7B-8897-40CC-953F-705FCB200058}" v="181" dt="2023-02-08T18:08:59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97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04A360-48D2-44ED-BE50-6666ADABAAE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686B65C-1862-4A0E-AD7D-D01F60DF03D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DODD shares responsibility for conducting compliance reviews with county boards and COGs​</a:t>
          </a:r>
          <a:endParaRPr lang="en-US" b="0" dirty="0"/>
        </a:p>
      </dgm:t>
    </dgm:pt>
    <dgm:pt modelId="{4DC567E6-97A5-4149-8CDB-4837425C0F0F}" type="parTrans" cxnId="{43EAB9C7-1E94-4EFA-8D66-48EABDC957D2}">
      <dgm:prSet/>
      <dgm:spPr/>
      <dgm:t>
        <a:bodyPr/>
        <a:lstStyle/>
        <a:p>
          <a:endParaRPr lang="en-US"/>
        </a:p>
      </dgm:t>
    </dgm:pt>
    <dgm:pt modelId="{BADF537F-DF4E-439D-8CCD-143EF56047D0}" type="sibTrans" cxnId="{43EAB9C7-1E94-4EFA-8D66-48EABDC957D2}">
      <dgm:prSet/>
      <dgm:spPr/>
      <dgm:t>
        <a:bodyPr/>
        <a:lstStyle/>
        <a:p>
          <a:endParaRPr lang="en-US"/>
        </a:p>
      </dgm:t>
    </dgm:pt>
    <dgm:pt modelId="{0F0A6424-142D-4807-95AD-342F098BB7D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All reviewers are trained by DODD </a:t>
          </a:r>
        </a:p>
      </dgm:t>
    </dgm:pt>
    <dgm:pt modelId="{2BC83CAE-AD3B-4C15-9192-DDC484A83154}" type="parTrans" cxnId="{A7313BD0-D939-427D-959C-B28C29B1F3E6}">
      <dgm:prSet/>
      <dgm:spPr/>
      <dgm:t>
        <a:bodyPr/>
        <a:lstStyle/>
        <a:p>
          <a:endParaRPr lang="en-US"/>
        </a:p>
      </dgm:t>
    </dgm:pt>
    <dgm:pt modelId="{64B6C633-9311-471B-A149-D978C2C41318}" type="sibTrans" cxnId="{A7313BD0-D939-427D-959C-B28C29B1F3E6}">
      <dgm:prSet/>
      <dgm:spPr/>
      <dgm:t>
        <a:bodyPr/>
        <a:lstStyle/>
        <a:p>
          <a:endParaRPr lang="en-US"/>
        </a:p>
      </dgm:t>
    </dgm:pt>
    <dgm:pt modelId="{B027954E-E517-4671-9333-F27A3833D97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review process and documents are the same no matter who conducts the review</a:t>
          </a:r>
        </a:p>
      </dgm:t>
    </dgm:pt>
    <dgm:pt modelId="{A6001E7A-04B5-43BC-BE43-D6D97472C23B}" type="parTrans" cxnId="{A17D058B-F126-403C-8E77-EF68FBDAC09F}">
      <dgm:prSet/>
      <dgm:spPr/>
      <dgm:t>
        <a:bodyPr/>
        <a:lstStyle/>
        <a:p>
          <a:endParaRPr lang="en-US"/>
        </a:p>
      </dgm:t>
    </dgm:pt>
    <dgm:pt modelId="{3D291FB7-D4F0-4BB2-816D-DD5C6643972B}" type="sibTrans" cxnId="{A17D058B-F126-403C-8E77-EF68FBDAC09F}">
      <dgm:prSet/>
      <dgm:spPr/>
      <dgm:t>
        <a:bodyPr/>
        <a:lstStyle/>
        <a:p>
          <a:endParaRPr lang="en-US"/>
        </a:p>
      </dgm:t>
    </dgm:pt>
    <dgm:pt modelId="{7E067D2E-78D3-40E3-9EED-A89F5F90F308}" type="pres">
      <dgm:prSet presAssocID="{7D04A360-48D2-44ED-BE50-6666ADABAAE0}" presName="root" presStyleCnt="0">
        <dgm:presLayoutVars>
          <dgm:dir/>
          <dgm:resizeHandles val="exact"/>
        </dgm:presLayoutVars>
      </dgm:prSet>
      <dgm:spPr/>
    </dgm:pt>
    <dgm:pt modelId="{2828C560-DB13-47F2-86D8-81CFD8453809}" type="pres">
      <dgm:prSet presAssocID="{1686B65C-1862-4A0E-AD7D-D01F60DF03D9}" presName="compNode" presStyleCnt="0"/>
      <dgm:spPr/>
    </dgm:pt>
    <dgm:pt modelId="{5E5B98B2-E427-4715-A47F-0854C3D32B09}" type="pres">
      <dgm:prSet presAssocID="{1686B65C-1862-4A0E-AD7D-D01F60DF03D9}" presName="bgRect" presStyleLbl="bgShp" presStyleIdx="0" presStyleCnt="3"/>
      <dgm:spPr/>
    </dgm:pt>
    <dgm:pt modelId="{9731B234-206B-40B3-B8A5-6A36A1BF3FA9}" type="pres">
      <dgm:prSet presAssocID="{1686B65C-1862-4A0E-AD7D-D01F60DF03D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 with solid fill"/>
        </a:ext>
      </dgm:extLst>
    </dgm:pt>
    <dgm:pt modelId="{DAF20F43-4B90-47F6-9F5C-D3A66A844B12}" type="pres">
      <dgm:prSet presAssocID="{1686B65C-1862-4A0E-AD7D-D01F60DF03D9}" presName="spaceRect" presStyleCnt="0"/>
      <dgm:spPr/>
    </dgm:pt>
    <dgm:pt modelId="{D312803A-21D5-4F86-B51B-ACDD856BB3E7}" type="pres">
      <dgm:prSet presAssocID="{1686B65C-1862-4A0E-AD7D-D01F60DF03D9}" presName="parTx" presStyleLbl="revTx" presStyleIdx="0" presStyleCnt="3">
        <dgm:presLayoutVars>
          <dgm:chMax val="0"/>
          <dgm:chPref val="0"/>
        </dgm:presLayoutVars>
      </dgm:prSet>
      <dgm:spPr/>
    </dgm:pt>
    <dgm:pt modelId="{8FEB0B74-C908-45C6-9957-42CA4AD50BAB}" type="pres">
      <dgm:prSet presAssocID="{BADF537F-DF4E-439D-8CCD-143EF56047D0}" presName="sibTrans" presStyleCnt="0"/>
      <dgm:spPr/>
    </dgm:pt>
    <dgm:pt modelId="{F3831565-E7EB-48A1-8E86-60642AC4C8E9}" type="pres">
      <dgm:prSet presAssocID="{0F0A6424-142D-4807-95AD-342F098BB7DB}" presName="compNode" presStyleCnt="0"/>
      <dgm:spPr/>
    </dgm:pt>
    <dgm:pt modelId="{9973645B-8E26-476C-85F0-3E4D524D25BC}" type="pres">
      <dgm:prSet presAssocID="{0F0A6424-142D-4807-95AD-342F098BB7DB}" presName="bgRect" presStyleLbl="bgShp" presStyleIdx="1" presStyleCnt="3"/>
      <dgm:spPr/>
    </dgm:pt>
    <dgm:pt modelId="{4B9AF654-796E-4BD0-AB2E-DDC1F31951A8}" type="pres">
      <dgm:prSet presAssocID="{0F0A6424-142D-4807-95AD-342F098BB7D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EA066E4-4942-4B44-92F1-1D42601CE606}" type="pres">
      <dgm:prSet presAssocID="{0F0A6424-142D-4807-95AD-342F098BB7DB}" presName="spaceRect" presStyleCnt="0"/>
      <dgm:spPr/>
    </dgm:pt>
    <dgm:pt modelId="{AE0F26BF-8AC9-4AC1-A3F0-3903EEF96881}" type="pres">
      <dgm:prSet presAssocID="{0F0A6424-142D-4807-95AD-342F098BB7DB}" presName="parTx" presStyleLbl="revTx" presStyleIdx="1" presStyleCnt="3">
        <dgm:presLayoutVars>
          <dgm:chMax val="0"/>
          <dgm:chPref val="0"/>
        </dgm:presLayoutVars>
      </dgm:prSet>
      <dgm:spPr/>
    </dgm:pt>
    <dgm:pt modelId="{EF9D8A6F-0C7F-4CD4-9F79-ADEF4A58334D}" type="pres">
      <dgm:prSet presAssocID="{64B6C633-9311-471B-A149-D978C2C41318}" presName="sibTrans" presStyleCnt="0"/>
      <dgm:spPr/>
    </dgm:pt>
    <dgm:pt modelId="{5DD1DA9B-3921-4ED4-95AF-F7841456A0AB}" type="pres">
      <dgm:prSet presAssocID="{B027954E-E517-4671-9333-F27A3833D978}" presName="compNode" presStyleCnt="0"/>
      <dgm:spPr/>
    </dgm:pt>
    <dgm:pt modelId="{B8090E57-4D9C-4D74-A1A5-588ED544DCAE}" type="pres">
      <dgm:prSet presAssocID="{B027954E-E517-4671-9333-F27A3833D978}" presName="bgRect" presStyleLbl="bgShp" presStyleIdx="2" presStyleCnt="3"/>
      <dgm:spPr/>
    </dgm:pt>
    <dgm:pt modelId="{E911C452-6F21-4131-AAAA-69287E0A5691}" type="pres">
      <dgm:prSet presAssocID="{B027954E-E517-4671-9333-F27A3833D97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09A00784-A1FC-4F2F-B9E8-6E162F165912}" type="pres">
      <dgm:prSet presAssocID="{B027954E-E517-4671-9333-F27A3833D978}" presName="spaceRect" presStyleCnt="0"/>
      <dgm:spPr/>
    </dgm:pt>
    <dgm:pt modelId="{5C5E954E-AED3-43EC-8F12-ED85ACB100A9}" type="pres">
      <dgm:prSet presAssocID="{B027954E-E517-4671-9333-F27A3833D97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64D7567-3430-4B6D-8A7D-ED92F15DB609}" type="presOf" srcId="{B027954E-E517-4671-9333-F27A3833D978}" destId="{5C5E954E-AED3-43EC-8F12-ED85ACB100A9}" srcOrd="0" destOrd="0" presId="urn:microsoft.com/office/officeart/2018/2/layout/IconVerticalSolidList"/>
    <dgm:cxn modelId="{5681E669-01A8-41E8-BEEA-A6260ED52E6E}" type="presOf" srcId="{0F0A6424-142D-4807-95AD-342F098BB7DB}" destId="{AE0F26BF-8AC9-4AC1-A3F0-3903EEF96881}" srcOrd="0" destOrd="0" presId="urn:microsoft.com/office/officeart/2018/2/layout/IconVerticalSolidList"/>
    <dgm:cxn modelId="{A17D058B-F126-403C-8E77-EF68FBDAC09F}" srcId="{7D04A360-48D2-44ED-BE50-6666ADABAAE0}" destId="{B027954E-E517-4671-9333-F27A3833D978}" srcOrd="2" destOrd="0" parTransId="{A6001E7A-04B5-43BC-BE43-D6D97472C23B}" sibTransId="{3D291FB7-D4F0-4BB2-816D-DD5C6643972B}"/>
    <dgm:cxn modelId="{F2132793-F45B-4771-99A4-D89DE05AF491}" type="presOf" srcId="{1686B65C-1862-4A0E-AD7D-D01F60DF03D9}" destId="{D312803A-21D5-4F86-B51B-ACDD856BB3E7}" srcOrd="0" destOrd="0" presId="urn:microsoft.com/office/officeart/2018/2/layout/IconVerticalSolidList"/>
    <dgm:cxn modelId="{43EAB9C7-1E94-4EFA-8D66-48EABDC957D2}" srcId="{7D04A360-48D2-44ED-BE50-6666ADABAAE0}" destId="{1686B65C-1862-4A0E-AD7D-D01F60DF03D9}" srcOrd="0" destOrd="0" parTransId="{4DC567E6-97A5-4149-8CDB-4837425C0F0F}" sibTransId="{BADF537F-DF4E-439D-8CCD-143EF56047D0}"/>
    <dgm:cxn modelId="{A7313BD0-D939-427D-959C-B28C29B1F3E6}" srcId="{7D04A360-48D2-44ED-BE50-6666ADABAAE0}" destId="{0F0A6424-142D-4807-95AD-342F098BB7DB}" srcOrd="1" destOrd="0" parTransId="{2BC83CAE-AD3B-4C15-9192-DDC484A83154}" sibTransId="{64B6C633-9311-471B-A149-D978C2C41318}"/>
    <dgm:cxn modelId="{BBAC5BDA-34AE-4E08-B6E5-2472453D5D68}" type="presOf" srcId="{7D04A360-48D2-44ED-BE50-6666ADABAAE0}" destId="{7E067D2E-78D3-40E3-9EED-A89F5F90F308}" srcOrd="0" destOrd="0" presId="urn:microsoft.com/office/officeart/2018/2/layout/IconVerticalSolidList"/>
    <dgm:cxn modelId="{B58251C5-7DD6-4416-8862-D17E044F9490}" type="presParOf" srcId="{7E067D2E-78D3-40E3-9EED-A89F5F90F308}" destId="{2828C560-DB13-47F2-86D8-81CFD8453809}" srcOrd="0" destOrd="0" presId="urn:microsoft.com/office/officeart/2018/2/layout/IconVerticalSolidList"/>
    <dgm:cxn modelId="{71746741-BEAB-42B6-8E5C-AF01E9A534BB}" type="presParOf" srcId="{2828C560-DB13-47F2-86D8-81CFD8453809}" destId="{5E5B98B2-E427-4715-A47F-0854C3D32B09}" srcOrd="0" destOrd="0" presId="urn:microsoft.com/office/officeart/2018/2/layout/IconVerticalSolidList"/>
    <dgm:cxn modelId="{CD44ABE8-73A9-4E9B-A156-CF8B6165FCF7}" type="presParOf" srcId="{2828C560-DB13-47F2-86D8-81CFD8453809}" destId="{9731B234-206B-40B3-B8A5-6A36A1BF3FA9}" srcOrd="1" destOrd="0" presId="urn:microsoft.com/office/officeart/2018/2/layout/IconVerticalSolidList"/>
    <dgm:cxn modelId="{18154371-DA96-4598-B0D4-0F1511C7E601}" type="presParOf" srcId="{2828C560-DB13-47F2-86D8-81CFD8453809}" destId="{DAF20F43-4B90-47F6-9F5C-D3A66A844B12}" srcOrd="2" destOrd="0" presId="urn:microsoft.com/office/officeart/2018/2/layout/IconVerticalSolidList"/>
    <dgm:cxn modelId="{45D7E177-8690-4B39-B9F0-B2C0C073ABF6}" type="presParOf" srcId="{2828C560-DB13-47F2-86D8-81CFD8453809}" destId="{D312803A-21D5-4F86-B51B-ACDD856BB3E7}" srcOrd="3" destOrd="0" presId="urn:microsoft.com/office/officeart/2018/2/layout/IconVerticalSolidList"/>
    <dgm:cxn modelId="{A8D89ABF-835B-4DA6-9F9F-E625BA73C704}" type="presParOf" srcId="{7E067D2E-78D3-40E3-9EED-A89F5F90F308}" destId="{8FEB0B74-C908-45C6-9957-42CA4AD50BAB}" srcOrd="1" destOrd="0" presId="urn:microsoft.com/office/officeart/2018/2/layout/IconVerticalSolidList"/>
    <dgm:cxn modelId="{4840B778-DE96-48D0-8F7A-ECDCF6E22FA2}" type="presParOf" srcId="{7E067D2E-78D3-40E3-9EED-A89F5F90F308}" destId="{F3831565-E7EB-48A1-8E86-60642AC4C8E9}" srcOrd="2" destOrd="0" presId="urn:microsoft.com/office/officeart/2018/2/layout/IconVerticalSolidList"/>
    <dgm:cxn modelId="{6865188C-35B4-47F3-AB4E-D740D9A06351}" type="presParOf" srcId="{F3831565-E7EB-48A1-8E86-60642AC4C8E9}" destId="{9973645B-8E26-476C-85F0-3E4D524D25BC}" srcOrd="0" destOrd="0" presId="urn:microsoft.com/office/officeart/2018/2/layout/IconVerticalSolidList"/>
    <dgm:cxn modelId="{844B5FC4-821C-477E-8630-5924D2390CBA}" type="presParOf" srcId="{F3831565-E7EB-48A1-8E86-60642AC4C8E9}" destId="{4B9AF654-796E-4BD0-AB2E-DDC1F31951A8}" srcOrd="1" destOrd="0" presId="urn:microsoft.com/office/officeart/2018/2/layout/IconVerticalSolidList"/>
    <dgm:cxn modelId="{B465BB5A-2F3F-417C-ACE4-1EFE84792828}" type="presParOf" srcId="{F3831565-E7EB-48A1-8E86-60642AC4C8E9}" destId="{9EA066E4-4942-4B44-92F1-1D42601CE606}" srcOrd="2" destOrd="0" presId="urn:microsoft.com/office/officeart/2018/2/layout/IconVerticalSolidList"/>
    <dgm:cxn modelId="{31F890E7-D159-4AF5-9B9F-E1906BF929D6}" type="presParOf" srcId="{F3831565-E7EB-48A1-8E86-60642AC4C8E9}" destId="{AE0F26BF-8AC9-4AC1-A3F0-3903EEF96881}" srcOrd="3" destOrd="0" presId="urn:microsoft.com/office/officeart/2018/2/layout/IconVerticalSolidList"/>
    <dgm:cxn modelId="{99F9C5C3-2109-4DA8-8C1A-09B4A041BBCC}" type="presParOf" srcId="{7E067D2E-78D3-40E3-9EED-A89F5F90F308}" destId="{EF9D8A6F-0C7F-4CD4-9F79-ADEF4A58334D}" srcOrd="3" destOrd="0" presId="urn:microsoft.com/office/officeart/2018/2/layout/IconVerticalSolidList"/>
    <dgm:cxn modelId="{56AA6334-96D9-40A7-940A-4522989EA052}" type="presParOf" srcId="{7E067D2E-78D3-40E3-9EED-A89F5F90F308}" destId="{5DD1DA9B-3921-4ED4-95AF-F7841456A0AB}" srcOrd="4" destOrd="0" presId="urn:microsoft.com/office/officeart/2018/2/layout/IconVerticalSolidList"/>
    <dgm:cxn modelId="{4795214C-40C8-45CF-9AE4-A77805079B87}" type="presParOf" srcId="{5DD1DA9B-3921-4ED4-95AF-F7841456A0AB}" destId="{B8090E57-4D9C-4D74-A1A5-588ED544DCAE}" srcOrd="0" destOrd="0" presId="urn:microsoft.com/office/officeart/2018/2/layout/IconVerticalSolidList"/>
    <dgm:cxn modelId="{C352C7F0-EFDF-4F63-A8CB-62170A80DAFC}" type="presParOf" srcId="{5DD1DA9B-3921-4ED4-95AF-F7841456A0AB}" destId="{E911C452-6F21-4131-AAAA-69287E0A5691}" srcOrd="1" destOrd="0" presId="urn:microsoft.com/office/officeart/2018/2/layout/IconVerticalSolidList"/>
    <dgm:cxn modelId="{2B26AA4C-F55D-48D1-911C-99A118773DEB}" type="presParOf" srcId="{5DD1DA9B-3921-4ED4-95AF-F7841456A0AB}" destId="{09A00784-A1FC-4F2F-B9E8-6E162F165912}" srcOrd="2" destOrd="0" presId="urn:microsoft.com/office/officeart/2018/2/layout/IconVerticalSolidList"/>
    <dgm:cxn modelId="{EC44D4D5-C90B-4AFC-83B6-8E9BE5CC35A3}" type="presParOf" srcId="{5DD1DA9B-3921-4ED4-95AF-F7841456A0AB}" destId="{5C5E954E-AED3-43EC-8F12-ED85ACB100A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DEA61C-CB3A-4682-A848-E4398156FE76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7D85F8-006C-453C-8A6C-8E6F2DF71FF6}">
      <dgm:prSet/>
      <dgm:spPr/>
      <dgm:t>
        <a:bodyPr/>
        <a:lstStyle/>
        <a:p>
          <a:pPr>
            <a:defRPr cap="all"/>
          </a:pPr>
          <a:r>
            <a:rPr lang="en-US" dirty="0"/>
            <a:t>460 </a:t>
          </a:r>
          <a:r>
            <a:rPr lang="en-US" cap="none" dirty="0"/>
            <a:t>Total Agency Reviews</a:t>
          </a:r>
          <a:endParaRPr lang="en-US" dirty="0"/>
        </a:p>
      </dgm:t>
    </dgm:pt>
    <dgm:pt modelId="{31851988-F6D1-40CF-A0D4-E72B8710913C}" type="parTrans" cxnId="{F089C28F-AB1E-49F9-91A2-FE06EA2514A8}">
      <dgm:prSet/>
      <dgm:spPr/>
      <dgm:t>
        <a:bodyPr/>
        <a:lstStyle/>
        <a:p>
          <a:endParaRPr lang="en-US"/>
        </a:p>
      </dgm:t>
    </dgm:pt>
    <dgm:pt modelId="{A75DA36E-4C1F-4C18-929C-220B1319A442}" type="sibTrans" cxnId="{F089C28F-AB1E-49F9-91A2-FE06EA2514A8}">
      <dgm:prSet/>
      <dgm:spPr/>
      <dgm:t>
        <a:bodyPr/>
        <a:lstStyle/>
        <a:p>
          <a:endParaRPr lang="en-US"/>
        </a:p>
      </dgm:t>
    </dgm:pt>
    <dgm:pt modelId="{6D5BB18C-B659-4831-A3C9-FCF7F5417715}">
      <dgm:prSet/>
      <dgm:spPr/>
      <dgm:t>
        <a:bodyPr/>
        <a:lstStyle/>
        <a:p>
          <a:pPr>
            <a:defRPr cap="all"/>
          </a:pPr>
          <a:r>
            <a:rPr lang="en-US" cap="none" dirty="0"/>
            <a:t>153 with 0 Citations</a:t>
          </a:r>
          <a:endParaRPr lang="en-US" dirty="0"/>
        </a:p>
        <a:p>
          <a:pPr>
            <a:defRPr cap="all"/>
          </a:pPr>
          <a:r>
            <a:rPr lang="en-US" dirty="0"/>
            <a:t>33%</a:t>
          </a:r>
        </a:p>
      </dgm:t>
    </dgm:pt>
    <dgm:pt modelId="{774DCB54-1B3F-43D7-9A0B-0D7723653A7E}" type="parTrans" cxnId="{9F003F76-EFC7-47B2-926A-C7FA7D0AD7BB}">
      <dgm:prSet/>
      <dgm:spPr/>
      <dgm:t>
        <a:bodyPr/>
        <a:lstStyle/>
        <a:p>
          <a:endParaRPr lang="en-US"/>
        </a:p>
      </dgm:t>
    </dgm:pt>
    <dgm:pt modelId="{977C9E9D-C596-4C80-8799-85ABB604B129}" type="sibTrans" cxnId="{9F003F76-EFC7-47B2-926A-C7FA7D0AD7BB}">
      <dgm:prSet/>
      <dgm:spPr/>
      <dgm:t>
        <a:bodyPr/>
        <a:lstStyle/>
        <a:p>
          <a:endParaRPr lang="en-US"/>
        </a:p>
      </dgm:t>
    </dgm:pt>
    <dgm:pt modelId="{7495B35E-E10D-4806-BD34-64FD832C52AC}" type="pres">
      <dgm:prSet presAssocID="{47DEA61C-CB3A-4682-A848-E4398156FE7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A4C1CBE-2D00-4F9A-8669-42FB684AB375}" type="pres">
      <dgm:prSet presAssocID="{B67D85F8-006C-453C-8A6C-8E6F2DF71FF6}" presName="hierRoot1" presStyleCnt="0"/>
      <dgm:spPr/>
    </dgm:pt>
    <dgm:pt modelId="{8D8B2115-EA41-4DEA-A016-C4965E22D59B}" type="pres">
      <dgm:prSet presAssocID="{B67D85F8-006C-453C-8A6C-8E6F2DF71FF6}" presName="composite" presStyleCnt="0"/>
      <dgm:spPr/>
    </dgm:pt>
    <dgm:pt modelId="{94B7F4D1-9987-4C1E-B2FD-4177DDE7AB29}" type="pres">
      <dgm:prSet presAssocID="{B67D85F8-006C-453C-8A6C-8E6F2DF71FF6}" presName="background" presStyleLbl="node0" presStyleIdx="0" presStyleCnt="2"/>
      <dgm:spPr/>
    </dgm:pt>
    <dgm:pt modelId="{65004A4B-5C27-430C-846A-1C826C0B945B}" type="pres">
      <dgm:prSet presAssocID="{B67D85F8-006C-453C-8A6C-8E6F2DF71FF6}" presName="text" presStyleLbl="fgAcc0" presStyleIdx="0" presStyleCnt="2" custLinFactNeighborX="-2779" custLinFactNeighborY="796">
        <dgm:presLayoutVars>
          <dgm:chPref val="3"/>
        </dgm:presLayoutVars>
      </dgm:prSet>
      <dgm:spPr/>
    </dgm:pt>
    <dgm:pt modelId="{06FE4AC3-E79B-4177-AE4E-D8D702BEA423}" type="pres">
      <dgm:prSet presAssocID="{B67D85F8-006C-453C-8A6C-8E6F2DF71FF6}" presName="hierChild2" presStyleCnt="0"/>
      <dgm:spPr/>
    </dgm:pt>
    <dgm:pt modelId="{0C9061F5-C8AF-40C9-B5A4-E11A84270558}" type="pres">
      <dgm:prSet presAssocID="{6D5BB18C-B659-4831-A3C9-FCF7F5417715}" presName="hierRoot1" presStyleCnt="0"/>
      <dgm:spPr/>
    </dgm:pt>
    <dgm:pt modelId="{E4FD3F9E-5243-480B-8001-7E45F6DA7006}" type="pres">
      <dgm:prSet presAssocID="{6D5BB18C-B659-4831-A3C9-FCF7F5417715}" presName="composite" presStyleCnt="0"/>
      <dgm:spPr/>
    </dgm:pt>
    <dgm:pt modelId="{1ABA00E8-4F32-4EBF-B673-51908EE60464}" type="pres">
      <dgm:prSet presAssocID="{6D5BB18C-B659-4831-A3C9-FCF7F5417715}" presName="background" presStyleLbl="node0" presStyleIdx="1" presStyleCnt="2"/>
      <dgm:spPr/>
    </dgm:pt>
    <dgm:pt modelId="{DC99E534-3C8C-4975-9204-E7032CD0D1C3}" type="pres">
      <dgm:prSet presAssocID="{6D5BB18C-B659-4831-A3C9-FCF7F5417715}" presName="text" presStyleLbl="fgAcc0" presStyleIdx="1" presStyleCnt="2">
        <dgm:presLayoutVars>
          <dgm:chPref val="3"/>
        </dgm:presLayoutVars>
      </dgm:prSet>
      <dgm:spPr/>
    </dgm:pt>
    <dgm:pt modelId="{6B64D7CF-34B5-4C23-AEFA-BC24548AB2AB}" type="pres">
      <dgm:prSet presAssocID="{6D5BB18C-B659-4831-A3C9-FCF7F5417715}" presName="hierChild2" presStyleCnt="0"/>
      <dgm:spPr/>
    </dgm:pt>
  </dgm:ptLst>
  <dgm:cxnLst>
    <dgm:cxn modelId="{9F003F76-EFC7-47B2-926A-C7FA7D0AD7BB}" srcId="{47DEA61C-CB3A-4682-A848-E4398156FE76}" destId="{6D5BB18C-B659-4831-A3C9-FCF7F5417715}" srcOrd="1" destOrd="0" parTransId="{774DCB54-1B3F-43D7-9A0B-0D7723653A7E}" sibTransId="{977C9E9D-C596-4C80-8799-85ABB604B129}"/>
    <dgm:cxn modelId="{FDC11E77-C7E5-4B47-8910-3677E583FF18}" type="presOf" srcId="{B67D85F8-006C-453C-8A6C-8E6F2DF71FF6}" destId="{65004A4B-5C27-430C-846A-1C826C0B945B}" srcOrd="0" destOrd="0" presId="urn:microsoft.com/office/officeart/2005/8/layout/hierarchy1"/>
    <dgm:cxn modelId="{C40D678C-F105-44DD-AEBD-37D97B56E5D7}" type="presOf" srcId="{6D5BB18C-B659-4831-A3C9-FCF7F5417715}" destId="{DC99E534-3C8C-4975-9204-E7032CD0D1C3}" srcOrd="0" destOrd="0" presId="urn:microsoft.com/office/officeart/2005/8/layout/hierarchy1"/>
    <dgm:cxn modelId="{F089C28F-AB1E-49F9-91A2-FE06EA2514A8}" srcId="{47DEA61C-CB3A-4682-A848-E4398156FE76}" destId="{B67D85F8-006C-453C-8A6C-8E6F2DF71FF6}" srcOrd="0" destOrd="0" parTransId="{31851988-F6D1-40CF-A0D4-E72B8710913C}" sibTransId="{A75DA36E-4C1F-4C18-929C-220B1319A442}"/>
    <dgm:cxn modelId="{3C4DB6FE-1ECE-4A10-B22B-359C45081C79}" type="presOf" srcId="{47DEA61C-CB3A-4682-A848-E4398156FE76}" destId="{7495B35E-E10D-4806-BD34-64FD832C52AC}" srcOrd="0" destOrd="0" presId="urn:microsoft.com/office/officeart/2005/8/layout/hierarchy1"/>
    <dgm:cxn modelId="{BDF39983-82C8-483B-8F6B-E4812631A96D}" type="presParOf" srcId="{7495B35E-E10D-4806-BD34-64FD832C52AC}" destId="{4A4C1CBE-2D00-4F9A-8669-42FB684AB375}" srcOrd="0" destOrd="0" presId="urn:microsoft.com/office/officeart/2005/8/layout/hierarchy1"/>
    <dgm:cxn modelId="{EF88200D-70D1-4AFC-9631-605266825FF0}" type="presParOf" srcId="{4A4C1CBE-2D00-4F9A-8669-42FB684AB375}" destId="{8D8B2115-EA41-4DEA-A016-C4965E22D59B}" srcOrd="0" destOrd="0" presId="urn:microsoft.com/office/officeart/2005/8/layout/hierarchy1"/>
    <dgm:cxn modelId="{26F70C16-27B1-4C11-A21B-377936642D99}" type="presParOf" srcId="{8D8B2115-EA41-4DEA-A016-C4965E22D59B}" destId="{94B7F4D1-9987-4C1E-B2FD-4177DDE7AB29}" srcOrd="0" destOrd="0" presId="urn:microsoft.com/office/officeart/2005/8/layout/hierarchy1"/>
    <dgm:cxn modelId="{145B63B1-77A2-4C0E-BDDA-9E6D3597A35E}" type="presParOf" srcId="{8D8B2115-EA41-4DEA-A016-C4965E22D59B}" destId="{65004A4B-5C27-430C-846A-1C826C0B945B}" srcOrd="1" destOrd="0" presId="urn:microsoft.com/office/officeart/2005/8/layout/hierarchy1"/>
    <dgm:cxn modelId="{D9DC7EC5-7ED4-4301-838B-F8F4ABA16D84}" type="presParOf" srcId="{4A4C1CBE-2D00-4F9A-8669-42FB684AB375}" destId="{06FE4AC3-E79B-4177-AE4E-D8D702BEA423}" srcOrd="1" destOrd="0" presId="urn:microsoft.com/office/officeart/2005/8/layout/hierarchy1"/>
    <dgm:cxn modelId="{D414E44E-E7ED-4BDA-9E04-452B7BCB93A7}" type="presParOf" srcId="{7495B35E-E10D-4806-BD34-64FD832C52AC}" destId="{0C9061F5-C8AF-40C9-B5A4-E11A84270558}" srcOrd="1" destOrd="0" presId="urn:microsoft.com/office/officeart/2005/8/layout/hierarchy1"/>
    <dgm:cxn modelId="{8CE82777-F2F0-4D61-B547-24A46C9C0501}" type="presParOf" srcId="{0C9061F5-C8AF-40C9-B5A4-E11A84270558}" destId="{E4FD3F9E-5243-480B-8001-7E45F6DA7006}" srcOrd="0" destOrd="0" presId="urn:microsoft.com/office/officeart/2005/8/layout/hierarchy1"/>
    <dgm:cxn modelId="{9216188F-0679-4BA3-9214-0003B2E7AC73}" type="presParOf" srcId="{E4FD3F9E-5243-480B-8001-7E45F6DA7006}" destId="{1ABA00E8-4F32-4EBF-B673-51908EE60464}" srcOrd="0" destOrd="0" presId="urn:microsoft.com/office/officeart/2005/8/layout/hierarchy1"/>
    <dgm:cxn modelId="{D9738DB1-8433-4B62-B988-6E0201D66691}" type="presParOf" srcId="{E4FD3F9E-5243-480B-8001-7E45F6DA7006}" destId="{DC99E534-3C8C-4975-9204-E7032CD0D1C3}" srcOrd="1" destOrd="0" presId="urn:microsoft.com/office/officeart/2005/8/layout/hierarchy1"/>
    <dgm:cxn modelId="{43A5DC9C-1019-4FFB-9D7B-11690F464B6E}" type="presParOf" srcId="{0C9061F5-C8AF-40C9-B5A4-E11A84270558}" destId="{6B64D7CF-34B5-4C23-AEFA-BC24548AB2A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50A5D3-9C81-4B8F-AD66-63888F7DBDC7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DFB3E25-1DA5-4C1B-AA1C-D8CA67A8FBC5}">
      <dgm:prSet/>
      <dgm:spPr/>
      <dgm:t>
        <a:bodyPr/>
        <a:lstStyle/>
        <a:p>
          <a:r>
            <a:rPr lang="en-US" dirty="0"/>
            <a:t>1-6 citations-   46%</a:t>
          </a:r>
        </a:p>
      </dgm:t>
    </dgm:pt>
    <dgm:pt modelId="{C7ED3959-CD1A-4B7B-8C28-9297067FC989}" type="parTrans" cxnId="{1A0F2E37-94C2-4175-986A-0AEDE7423C5A}">
      <dgm:prSet/>
      <dgm:spPr/>
      <dgm:t>
        <a:bodyPr/>
        <a:lstStyle/>
        <a:p>
          <a:endParaRPr lang="en-US"/>
        </a:p>
      </dgm:t>
    </dgm:pt>
    <dgm:pt modelId="{47D6FDB7-0081-41A1-B2AF-F31551274A30}" type="sibTrans" cxnId="{1A0F2E37-94C2-4175-986A-0AEDE7423C5A}">
      <dgm:prSet/>
      <dgm:spPr/>
      <dgm:t>
        <a:bodyPr/>
        <a:lstStyle/>
        <a:p>
          <a:endParaRPr lang="en-US"/>
        </a:p>
      </dgm:t>
    </dgm:pt>
    <dgm:pt modelId="{6D5B8E69-6D68-4F87-91E3-7A1963B1EE0A}">
      <dgm:prSet/>
      <dgm:spPr/>
      <dgm:t>
        <a:bodyPr/>
        <a:lstStyle/>
        <a:p>
          <a:r>
            <a:rPr lang="en-US" dirty="0"/>
            <a:t>7-15 citations-  18%</a:t>
          </a:r>
        </a:p>
      </dgm:t>
    </dgm:pt>
    <dgm:pt modelId="{F3B35F37-EB69-4F88-B48B-BAAEC9D91852}" type="parTrans" cxnId="{552455FE-6AE5-44D0-8364-22FEC8C63536}">
      <dgm:prSet/>
      <dgm:spPr/>
      <dgm:t>
        <a:bodyPr/>
        <a:lstStyle/>
        <a:p>
          <a:endParaRPr lang="en-US"/>
        </a:p>
      </dgm:t>
    </dgm:pt>
    <dgm:pt modelId="{BD4F64CA-5072-4C6C-B514-8094BD8FCA97}" type="sibTrans" cxnId="{552455FE-6AE5-44D0-8364-22FEC8C63536}">
      <dgm:prSet/>
      <dgm:spPr/>
      <dgm:t>
        <a:bodyPr/>
        <a:lstStyle/>
        <a:p>
          <a:endParaRPr lang="en-US"/>
        </a:p>
      </dgm:t>
    </dgm:pt>
    <dgm:pt modelId="{30F68904-03C0-458A-8787-8DEACD52A0F8}">
      <dgm:prSet/>
      <dgm:spPr/>
      <dgm:t>
        <a:bodyPr/>
        <a:lstStyle/>
        <a:p>
          <a:r>
            <a:rPr lang="en-US"/>
            <a:t>16 or more citations- 3%</a:t>
          </a:r>
        </a:p>
      </dgm:t>
    </dgm:pt>
    <dgm:pt modelId="{36FAEE07-2DE0-4F96-9F34-31561B27DC39}" type="parTrans" cxnId="{13076494-AE5B-40EE-B091-BD48EF31D629}">
      <dgm:prSet/>
      <dgm:spPr/>
      <dgm:t>
        <a:bodyPr/>
        <a:lstStyle/>
        <a:p>
          <a:endParaRPr lang="en-US"/>
        </a:p>
      </dgm:t>
    </dgm:pt>
    <dgm:pt modelId="{3DB6F2BD-E969-4B03-92B7-40BC8EFD0733}" type="sibTrans" cxnId="{13076494-AE5B-40EE-B091-BD48EF31D629}">
      <dgm:prSet/>
      <dgm:spPr/>
      <dgm:t>
        <a:bodyPr/>
        <a:lstStyle/>
        <a:p>
          <a:endParaRPr lang="en-US"/>
        </a:p>
      </dgm:t>
    </dgm:pt>
    <dgm:pt modelId="{0C813AE0-4392-4E23-8879-69ECA77010A2}" type="pres">
      <dgm:prSet presAssocID="{A950A5D3-9C81-4B8F-AD66-63888F7DBDC7}" presName="linear" presStyleCnt="0">
        <dgm:presLayoutVars>
          <dgm:animLvl val="lvl"/>
          <dgm:resizeHandles val="exact"/>
        </dgm:presLayoutVars>
      </dgm:prSet>
      <dgm:spPr/>
    </dgm:pt>
    <dgm:pt modelId="{9FBE397D-AD36-46F5-9C68-CD8106A7C742}" type="pres">
      <dgm:prSet presAssocID="{9DFB3E25-1DA5-4C1B-AA1C-D8CA67A8FBC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36A2649-F838-47A6-9E8A-EE743699918B}" type="pres">
      <dgm:prSet presAssocID="{47D6FDB7-0081-41A1-B2AF-F31551274A30}" presName="spacer" presStyleCnt="0"/>
      <dgm:spPr/>
    </dgm:pt>
    <dgm:pt modelId="{C0A97760-D247-4611-AF7C-7414219322B9}" type="pres">
      <dgm:prSet presAssocID="{6D5B8E69-6D68-4F87-91E3-7A1963B1EE0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0C7997F-D366-40E2-9FFD-8A16375A889B}" type="pres">
      <dgm:prSet presAssocID="{BD4F64CA-5072-4C6C-B514-8094BD8FCA97}" presName="spacer" presStyleCnt="0"/>
      <dgm:spPr/>
    </dgm:pt>
    <dgm:pt modelId="{BD7C8E88-7F9A-4A88-9788-506BAF84E24A}" type="pres">
      <dgm:prSet presAssocID="{30F68904-03C0-458A-8787-8DEACD52A0F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5F26908-13AE-4E0C-844E-D7BAA411551E}" type="presOf" srcId="{A950A5D3-9C81-4B8F-AD66-63888F7DBDC7}" destId="{0C813AE0-4392-4E23-8879-69ECA77010A2}" srcOrd="0" destOrd="0" presId="urn:microsoft.com/office/officeart/2005/8/layout/vList2"/>
    <dgm:cxn modelId="{11C69422-36C0-4B24-A8B4-20D0C07FFD75}" type="presOf" srcId="{30F68904-03C0-458A-8787-8DEACD52A0F8}" destId="{BD7C8E88-7F9A-4A88-9788-506BAF84E24A}" srcOrd="0" destOrd="0" presId="urn:microsoft.com/office/officeart/2005/8/layout/vList2"/>
    <dgm:cxn modelId="{1A0F2E37-94C2-4175-986A-0AEDE7423C5A}" srcId="{A950A5D3-9C81-4B8F-AD66-63888F7DBDC7}" destId="{9DFB3E25-1DA5-4C1B-AA1C-D8CA67A8FBC5}" srcOrd="0" destOrd="0" parTransId="{C7ED3959-CD1A-4B7B-8C28-9297067FC989}" sibTransId="{47D6FDB7-0081-41A1-B2AF-F31551274A30}"/>
    <dgm:cxn modelId="{13076494-AE5B-40EE-B091-BD48EF31D629}" srcId="{A950A5D3-9C81-4B8F-AD66-63888F7DBDC7}" destId="{30F68904-03C0-458A-8787-8DEACD52A0F8}" srcOrd="2" destOrd="0" parTransId="{36FAEE07-2DE0-4F96-9F34-31561B27DC39}" sibTransId="{3DB6F2BD-E969-4B03-92B7-40BC8EFD0733}"/>
    <dgm:cxn modelId="{FF0B19B9-4EDD-4E93-A191-FC53119083C1}" type="presOf" srcId="{6D5B8E69-6D68-4F87-91E3-7A1963B1EE0A}" destId="{C0A97760-D247-4611-AF7C-7414219322B9}" srcOrd="0" destOrd="0" presId="urn:microsoft.com/office/officeart/2005/8/layout/vList2"/>
    <dgm:cxn modelId="{87F1BAF0-40B2-49EE-A4AF-ECCA904FCDBC}" type="presOf" srcId="{9DFB3E25-1DA5-4C1B-AA1C-D8CA67A8FBC5}" destId="{9FBE397D-AD36-46F5-9C68-CD8106A7C742}" srcOrd="0" destOrd="0" presId="urn:microsoft.com/office/officeart/2005/8/layout/vList2"/>
    <dgm:cxn modelId="{552455FE-6AE5-44D0-8364-22FEC8C63536}" srcId="{A950A5D3-9C81-4B8F-AD66-63888F7DBDC7}" destId="{6D5B8E69-6D68-4F87-91E3-7A1963B1EE0A}" srcOrd="1" destOrd="0" parTransId="{F3B35F37-EB69-4F88-B48B-BAAEC9D91852}" sibTransId="{BD4F64CA-5072-4C6C-B514-8094BD8FCA97}"/>
    <dgm:cxn modelId="{AED67EB8-A706-4212-AC93-AEDB125CE495}" type="presParOf" srcId="{0C813AE0-4392-4E23-8879-69ECA77010A2}" destId="{9FBE397D-AD36-46F5-9C68-CD8106A7C742}" srcOrd="0" destOrd="0" presId="urn:microsoft.com/office/officeart/2005/8/layout/vList2"/>
    <dgm:cxn modelId="{9C7C3CF6-32A2-435C-AD70-8B9B1A0E6BB4}" type="presParOf" srcId="{0C813AE0-4392-4E23-8879-69ECA77010A2}" destId="{A36A2649-F838-47A6-9E8A-EE743699918B}" srcOrd="1" destOrd="0" presId="urn:microsoft.com/office/officeart/2005/8/layout/vList2"/>
    <dgm:cxn modelId="{E8AFDC3D-867C-4BD9-9321-54D66423192A}" type="presParOf" srcId="{0C813AE0-4392-4E23-8879-69ECA77010A2}" destId="{C0A97760-D247-4611-AF7C-7414219322B9}" srcOrd="2" destOrd="0" presId="urn:microsoft.com/office/officeart/2005/8/layout/vList2"/>
    <dgm:cxn modelId="{DC04DB34-09FC-4B1F-B78A-6C1ABA6A5F61}" type="presParOf" srcId="{0C813AE0-4392-4E23-8879-69ECA77010A2}" destId="{E0C7997F-D366-40E2-9FFD-8A16375A889B}" srcOrd="3" destOrd="0" presId="urn:microsoft.com/office/officeart/2005/8/layout/vList2"/>
    <dgm:cxn modelId="{8EF74584-3CF5-4474-8684-6606666D956B}" type="presParOf" srcId="{0C813AE0-4392-4E23-8879-69ECA77010A2}" destId="{BD7C8E88-7F9A-4A88-9788-506BAF84E24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C934F2-FFD5-4176-9CCE-ACDB46E0270D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93A7993-8B52-4CE1-893C-4876F7BB0E95}">
      <dgm:prSet/>
      <dgm:spPr/>
      <dgm:t>
        <a:bodyPr/>
        <a:lstStyle/>
        <a:p>
          <a:pPr marL="0" marR="0" lvl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/>
            <a:t>Top 3 citations are related to onboarding new DSPs</a:t>
          </a:r>
          <a:endParaRPr lang="en-US"/>
        </a:p>
        <a:p>
          <a:pPr marL="0" lvl="0" defTabSz="1600200">
            <a:spcBef>
              <a:spcPct val="0"/>
            </a:spcBef>
            <a:spcAft>
              <a:spcPct val="35000"/>
            </a:spcAft>
            <a:buNone/>
          </a:pPr>
          <a:endParaRPr lang="en-US"/>
        </a:p>
      </dgm:t>
    </dgm:pt>
    <dgm:pt modelId="{17527999-F37C-4A4D-A759-17405356B85D}" type="parTrans" cxnId="{6C4972EA-B5B6-4129-B0C6-B7BBBEC27DD7}">
      <dgm:prSet/>
      <dgm:spPr/>
      <dgm:t>
        <a:bodyPr/>
        <a:lstStyle/>
        <a:p>
          <a:endParaRPr lang="en-US"/>
        </a:p>
      </dgm:t>
    </dgm:pt>
    <dgm:pt modelId="{3B767436-8E35-416E-A38D-7A422835AD38}" type="sibTrans" cxnId="{6C4972EA-B5B6-4129-B0C6-B7BBBEC27DD7}">
      <dgm:prSet/>
      <dgm:spPr/>
      <dgm:t>
        <a:bodyPr/>
        <a:lstStyle/>
        <a:p>
          <a:endParaRPr lang="en-US"/>
        </a:p>
      </dgm:t>
    </dgm:pt>
    <dgm:pt modelId="{8BB8F52B-6E12-484A-82E1-F28D8E93DF03}">
      <dgm:prSet/>
      <dgm:spPr/>
      <dgm:t>
        <a:bodyPr/>
        <a:lstStyle/>
        <a:p>
          <a:r>
            <a:rPr lang="en-US" b="1"/>
            <a:t>A good internal compliance system should address all citations in the top 10</a:t>
          </a:r>
          <a:endParaRPr lang="en-US"/>
        </a:p>
      </dgm:t>
    </dgm:pt>
    <dgm:pt modelId="{97A461BE-E4AA-4B86-86DA-0B292C737AEC}" type="parTrans" cxnId="{D4DC5AE4-56BE-45BC-A8EC-906DF86C1B35}">
      <dgm:prSet/>
      <dgm:spPr/>
      <dgm:t>
        <a:bodyPr/>
        <a:lstStyle/>
        <a:p>
          <a:endParaRPr lang="en-US"/>
        </a:p>
      </dgm:t>
    </dgm:pt>
    <dgm:pt modelId="{EB00D07F-A1F5-4B92-B7F2-13BCDDF81725}" type="sibTrans" cxnId="{D4DC5AE4-56BE-45BC-A8EC-906DF86C1B35}">
      <dgm:prSet/>
      <dgm:spPr/>
      <dgm:t>
        <a:bodyPr/>
        <a:lstStyle/>
        <a:p>
          <a:endParaRPr lang="en-US"/>
        </a:p>
      </dgm:t>
    </dgm:pt>
    <dgm:pt modelId="{131DE07A-EF83-4D48-8A33-8AD4490B103A}" type="pres">
      <dgm:prSet presAssocID="{EBC934F2-FFD5-4176-9CCE-ACDB46E0270D}" presName="Name0" presStyleCnt="0">
        <dgm:presLayoutVars>
          <dgm:dir/>
          <dgm:resizeHandles val="exact"/>
        </dgm:presLayoutVars>
      </dgm:prSet>
      <dgm:spPr/>
    </dgm:pt>
    <dgm:pt modelId="{17FBC5A5-E8C9-4DCC-A244-C1554EB5FA13}" type="pres">
      <dgm:prSet presAssocID="{E93A7993-8B52-4CE1-893C-4876F7BB0E95}" presName="node" presStyleLbl="node1" presStyleIdx="0" presStyleCnt="2">
        <dgm:presLayoutVars>
          <dgm:bulletEnabled val="1"/>
        </dgm:presLayoutVars>
      </dgm:prSet>
      <dgm:spPr/>
    </dgm:pt>
    <dgm:pt modelId="{6FD58F5F-0977-4AA1-AE68-D4102CF2A973}" type="pres">
      <dgm:prSet presAssocID="{3B767436-8E35-416E-A38D-7A422835AD38}" presName="sibTrans" presStyleLbl="sibTrans1D1" presStyleIdx="0" presStyleCnt="1"/>
      <dgm:spPr/>
    </dgm:pt>
    <dgm:pt modelId="{9C326C9F-3079-4647-B072-B3BDD438E875}" type="pres">
      <dgm:prSet presAssocID="{3B767436-8E35-416E-A38D-7A422835AD38}" presName="connectorText" presStyleLbl="sibTrans1D1" presStyleIdx="0" presStyleCnt="1"/>
      <dgm:spPr/>
    </dgm:pt>
    <dgm:pt modelId="{18D9E5C2-AF82-4B87-BC51-1A7781DA623B}" type="pres">
      <dgm:prSet presAssocID="{8BB8F52B-6E12-484A-82E1-F28D8E93DF03}" presName="node" presStyleLbl="node1" presStyleIdx="1" presStyleCnt="2">
        <dgm:presLayoutVars>
          <dgm:bulletEnabled val="1"/>
        </dgm:presLayoutVars>
      </dgm:prSet>
      <dgm:spPr/>
    </dgm:pt>
  </dgm:ptLst>
  <dgm:cxnLst>
    <dgm:cxn modelId="{96301002-D5C7-4AB1-B40D-A30C8CC059AC}" type="presOf" srcId="{3B767436-8E35-416E-A38D-7A422835AD38}" destId="{6FD58F5F-0977-4AA1-AE68-D4102CF2A973}" srcOrd="0" destOrd="0" presId="urn:microsoft.com/office/officeart/2016/7/layout/RepeatingBendingProcessNew"/>
    <dgm:cxn modelId="{8E38C80E-0EDF-405E-888A-FFEF8023C749}" type="presOf" srcId="{EBC934F2-FFD5-4176-9CCE-ACDB46E0270D}" destId="{131DE07A-EF83-4D48-8A33-8AD4490B103A}" srcOrd="0" destOrd="0" presId="urn:microsoft.com/office/officeart/2016/7/layout/RepeatingBendingProcessNew"/>
    <dgm:cxn modelId="{BEA7949F-9DE1-4F94-98A5-544965862FDE}" type="presOf" srcId="{3B767436-8E35-416E-A38D-7A422835AD38}" destId="{9C326C9F-3079-4647-B072-B3BDD438E875}" srcOrd="1" destOrd="0" presId="urn:microsoft.com/office/officeart/2016/7/layout/RepeatingBendingProcessNew"/>
    <dgm:cxn modelId="{F16A04D0-0EB9-47B4-A53D-758946DFB557}" type="presOf" srcId="{E93A7993-8B52-4CE1-893C-4876F7BB0E95}" destId="{17FBC5A5-E8C9-4DCC-A244-C1554EB5FA13}" srcOrd="0" destOrd="0" presId="urn:microsoft.com/office/officeart/2016/7/layout/RepeatingBendingProcessNew"/>
    <dgm:cxn modelId="{D4DC5AE4-56BE-45BC-A8EC-906DF86C1B35}" srcId="{EBC934F2-FFD5-4176-9CCE-ACDB46E0270D}" destId="{8BB8F52B-6E12-484A-82E1-F28D8E93DF03}" srcOrd="1" destOrd="0" parTransId="{97A461BE-E4AA-4B86-86DA-0B292C737AEC}" sibTransId="{EB00D07F-A1F5-4B92-B7F2-13BCDDF81725}"/>
    <dgm:cxn modelId="{675648EA-FBF3-46E8-8E45-7EE5D614E6BD}" type="presOf" srcId="{8BB8F52B-6E12-484A-82E1-F28D8E93DF03}" destId="{18D9E5C2-AF82-4B87-BC51-1A7781DA623B}" srcOrd="0" destOrd="0" presId="urn:microsoft.com/office/officeart/2016/7/layout/RepeatingBendingProcessNew"/>
    <dgm:cxn modelId="{6C4972EA-B5B6-4129-B0C6-B7BBBEC27DD7}" srcId="{EBC934F2-FFD5-4176-9CCE-ACDB46E0270D}" destId="{E93A7993-8B52-4CE1-893C-4876F7BB0E95}" srcOrd="0" destOrd="0" parTransId="{17527999-F37C-4A4D-A759-17405356B85D}" sibTransId="{3B767436-8E35-416E-A38D-7A422835AD38}"/>
    <dgm:cxn modelId="{044175CB-81B0-4B01-9566-0C9CAAE827C7}" type="presParOf" srcId="{131DE07A-EF83-4D48-8A33-8AD4490B103A}" destId="{17FBC5A5-E8C9-4DCC-A244-C1554EB5FA13}" srcOrd="0" destOrd="0" presId="urn:microsoft.com/office/officeart/2016/7/layout/RepeatingBendingProcessNew"/>
    <dgm:cxn modelId="{FDACF188-FAA8-4A88-8D85-FB50547C2A50}" type="presParOf" srcId="{131DE07A-EF83-4D48-8A33-8AD4490B103A}" destId="{6FD58F5F-0977-4AA1-AE68-D4102CF2A973}" srcOrd="1" destOrd="0" presId="urn:microsoft.com/office/officeart/2016/7/layout/RepeatingBendingProcessNew"/>
    <dgm:cxn modelId="{0B58AD90-80CD-4698-BCB4-263594112D29}" type="presParOf" srcId="{6FD58F5F-0977-4AA1-AE68-D4102CF2A973}" destId="{9C326C9F-3079-4647-B072-B3BDD438E875}" srcOrd="0" destOrd="0" presId="urn:microsoft.com/office/officeart/2016/7/layout/RepeatingBendingProcessNew"/>
    <dgm:cxn modelId="{412CEACC-44EA-4FC3-A053-DC29BF62D9F8}" type="presParOf" srcId="{131DE07A-EF83-4D48-8A33-8AD4490B103A}" destId="{18D9E5C2-AF82-4B87-BC51-1A7781DA623B}" srcOrd="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DEA61C-CB3A-4682-A848-E4398156FE76}" type="doc">
      <dgm:prSet loTypeId="urn:microsoft.com/office/officeart/2005/8/layout/hierarchy1" loCatId="hierarchy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67D85F8-006C-453C-8A6C-8E6F2DF71FF6}">
      <dgm:prSet/>
      <dgm:spPr/>
      <dgm:t>
        <a:bodyPr/>
        <a:lstStyle/>
        <a:p>
          <a:pPr>
            <a:defRPr cap="all"/>
          </a:pPr>
          <a:r>
            <a:rPr lang="en-US" cap="none" dirty="0"/>
            <a:t>1125 Total   Independent Reviews</a:t>
          </a:r>
          <a:endParaRPr lang="en-US" dirty="0"/>
        </a:p>
      </dgm:t>
    </dgm:pt>
    <dgm:pt modelId="{31851988-F6D1-40CF-A0D4-E72B8710913C}" type="parTrans" cxnId="{F089C28F-AB1E-49F9-91A2-FE06EA2514A8}">
      <dgm:prSet/>
      <dgm:spPr/>
      <dgm:t>
        <a:bodyPr/>
        <a:lstStyle/>
        <a:p>
          <a:endParaRPr lang="en-US"/>
        </a:p>
      </dgm:t>
    </dgm:pt>
    <dgm:pt modelId="{A75DA36E-4C1F-4C18-929C-220B1319A442}" type="sibTrans" cxnId="{F089C28F-AB1E-49F9-91A2-FE06EA2514A8}">
      <dgm:prSet/>
      <dgm:spPr/>
      <dgm:t>
        <a:bodyPr/>
        <a:lstStyle/>
        <a:p>
          <a:endParaRPr lang="en-US"/>
        </a:p>
      </dgm:t>
    </dgm:pt>
    <dgm:pt modelId="{6D5BB18C-B659-4831-A3C9-FCF7F5417715}">
      <dgm:prSet/>
      <dgm:spPr/>
      <dgm:t>
        <a:bodyPr/>
        <a:lstStyle/>
        <a:p>
          <a:pPr>
            <a:defRPr cap="all"/>
          </a:pPr>
          <a:r>
            <a:rPr lang="en-US" cap="none" dirty="0"/>
            <a:t>794 with 0 Citations</a:t>
          </a:r>
          <a:endParaRPr lang="en-US" dirty="0"/>
        </a:p>
        <a:p>
          <a:pPr>
            <a:defRPr cap="all"/>
          </a:pPr>
          <a:r>
            <a:rPr lang="en-US" dirty="0"/>
            <a:t>71%</a:t>
          </a:r>
        </a:p>
      </dgm:t>
    </dgm:pt>
    <dgm:pt modelId="{774DCB54-1B3F-43D7-9A0B-0D7723653A7E}" type="parTrans" cxnId="{9F003F76-EFC7-47B2-926A-C7FA7D0AD7BB}">
      <dgm:prSet/>
      <dgm:spPr/>
      <dgm:t>
        <a:bodyPr/>
        <a:lstStyle/>
        <a:p>
          <a:endParaRPr lang="en-US"/>
        </a:p>
      </dgm:t>
    </dgm:pt>
    <dgm:pt modelId="{977C9E9D-C596-4C80-8799-85ABB604B129}" type="sibTrans" cxnId="{9F003F76-EFC7-47B2-926A-C7FA7D0AD7BB}">
      <dgm:prSet/>
      <dgm:spPr/>
      <dgm:t>
        <a:bodyPr/>
        <a:lstStyle/>
        <a:p>
          <a:endParaRPr lang="en-US"/>
        </a:p>
      </dgm:t>
    </dgm:pt>
    <dgm:pt modelId="{9306D09F-6A30-4778-8893-7E2E92DA2F55}" type="pres">
      <dgm:prSet presAssocID="{47DEA61C-CB3A-4682-A848-E4398156FE7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37101B7-3D4F-4610-9B80-1A1DC1DF8910}" type="pres">
      <dgm:prSet presAssocID="{B67D85F8-006C-453C-8A6C-8E6F2DF71FF6}" presName="hierRoot1" presStyleCnt="0"/>
      <dgm:spPr/>
    </dgm:pt>
    <dgm:pt modelId="{47BEE6C8-15F8-4F01-BAF8-1D7FFF27062F}" type="pres">
      <dgm:prSet presAssocID="{B67D85F8-006C-453C-8A6C-8E6F2DF71FF6}" presName="composite" presStyleCnt="0"/>
      <dgm:spPr/>
    </dgm:pt>
    <dgm:pt modelId="{F1722078-2B62-41BA-9E5C-52E4D7991127}" type="pres">
      <dgm:prSet presAssocID="{B67D85F8-006C-453C-8A6C-8E6F2DF71FF6}" presName="background" presStyleLbl="node0" presStyleIdx="0" presStyleCnt="2"/>
      <dgm:spPr/>
    </dgm:pt>
    <dgm:pt modelId="{F7D5EAE1-0D25-4557-A6CD-44C64DEF55ED}" type="pres">
      <dgm:prSet presAssocID="{B67D85F8-006C-453C-8A6C-8E6F2DF71FF6}" presName="text" presStyleLbl="fgAcc0" presStyleIdx="0" presStyleCnt="2">
        <dgm:presLayoutVars>
          <dgm:chPref val="3"/>
        </dgm:presLayoutVars>
      </dgm:prSet>
      <dgm:spPr/>
    </dgm:pt>
    <dgm:pt modelId="{495C68EE-3B85-4827-AAF1-935D55751C40}" type="pres">
      <dgm:prSet presAssocID="{B67D85F8-006C-453C-8A6C-8E6F2DF71FF6}" presName="hierChild2" presStyleCnt="0"/>
      <dgm:spPr/>
    </dgm:pt>
    <dgm:pt modelId="{12ACCFB0-BCE7-4A1A-9552-7A24C1D3A070}" type="pres">
      <dgm:prSet presAssocID="{6D5BB18C-B659-4831-A3C9-FCF7F5417715}" presName="hierRoot1" presStyleCnt="0"/>
      <dgm:spPr/>
    </dgm:pt>
    <dgm:pt modelId="{2C5988D1-B01B-4DC0-872C-8E78CABA33D9}" type="pres">
      <dgm:prSet presAssocID="{6D5BB18C-B659-4831-A3C9-FCF7F5417715}" presName="composite" presStyleCnt="0"/>
      <dgm:spPr/>
    </dgm:pt>
    <dgm:pt modelId="{18402ED3-010D-4E43-824B-05F98300D53F}" type="pres">
      <dgm:prSet presAssocID="{6D5BB18C-B659-4831-A3C9-FCF7F5417715}" presName="background" presStyleLbl="node0" presStyleIdx="1" presStyleCnt="2"/>
      <dgm:spPr/>
    </dgm:pt>
    <dgm:pt modelId="{2F19E770-835E-4229-B337-88DE1D825F14}" type="pres">
      <dgm:prSet presAssocID="{6D5BB18C-B659-4831-A3C9-FCF7F5417715}" presName="text" presStyleLbl="fgAcc0" presStyleIdx="1" presStyleCnt="2">
        <dgm:presLayoutVars>
          <dgm:chPref val="3"/>
        </dgm:presLayoutVars>
      </dgm:prSet>
      <dgm:spPr/>
    </dgm:pt>
    <dgm:pt modelId="{5A6D0F34-3855-4A34-83A8-001675550B84}" type="pres">
      <dgm:prSet presAssocID="{6D5BB18C-B659-4831-A3C9-FCF7F5417715}" presName="hierChild2" presStyleCnt="0"/>
      <dgm:spPr/>
    </dgm:pt>
  </dgm:ptLst>
  <dgm:cxnLst>
    <dgm:cxn modelId="{2FB16D1A-04F3-4B97-B000-952E71210DF5}" type="presOf" srcId="{47DEA61C-CB3A-4682-A848-E4398156FE76}" destId="{9306D09F-6A30-4778-8893-7E2E92DA2F55}" srcOrd="0" destOrd="0" presId="urn:microsoft.com/office/officeart/2005/8/layout/hierarchy1"/>
    <dgm:cxn modelId="{B919DF52-4C87-43D4-8ED1-87364BA4855A}" type="presOf" srcId="{B67D85F8-006C-453C-8A6C-8E6F2DF71FF6}" destId="{F7D5EAE1-0D25-4557-A6CD-44C64DEF55ED}" srcOrd="0" destOrd="0" presId="urn:microsoft.com/office/officeart/2005/8/layout/hierarchy1"/>
    <dgm:cxn modelId="{9F003F76-EFC7-47B2-926A-C7FA7D0AD7BB}" srcId="{47DEA61C-CB3A-4682-A848-E4398156FE76}" destId="{6D5BB18C-B659-4831-A3C9-FCF7F5417715}" srcOrd="1" destOrd="0" parTransId="{774DCB54-1B3F-43D7-9A0B-0D7723653A7E}" sibTransId="{977C9E9D-C596-4C80-8799-85ABB604B129}"/>
    <dgm:cxn modelId="{F089C28F-AB1E-49F9-91A2-FE06EA2514A8}" srcId="{47DEA61C-CB3A-4682-A848-E4398156FE76}" destId="{B67D85F8-006C-453C-8A6C-8E6F2DF71FF6}" srcOrd="0" destOrd="0" parTransId="{31851988-F6D1-40CF-A0D4-E72B8710913C}" sibTransId="{A75DA36E-4C1F-4C18-929C-220B1319A442}"/>
    <dgm:cxn modelId="{2F442FAD-F731-4475-8CA1-AE3CF66B8876}" type="presOf" srcId="{6D5BB18C-B659-4831-A3C9-FCF7F5417715}" destId="{2F19E770-835E-4229-B337-88DE1D825F14}" srcOrd="0" destOrd="0" presId="urn:microsoft.com/office/officeart/2005/8/layout/hierarchy1"/>
    <dgm:cxn modelId="{EC9210ED-ACCB-421C-A7FF-E423BE86B4F7}" type="presParOf" srcId="{9306D09F-6A30-4778-8893-7E2E92DA2F55}" destId="{B37101B7-3D4F-4610-9B80-1A1DC1DF8910}" srcOrd="0" destOrd="0" presId="urn:microsoft.com/office/officeart/2005/8/layout/hierarchy1"/>
    <dgm:cxn modelId="{AF58D9AD-914F-47CA-949F-07F77E83626D}" type="presParOf" srcId="{B37101B7-3D4F-4610-9B80-1A1DC1DF8910}" destId="{47BEE6C8-15F8-4F01-BAF8-1D7FFF27062F}" srcOrd="0" destOrd="0" presId="urn:microsoft.com/office/officeart/2005/8/layout/hierarchy1"/>
    <dgm:cxn modelId="{4EDBAC25-542F-4A19-B6F1-40CD70EB3F6A}" type="presParOf" srcId="{47BEE6C8-15F8-4F01-BAF8-1D7FFF27062F}" destId="{F1722078-2B62-41BA-9E5C-52E4D7991127}" srcOrd="0" destOrd="0" presId="urn:microsoft.com/office/officeart/2005/8/layout/hierarchy1"/>
    <dgm:cxn modelId="{BAE3C4B2-B604-4903-86A2-E2FA6701FFEC}" type="presParOf" srcId="{47BEE6C8-15F8-4F01-BAF8-1D7FFF27062F}" destId="{F7D5EAE1-0D25-4557-A6CD-44C64DEF55ED}" srcOrd="1" destOrd="0" presId="urn:microsoft.com/office/officeart/2005/8/layout/hierarchy1"/>
    <dgm:cxn modelId="{AE46641F-CAB6-4214-8C35-C7FC2BB92A6D}" type="presParOf" srcId="{B37101B7-3D4F-4610-9B80-1A1DC1DF8910}" destId="{495C68EE-3B85-4827-AAF1-935D55751C40}" srcOrd="1" destOrd="0" presId="urn:microsoft.com/office/officeart/2005/8/layout/hierarchy1"/>
    <dgm:cxn modelId="{15E668E1-C005-4B92-983A-B913E810B0B4}" type="presParOf" srcId="{9306D09F-6A30-4778-8893-7E2E92DA2F55}" destId="{12ACCFB0-BCE7-4A1A-9552-7A24C1D3A070}" srcOrd="1" destOrd="0" presId="urn:microsoft.com/office/officeart/2005/8/layout/hierarchy1"/>
    <dgm:cxn modelId="{D80B7356-AEC5-4F42-BD1E-202BED70F393}" type="presParOf" srcId="{12ACCFB0-BCE7-4A1A-9552-7A24C1D3A070}" destId="{2C5988D1-B01B-4DC0-872C-8E78CABA33D9}" srcOrd="0" destOrd="0" presId="urn:microsoft.com/office/officeart/2005/8/layout/hierarchy1"/>
    <dgm:cxn modelId="{DE500D14-CF51-46EC-A507-23EDC21AEB3D}" type="presParOf" srcId="{2C5988D1-B01B-4DC0-872C-8E78CABA33D9}" destId="{18402ED3-010D-4E43-824B-05F98300D53F}" srcOrd="0" destOrd="0" presId="urn:microsoft.com/office/officeart/2005/8/layout/hierarchy1"/>
    <dgm:cxn modelId="{B8C6C6A5-4A16-4B27-916D-3C1557C37538}" type="presParOf" srcId="{2C5988D1-B01B-4DC0-872C-8E78CABA33D9}" destId="{2F19E770-835E-4229-B337-88DE1D825F14}" srcOrd="1" destOrd="0" presId="urn:microsoft.com/office/officeart/2005/8/layout/hierarchy1"/>
    <dgm:cxn modelId="{F76B4802-97CE-48C6-A39F-6F05CC536287}" type="presParOf" srcId="{12ACCFB0-BCE7-4A1A-9552-7A24C1D3A070}" destId="{5A6D0F34-3855-4A34-83A8-001675550B8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950A5D3-9C81-4B8F-AD66-63888F7DBDC7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DFB3E25-1DA5-4C1B-AA1C-D8CA67A8FBC5}">
      <dgm:prSet/>
      <dgm:spPr/>
      <dgm:t>
        <a:bodyPr/>
        <a:lstStyle/>
        <a:p>
          <a:r>
            <a:rPr lang="en-US" dirty="0"/>
            <a:t>1-6 citations-  27%</a:t>
          </a:r>
        </a:p>
      </dgm:t>
    </dgm:pt>
    <dgm:pt modelId="{C7ED3959-CD1A-4B7B-8C28-9297067FC989}" type="parTrans" cxnId="{1A0F2E37-94C2-4175-986A-0AEDE7423C5A}">
      <dgm:prSet/>
      <dgm:spPr/>
      <dgm:t>
        <a:bodyPr/>
        <a:lstStyle/>
        <a:p>
          <a:endParaRPr lang="en-US"/>
        </a:p>
      </dgm:t>
    </dgm:pt>
    <dgm:pt modelId="{47D6FDB7-0081-41A1-B2AF-F31551274A30}" type="sibTrans" cxnId="{1A0F2E37-94C2-4175-986A-0AEDE7423C5A}">
      <dgm:prSet/>
      <dgm:spPr/>
      <dgm:t>
        <a:bodyPr/>
        <a:lstStyle/>
        <a:p>
          <a:endParaRPr lang="en-US"/>
        </a:p>
      </dgm:t>
    </dgm:pt>
    <dgm:pt modelId="{6D5B8E69-6D68-4F87-91E3-7A1963B1EE0A}">
      <dgm:prSet/>
      <dgm:spPr/>
      <dgm:t>
        <a:bodyPr/>
        <a:lstStyle/>
        <a:p>
          <a:r>
            <a:rPr lang="en-US" dirty="0"/>
            <a:t>7-15 citations-  2%</a:t>
          </a:r>
        </a:p>
      </dgm:t>
    </dgm:pt>
    <dgm:pt modelId="{F3B35F37-EB69-4F88-B48B-BAAEC9D91852}" type="parTrans" cxnId="{552455FE-6AE5-44D0-8364-22FEC8C63536}">
      <dgm:prSet/>
      <dgm:spPr/>
      <dgm:t>
        <a:bodyPr/>
        <a:lstStyle/>
        <a:p>
          <a:endParaRPr lang="en-US"/>
        </a:p>
      </dgm:t>
    </dgm:pt>
    <dgm:pt modelId="{BD4F64CA-5072-4C6C-B514-8094BD8FCA97}" type="sibTrans" cxnId="{552455FE-6AE5-44D0-8364-22FEC8C63536}">
      <dgm:prSet/>
      <dgm:spPr/>
      <dgm:t>
        <a:bodyPr/>
        <a:lstStyle/>
        <a:p>
          <a:endParaRPr lang="en-US"/>
        </a:p>
      </dgm:t>
    </dgm:pt>
    <dgm:pt modelId="{30F68904-03C0-458A-8787-8DEACD52A0F8}">
      <dgm:prSet/>
      <dgm:spPr/>
      <dgm:t>
        <a:bodyPr/>
        <a:lstStyle/>
        <a:p>
          <a:r>
            <a:rPr lang="en-US" dirty="0"/>
            <a:t>16 or more citations- 0%</a:t>
          </a:r>
        </a:p>
      </dgm:t>
    </dgm:pt>
    <dgm:pt modelId="{36FAEE07-2DE0-4F96-9F34-31561B27DC39}" type="parTrans" cxnId="{13076494-AE5B-40EE-B091-BD48EF31D629}">
      <dgm:prSet/>
      <dgm:spPr/>
      <dgm:t>
        <a:bodyPr/>
        <a:lstStyle/>
        <a:p>
          <a:endParaRPr lang="en-US"/>
        </a:p>
      </dgm:t>
    </dgm:pt>
    <dgm:pt modelId="{3DB6F2BD-E969-4B03-92B7-40BC8EFD0733}" type="sibTrans" cxnId="{13076494-AE5B-40EE-B091-BD48EF31D629}">
      <dgm:prSet/>
      <dgm:spPr/>
      <dgm:t>
        <a:bodyPr/>
        <a:lstStyle/>
        <a:p>
          <a:endParaRPr lang="en-US"/>
        </a:p>
      </dgm:t>
    </dgm:pt>
    <dgm:pt modelId="{0C813AE0-4392-4E23-8879-69ECA77010A2}" type="pres">
      <dgm:prSet presAssocID="{A950A5D3-9C81-4B8F-AD66-63888F7DBDC7}" presName="linear" presStyleCnt="0">
        <dgm:presLayoutVars>
          <dgm:animLvl val="lvl"/>
          <dgm:resizeHandles val="exact"/>
        </dgm:presLayoutVars>
      </dgm:prSet>
      <dgm:spPr/>
    </dgm:pt>
    <dgm:pt modelId="{9FBE397D-AD36-46F5-9C68-CD8106A7C742}" type="pres">
      <dgm:prSet presAssocID="{9DFB3E25-1DA5-4C1B-AA1C-D8CA67A8FBC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36A2649-F838-47A6-9E8A-EE743699918B}" type="pres">
      <dgm:prSet presAssocID="{47D6FDB7-0081-41A1-B2AF-F31551274A30}" presName="spacer" presStyleCnt="0"/>
      <dgm:spPr/>
    </dgm:pt>
    <dgm:pt modelId="{C0A97760-D247-4611-AF7C-7414219322B9}" type="pres">
      <dgm:prSet presAssocID="{6D5B8E69-6D68-4F87-91E3-7A1963B1EE0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0C7997F-D366-40E2-9FFD-8A16375A889B}" type="pres">
      <dgm:prSet presAssocID="{BD4F64CA-5072-4C6C-B514-8094BD8FCA97}" presName="spacer" presStyleCnt="0"/>
      <dgm:spPr/>
    </dgm:pt>
    <dgm:pt modelId="{BD7C8E88-7F9A-4A88-9788-506BAF84E24A}" type="pres">
      <dgm:prSet presAssocID="{30F68904-03C0-458A-8787-8DEACD52A0F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5F26908-13AE-4E0C-844E-D7BAA411551E}" type="presOf" srcId="{A950A5D3-9C81-4B8F-AD66-63888F7DBDC7}" destId="{0C813AE0-4392-4E23-8879-69ECA77010A2}" srcOrd="0" destOrd="0" presId="urn:microsoft.com/office/officeart/2005/8/layout/vList2"/>
    <dgm:cxn modelId="{11C69422-36C0-4B24-A8B4-20D0C07FFD75}" type="presOf" srcId="{30F68904-03C0-458A-8787-8DEACD52A0F8}" destId="{BD7C8E88-7F9A-4A88-9788-506BAF84E24A}" srcOrd="0" destOrd="0" presId="urn:microsoft.com/office/officeart/2005/8/layout/vList2"/>
    <dgm:cxn modelId="{1A0F2E37-94C2-4175-986A-0AEDE7423C5A}" srcId="{A950A5D3-9C81-4B8F-AD66-63888F7DBDC7}" destId="{9DFB3E25-1DA5-4C1B-AA1C-D8CA67A8FBC5}" srcOrd="0" destOrd="0" parTransId="{C7ED3959-CD1A-4B7B-8C28-9297067FC989}" sibTransId="{47D6FDB7-0081-41A1-B2AF-F31551274A30}"/>
    <dgm:cxn modelId="{13076494-AE5B-40EE-B091-BD48EF31D629}" srcId="{A950A5D3-9C81-4B8F-AD66-63888F7DBDC7}" destId="{30F68904-03C0-458A-8787-8DEACD52A0F8}" srcOrd="2" destOrd="0" parTransId="{36FAEE07-2DE0-4F96-9F34-31561B27DC39}" sibTransId="{3DB6F2BD-E969-4B03-92B7-40BC8EFD0733}"/>
    <dgm:cxn modelId="{FF0B19B9-4EDD-4E93-A191-FC53119083C1}" type="presOf" srcId="{6D5B8E69-6D68-4F87-91E3-7A1963B1EE0A}" destId="{C0A97760-D247-4611-AF7C-7414219322B9}" srcOrd="0" destOrd="0" presId="urn:microsoft.com/office/officeart/2005/8/layout/vList2"/>
    <dgm:cxn modelId="{87F1BAF0-40B2-49EE-A4AF-ECCA904FCDBC}" type="presOf" srcId="{9DFB3E25-1DA5-4C1B-AA1C-D8CA67A8FBC5}" destId="{9FBE397D-AD36-46F5-9C68-CD8106A7C742}" srcOrd="0" destOrd="0" presId="urn:microsoft.com/office/officeart/2005/8/layout/vList2"/>
    <dgm:cxn modelId="{552455FE-6AE5-44D0-8364-22FEC8C63536}" srcId="{A950A5D3-9C81-4B8F-AD66-63888F7DBDC7}" destId="{6D5B8E69-6D68-4F87-91E3-7A1963B1EE0A}" srcOrd="1" destOrd="0" parTransId="{F3B35F37-EB69-4F88-B48B-BAAEC9D91852}" sibTransId="{BD4F64CA-5072-4C6C-B514-8094BD8FCA97}"/>
    <dgm:cxn modelId="{AED67EB8-A706-4212-AC93-AEDB125CE495}" type="presParOf" srcId="{0C813AE0-4392-4E23-8879-69ECA77010A2}" destId="{9FBE397D-AD36-46F5-9C68-CD8106A7C742}" srcOrd="0" destOrd="0" presId="urn:microsoft.com/office/officeart/2005/8/layout/vList2"/>
    <dgm:cxn modelId="{9C7C3CF6-32A2-435C-AD70-8B9B1A0E6BB4}" type="presParOf" srcId="{0C813AE0-4392-4E23-8879-69ECA77010A2}" destId="{A36A2649-F838-47A6-9E8A-EE743699918B}" srcOrd="1" destOrd="0" presId="urn:microsoft.com/office/officeart/2005/8/layout/vList2"/>
    <dgm:cxn modelId="{E8AFDC3D-867C-4BD9-9321-54D66423192A}" type="presParOf" srcId="{0C813AE0-4392-4E23-8879-69ECA77010A2}" destId="{C0A97760-D247-4611-AF7C-7414219322B9}" srcOrd="2" destOrd="0" presId="urn:microsoft.com/office/officeart/2005/8/layout/vList2"/>
    <dgm:cxn modelId="{DC04DB34-09FC-4B1F-B78A-6C1ABA6A5F61}" type="presParOf" srcId="{0C813AE0-4392-4E23-8879-69ECA77010A2}" destId="{E0C7997F-D366-40E2-9FFD-8A16375A889B}" srcOrd="3" destOrd="0" presId="urn:microsoft.com/office/officeart/2005/8/layout/vList2"/>
    <dgm:cxn modelId="{8EF74584-3CF5-4474-8684-6606666D956B}" type="presParOf" srcId="{0C813AE0-4392-4E23-8879-69ECA77010A2}" destId="{BD7C8E88-7F9A-4A88-9788-506BAF84E24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BC934F2-FFD5-4176-9CCE-ACDB46E0270D}" type="doc">
      <dgm:prSet loTypeId="urn:microsoft.com/office/officeart/2005/8/layout/hierarchy1" loCatId="hierarchy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93A7993-8B52-4CE1-893C-4876F7BB0E95}">
      <dgm:prSet/>
      <dgm:spPr/>
      <dgm:t>
        <a:bodyPr/>
        <a:lstStyle/>
        <a:p>
          <a:r>
            <a:rPr lang="en-US" dirty="0"/>
            <a:t>4 of the 10 top citations for independent providers were for service documentation elements</a:t>
          </a:r>
        </a:p>
      </dgm:t>
    </dgm:pt>
    <dgm:pt modelId="{17527999-F37C-4A4D-A759-17405356B85D}" type="parTrans" cxnId="{6C4972EA-B5B6-4129-B0C6-B7BBBEC27DD7}">
      <dgm:prSet/>
      <dgm:spPr/>
      <dgm:t>
        <a:bodyPr/>
        <a:lstStyle/>
        <a:p>
          <a:endParaRPr lang="en-US"/>
        </a:p>
      </dgm:t>
    </dgm:pt>
    <dgm:pt modelId="{3B767436-8E35-416E-A38D-7A422835AD38}" type="sibTrans" cxnId="{6C4972EA-B5B6-4129-B0C6-B7BBBEC27DD7}">
      <dgm:prSet/>
      <dgm:spPr/>
      <dgm:t>
        <a:bodyPr/>
        <a:lstStyle/>
        <a:p>
          <a:endParaRPr lang="en-US"/>
        </a:p>
      </dgm:t>
    </dgm:pt>
    <dgm:pt modelId="{8BB8F52B-6E12-484A-82E1-F28D8E93DF03}">
      <dgm:prSet/>
      <dgm:spPr/>
      <dgm:t>
        <a:bodyPr/>
        <a:lstStyle/>
        <a:p>
          <a:r>
            <a:rPr lang="en-US" dirty="0"/>
            <a:t>3 of the 10 top citations related to MUI/UI requirements</a:t>
          </a:r>
        </a:p>
      </dgm:t>
    </dgm:pt>
    <dgm:pt modelId="{97A461BE-E4AA-4B86-86DA-0B292C737AEC}" type="parTrans" cxnId="{D4DC5AE4-56BE-45BC-A8EC-906DF86C1B35}">
      <dgm:prSet/>
      <dgm:spPr/>
      <dgm:t>
        <a:bodyPr/>
        <a:lstStyle/>
        <a:p>
          <a:endParaRPr lang="en-US"/>
        </a:p>
      </dgm:t>
    </dgm:pt>
    <dgm:pt modelId="{EB00D07F-A1F5-4B92-B7F2-13BCDDF81725}" type="sibTrans" cxnId="{D4DC5AE4-56BE-45BC-A8EC-906DF86C1B35}">
      <dgm:prSet/>
      <dgm:spPr/>
      <dgm:t>
        <a:bodyPr/>
        <a:lstStyle/>
        <a:p>
          <a:endParaRPr lang="en-US"/>
        </a:p>
      </dgm:t>
    </dgm:pt>
    <dgm:pt modelId="{FD1EB809-BF59-4A1E-833E-FB86DF798DE7}" type="pres">
      <dgm:prSet presAssocID="{EBC934F2-FFD5-4176-9CCE-ACDB46E0270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3674779-293E-4D4F-8879-AF0E890DBCAD}" type="pres">
      <dgm:prSet presAssocID="{E93A7993-8B52-4CE1-893C-4876F7BB0E95}" presName="hierRoot1" presStyleCnt="0"/>
      <dgm:spPr/>
    </dgm:pt>
    <dgm:pt modelId="{498FEAE8-CB02-4B9E-B2C4-340E9FE90741}" type="pres">
      <dgm:prSet presAssocID="{E93A7993-8B52-4CE1-893C-4876F7BB0E95}" presName="composite" presStyleCnt="0"/>
      <dgm:spPr/>
    </dgm:pt>
    <dgm:pt modelId="{3F953C13-4740-466E-901A-DDBAEB76ABDB}" type="pres">
      <dgm:prSet presAssocID="{E93A7993-8B52-4CE1-893C-4876F7BB0E95}" presName="background" presStyleLbl="node0" presStyleIdx="0" presStyleCnt="2"/>
      <dgm:spPr/>
    </dgm:pt>
    <dgm:pt modelId="{543A6934-D861-44C0-BE0A-68558ACEDCB3}" type="pres">
      <dgm:prSet presAssocID="{E93A7993-8B52-4CE1-893C-4876F7BB0E95}" presName="text" presStyleLbl="fgAcc0" presStyleIdx="0" presStyleCnt="2">
        <dgm:presLayoutVars>
          <dgm:chPref val="3"/>
        </dgm:presLayoutVars>
      </dgm:prSet>
      <dgm:spPr/>
    </dgm:pt>
    <dgm:pt modelId="{FE637AB5-7837-4E07-B230-BB5C4479524A}" type="pres">
      <dgm:prSet presAssocID="{E93A7993-8B52-4CE1-893C-4876F7BB0E95}" presName="hierChild2" presStyleCnt="0"/>
      <dgm:spPr/>
    </dgm:pt>
    <dgm:pt modelId="{F866C960-8428-461E-B047-DC59D284BF41}" type="pres">
      <dgm:prSet presAssocID="{8BB8F52B-6E12-484A-82E1-F28D8E93DF03}" presName="hierRoot1" presStyleCnt="0"/>
      <dgm:spPr/>
    </dgm:pt>
    <dgm:pt modelId="{98795C73-8EEC-445D-BF2D-FA14E2A59B97}" type="pres">
      <dgm:prSet presAssocID="{8BB8F52B-6E12-484A-82E1-F28D8E93DF03}" presName="composite" presStyleCnt="0"/>
      <dgm:spPr/>
    </dgm:pt>
    <dgm:pt modelId="{B2965B5F-5E54-4D63-94E4-B8829C45A21E}" type="pres">
      <dgm:prSet presAssocID="{8BB8F52B-6E12-484A-82E1-F28D8E93DF03}" presName="background" presStyleLbl="node0" presStyleIdx="1" presStyleCnt="2"/>
      <dgm:spPr/>
    </dgm:pt>
    <dgm:pt modelId="{7A54BE1B-7549-4238-BFC8-1A5F0F5D31CD}" type="pres">
      <dgm:prSet presAssocID="{8BB8F52B-6E12-484A-82E1-F28D8E93DF03}" presName="text" presStyleLbl="fgAcc0" presStyleIdx="1" presStyleCnt="2">
        <dgm:presLayoutVars>
          <dgm:chPref val="3"/>
        </dgm:presLayoutVars>
      </dgm:prSet>
      <dgm:spPr/>
    </dgm:pt>
    <dgm:pt modelId="{FF64D953-4EBA-4890-BE0B-CC7B8059AE32}" type="pres">
      <dgm:prSet presAssocID="{8BB8F52B-6E12-484A-82E1-F28D8E93DF03}" presName="hierChild2" presStyleCnt="0"/>
      <dgm:spPr/>
    </dgm:pt>
  </dgm:ptLst>
  <dgm:cxnLst>
    <dgm:cxn modelId="{B0A8A736-55E5-415F-AAF2-323443BEF156}" type="presOf" srcId="{E93A7993-8B52-4CE1-893C-4876F7BB0E95}" destId="{543A6934-D861-44C0-BE0A-68558ACEDCB3}" srcOrd="0" destOrd="0" presId="urn:microsoft.com/office/officeart/2005/8/layout/hierarchy1"/>
    <dgm:cxn modelId="{63FE59C3-41EA-4CDB-A510-A925C90D4182}" type="presOf" srcId="{8BB8F52B-6E12-484A-82E1-F28D8E93DF03}" destId="{7A54BE1B-7549-4238-BFC8-1A5F0F5D31CD}" srcOrd="0" destOrd="0" presId="urn:microsoft.com/office/officeart/2005/8/layout/hierarchy1"/>
    <dgm:cxn modelId="{D4DC5AE4-56BE-45BC-A8EC-906DF86C1B35}" srcId="{EBC934F2-FFD5-4176-9CCE-ACDB46E0270D}" destId="{8BB8F52B-6E12-484A-82E1-F28D8E93DF03}" srcOrd="1" destOrd="0" parTransId="{97A461BE-E4AA-4B86-86DA-0B292C737AEC}" sibTransId="{EB00D07F-A1F5-4B92-B7F2-13BCDDF81725}"/>
    <dgm:cxn modelId="{FD66E3E5-BFE3-4086-AAA6-D1BC875ED834}" type="presOf" srcId="{EBC934F2-FFD5-4176-9CCE-ACDB46E0270D}" destId="{FD1EB809-BF59-4A1E-833E-FB86DF798DE7}" srcOrd="0" destOrd="0" presId="urn:microsoft.com/office/officeart/2005/8/layout/hierarchy1"/>
    <dgm:cxn modelId="{6C4972EA-B5B6-4129-B0C6-B7BBBEC27DD7}" srcId="{EBC934F2-FFD5-4176-9CCE-ACDB46E0270D}" destId="{E93A7993-8B52-4CE1-893C-4876F7BB0E95}" srcOrd="0" destOrd="0" parTransId="{17527999-F37C-4A4D-A759-17405356B85D}" sibTransId="{3B767436-8E35-416E-A38D-7A422835AD38}"/>
    <dgm:cxn modelId="{E9F7C472-01C4-4C7F-8FFB-02A0A492E9CC}" type="presParOf" srcId="{FD1EB809-BF59-4A1E-833E-FB86DF798DE7}" destId="{D3674779-293E-4D4F-8879-AF0E890DBCAD}" srcOrd="0" destOrd="0" presId="urn:microsoft.com/office/officeart/2005/8/layout/hierarchy1"/>
    <dgm:cxn modelId="{CEA6B0D6-EF70-4B93-9A8B-F8B5B28554D0}" type="presParOf" srcId="{D3674779-293E-4D4F-8879-AF0E890DBCAD}" destId="{498FEAE8-CB02-4B9E-B2C4-340E9FE90741}" srcOrd="0" destOrd="0" presId="urn:microsoft.com/office/officeart/2005/8/layout/hierarchy1"/>
    <dgm:cxn modelId="{F8611A19-1E30-49F5-A1A8-83FF4D05EA9D}" type="presParOf" srcId="{498FEAE8-CB02-4B9E-B2C4-340E9FE90741}" destId="{3F953C13-4740-466E-901A-DDBAEB76ABDB}" srcOrd="0" destOrd="0" presId="urn:microsoft.com/office/officeart/2005/8/layout/hierarchy1"/>
    <dgm:cxn modelId="{AB0A213B-9202-47E1-8C3A-49BB8D64C5BE}" type="presParOf" srcId="{498FEAE8-CB02-4B9E-B2C4-340E9FE90741}" destId="{543A6934-D861-44C0-BE0A-68558ACEDCB3}" srcOrd="1" destOrd="0" presId="urn:microsoft.com/office/officeart/2005/8/layout/hierarchy1"/>
    <dgm:cxn modelId="{39E1C608-8CA6-4811-A273-40C7DB18F5E6}" type="presParOf" srcId="{D3674779-293E-4D4F-8879-AF0E890DBCAD}" destId="{FE637AB5-7837-4E07-B230-BB5C4479524A}" srcOrd="1" destOrd="0" presId="urn:microsoft.com/office/officeart/2005/8/layout/hierarchy1"/>
    <dgm:cxn modelId="{2369CBC7-24E3-45E3-BA17-F8DD27D66827}" type="presParOf" srcId="{FD1EB809-BF59-4A1E-833E-FB86DF798DE7}" destId="{F866C960-8428-461E-B047-DC59D284BF41}" srcOrd="1" destOrd="0" presId="urn:microsoft.com/office/officeart/2005/8/layout/hierarchy1"/>
    <dgm:cxn modelId="{91C0C776-EF27-414C-9B01-A6E9F777149A}" type="presParOf" srcId="{F866C960-8428-461E-B047-DC59D284BF41}" destId="{98795C73-8EEC-445D-BF2D-FA14E2A59B97}" srcOrd="0" destOrd="0" presId="urn:microsoft.com/office/officeart/2005/8/layout/hierarchy1"/>
    <dgm:cxn modelId="{C73DAC7D-1515-433A-9032-5A072F6ABFAB}" type="presParOf" srcId="{98795C73-8EEC-445D-BF2D-FA14E2A59B97}" destId="{B2965B5F-5E54-4D63-94E4-B8829C45A21E}" srcOrd="0" destOrd="0" presId="urn:microsoft.com/office/officeart/2005/8/layout/hierarchy1"/>
    <dgm:cxn modelId="{9FA20940-99A2-4939-BC59-17DDD7BB79C7}" type="presParOf" srcId="{98795C73-8EEC-445D-BF2D-FA14E2A59B97}" destId="{7A54BE1B-7549-4238-BFC8-1A5F0F5D31CD}" srcOrd="1" destOrd="0" presId="urn:microsoft.com/office/officeart/2005/8/layout/hierarchy1"/>
    <dgm:cxn modelId="{480E0B3B-3ABA-41E8-9B76-013CCBA61782}" type="presParOf" srcId="{F866C960-8428-461E-B047-DC59D284BF41}" destId="{FF64D953-4EBA-4890-BE0B-CC7B8059AE3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B98B2-E427-4715-A47F-0854C3D32B09}">
      <dsp:nvSpPr>
        <dsp:cNvPr id="0" name=""/>
        <dsp:cNvSpPr/>
      </dsp:nvSpPr>
      <dsp:spPr>
        <a:xfrm>
          <a:off x="0" y="642"/>
          <a:ext cx="6832212" cy="15038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31B234-206B-40B3-B8A5-6A36A1BF3FA9}">
      <dsp:nvSpPr>
        <dsp:cNvPr id="0" name=""/>
        <dsp:cNvSpPr/>
      </dsp:nvSpPr>
      <dsp:spPr>
        <a:xfrm>
          <a:off x="454916" y="339010"/>
          <a:ext cx="827120" cy="8271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2803A-21D5-4F86-B51B-ACDD856BB3E7}">
      <dsp:nvSpPr>
        <dsp:cNvPr id="0" name=""/>
        <dsp:cNvSpPr/>
      </dsp:nvSpPr>
      <dsp:spPr>
        <a:xfrm>
          <a:off x="1736952" y="642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DODD shares responsibility for conducting compliance reviews with county boards and COGs​</a:t>
          </a:r>
          <a:endParaRPr lang="en-US" sz="2300" b="0" kern="1200" dirty="0"/>
        </a:p>
      </dsp:txBody>
      <dsp:txXfrm>
        <a:off x="1736952" y="642"/>
        <a:ext cx="5095259" cy="1503855"/>
      </dsp:txXfrm>
    </dsp:sp>
    <dsp:sp modelId="{9973645B-8E26-476C-85F0-3E4D524D25BC}">
      <dsp:nvSpPr>
        <dsp:cNvPr id="0" name=""/>
        <dsp:cNvSpPr/>
      </dsp:nvSpPr>
      <dsp:spPr>
        <a:xfrm>
          <a:off x="0" y="1880461"/>
          <a:ext cx="6832212" cy="15038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9AF654-796E-4BD0-AB2E-DDC1F31951A8}">
      <dsp:nvSpPr>
        <dsp:cNvPr id="0" name=""/>
        <dsp:cNvSpPr/>
      </dsp:nvSpPr>
      <dsp:spPr>
        <a:xfrm>
          <a:off x="454916" y="2218829"/>
          <a:ext cx="827120" cy="8271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F26BF-8AC9-4AC1-A3F0-3903EEF96881}">
      <dsp:nvSpPr>
        <dsp:cNvPr id="0" name=""/>
        <dsp:cNvSpPr/>
      </dsp:nvSpPr>
      <dsp:spPr>
        <a:xfrm>
          <a:off x="1736952" y="1880461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All reviewers are trained by DODD </a:t>
          </a:r>
        </a:p>
      </dsp:txBody>
      <dsp:txXfrm>
        <a:off x="1736952" y="1880461"/>
        <a:ext cx="5095259" cy="1503855"/>
      </dsp:txXfrm>
    </dsp:sp>
    <dsp:sp modelId="{B8090E57-4D9C-4D74-A1A5-588ED544DCAE}">
      <dsp:nvSpPr>
        <dsp:cNvPr id="0" name=""/>
        <dsp:cNvSpPr/>
      </dsp:nvSpPr>
      <dsp:spPr>
        <a:xfrm>
          <a:off x="0" y="3760280"/>
          <a:ext cx="6832212" cy="15038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11C452-6F21-4131-AAAA-69287E0A5691}">
      <dsp:nvSpPr>
        <dsp:cNvPr id="0" name=""/>
        <dsp:cNvSpPr/>
      </dsp:nvSpPr>
      <dsp:spPr>
        <a:xfrm>
          <a:off x="454916" y="4098648"/>
          <a:ext cx="827120" cy="8271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E954E-AED3-43EC-8F12-ED85ACB100A9}">
      <dsp:nvSpPr>
        <dsp:cNvPr id="0" name=""/>
        <dsp:cNvSpPr/>
      </dsp:nvSpPr>
      <dsp:spPr>
        <a:xfrm>
          <a:off x="1736952" y="3760280"/>
          <a:ext cx="5095259" cy="1503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58" tIns="159158" rIns="159158" bIns="159158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The review process and documents are the same no matter who conducts the review</a:t>
          </a:r>
        </a:p>
      </dsp:txBody>
      <dsp:txXfrm>
        <a:off x="1736952" y="3760280"/>
        <a:ext cx="5095259" cy="15038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B7F4D1-9987-4C1E-B2FD-4177DDE7AB29}">
      <dsp:nvSpPr>
        <dsp:cNvPr id="0" name=""/>
        <dsp:cNvSpPr/>
      </dsp:nvSpPr>
      <dsp:spPr>
        <a:xfrm>
          <a:off x="-105916" y="420567"/>
          <a:ext cx="3850804" cy="24452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5004A4B-5C27-430C-846A-1C826C0B945B}">
      <dsp:nvSpPr>
        <dsp:cNvPr id="0" name=""/>
        <dsp:cNvSpPr/>
      </dsp:nvSpPr>
      <dsp:spPr>
        <a:xfrm>
          <a:off x="321950" y="827041"/>
          <a:ext cx="3850804" cy="24452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100" kern="1200" dirty="0"/>
            <a:t>460 </a:t>
          </a:r>
          <a:r>
            <a:rPr lang="en-US" sz="4100" kern="1200" cap="none" dirty="0"/>
            <a:t>Total Agency Reviews</a:t>
          </a:r>
          <a:endParaRPr lang="en-US" sz="4100" kern="1200" dirty="0"/>
        </a:p>
      </dsp:txBody>
      <dsp:txXfrm>
        <a:off x="393569" y="898660"/>
        <a:ext cx="3707566" cy="2302022"/>
      </dsp:txXfrm>
    </dsp:sp>
    <dsp:sp modelId="{1ABA00E8-4F32-4EBF-B673-51908EE60464}">
      <dsp:nvSpPr>
        <dsp:cNvPr id="0" name=""/>
        <dsp:cNvSpPr/>
      </dsp:nvSpPr>
      <dsp:spPr>
        <a:xfrm>
          <a:off x="4707635" y="401103"/>
          <a:ext cx="3850804" cy="24452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C99E534-3C8C-4975-9204-E7032CD0D1C3}">
      <dsp:nvSpPr>
        <dsp:cNvPr id="0" name=""/>
        <dsp:cNvSpPr/>
      </dsp:nvSpPr>
      <dsp:spPr>
        <a:xfrm>
          <a:off x="5135502" y="807577"/>
          <a:ext cx="3850804" cy="24452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100" kern="1200" cap="none" dirty="0"/>
            <a:t>153 with 0 Citations</a:t>
          </a:r>
          <a:endParaRPr lang="en-US" sz="4100" kern="1200" dirty="0"/>
        </a:p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100" kern="1200" dirty="0"/>
            <a:t>33%</a:t>
          </a:r>
        </a:p>
      </dsp:txBody>
      <dsp:txXfrm>
        <a:off x="5207121" y="879196"/>
        <a:ext cx="3707566" cy="23020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BE397D-AD36-46F5-9C68-CD8106A7C742}">
      <dsp:nvSpPr>
        <dsp:cNvPr id="0" name=""/>
        <dsp:cNvSpPr/>
      </dsp:nvSpPr>
      <dsp:spPr>
        <a:xfrm>
          <a:off x="0" y="922659"/>
          <a:ext cx="6832212" cy="10553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1-6 citations-   46%</a:t>
          </a:r>
        </a:p>
      </dsp:txBody>
      <dsp:txXfrm>
        <a:off x="51517" y="974176"/>
        <a:ext cx="6729178" cy="952306"/>
      </dsp:txXfrm>
    </dsp:sp>
    <dsp:sp modelId="{C0A97760-D247-4611-AF7C-7414219322B9}">
      <dsp:nvSpPr>
        <dsp:cNvPr id="0" name=""/>
        <dsp:cNvSpPr/>
      </dsp:nvSpPr>
      <dsp:spPr>
        <a:xfrm>
          <a:off x="0" y="2104719"/>
          <a:ext cx="6832212" cy="1055340"/>
        </a:xfrm>
        <a:prstGeom prst="roundRect">
          <a:avLst/>
        </a:prstGeom>
        <a:gradFill rotWithShape="0">
          <a:gsLst>
            <a:gs pos="0">
              <a:schemeClr val="accent2">
                <a:hueOff val="444793"/>
                <a:satOff val="-9942"/>
                <a:lumOff val="-9412"/>
                <a:alphaOff val="0"/>
                <a:tint val="96000"/>
                <a:lumMod val="104000"/>
              </a:schemeClr>
            </a:gs>
            <a:gs pos="100000">
              <a:schemeClr val="accent2">
                <a:hueOff val="444793"/>
                <a:satOff val="-9942"/>
                <a:lumOff val="-941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7-15 citations-  18%</a:t>
          </a:r>
        </a:p>
      </dsp:txBody>
      <dsp:txXfrm>
        <a:off x="51517" y="2156236"/>
        <a:ext cx="6729178" cy="952306"/>
      </dsp:txXfrm>
    </dsp:sp>
    <dsp:sp modelId="{BD7C8E88-7F9A-4A88-9788-506BAF84E24A}">
      <dsp:nvSpPr>
        <dsp:cNvPr id="0" name=""/>
        <dsp:cNvSpPr/>
      </dsp:nvSpPr>
      <dsp:spPr>
        <a:xfrm>
          <a:off x="0" y="3286779"/>
          <a:ext cx="6832212" cy="1055340"/>
        </a:xfrm>
        <a:prstGeom prst="roundRect">
          <a:avLst/>
        </a:prstGeom>
        <a:gradFill rotWithShape="0">
          <a:gsLst>
            <a:gs pos="0">
              <a:schemeClr val="accent2">
                <a:hueOff val="889586"/>
                <a:satOff val="-19883"/>
                <a:lumOff val="-18823"/>
                <a:alphaOff val="0"/>
                <a:tint val="96000"/>
                <a:lumMod val="104000"/>
              </a:schemeClr>
            </a:gs>
            <a:gs pos="100000">
              <a:schemeClr val="accent2">
                <a:hueOff val="889586"/>
                <a:satOff val="-19883"/>
                <a:lumOff val="-18823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16 or more citations- 3%</a:t>
          </a:r>
        </a:p>
      </dsp:txBody>
      <dsp:txXfrm>
        <a:off x="51517" y="3338296"/>
        <a:ext cx="6729178" cy="9523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58F5F-0977-4AA1-AE68-D4102CF2A973}">
      <dsp:nvSpPr>
        <dsp:cNvPr id="0" name=""/>
        <dsp:cNvSpPr/>
      </dsp:nvSpPr>
      <dsp:spPr>
        <a:xfrm>
          <a:off x="4601913" y="1435277"/>
          <a:ext cx="10277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27758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89334" y="1475706"/>
        <a:ext cx="52917" cy="10583"/>
      </dsp:txXfrm>
    </dsp:sp>
    <dsp:sp modelId="{17FBC5A5-E8C9-4DCC-A244-C1554EB5FA13}">
      <dsp:nvSpPr>
        <dsp:cNvPr id="0" name=""/>
        <dsp:cNvSpPr/>
      </dsp:nvSpPr>
      <dsp:spPr>
        <a:xfrm>
          <a:off x="2155" y="100530"/>
          <a:ext cx="4601558" cy="276093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5480" tIns="236681" rIns="225480" bIns="236681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3200" b="1" kern="1200"/>
            <a:t>Top 3 citations are related to onboarding new DSPs</a:t>
          </a:r>
          <a:endParaRPr lang="en-US" sz="3200" kern="1200"/>
        </a:p>
        <a:p>
          <a:pPr marL="0"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2155" y="100530"/>
        <a:ext cx="4601558" cy="2760935"/>
      </dsp:txXfrm>
    </dsp:sp>
    <dsp:sp modelId="{18D9E5C2-AF82-4B87-BC51-1A7781DA623B}">
      <dsp:nvSpPr>
        <dsp:cNvPr id="0" name=""/>
        <dsp:cNvSpPr/>
      </dsp:nvSpPr>
      <dsp:spPr>
        <a:xfrm>
          <a:off x="5662072" y="100530"/>
          <a:ext cx="4601558" cy="2760935"/>
        </a:xfrm>
        <a:prstGeom prst="rect">
          <a:avLst/>
        </a:prstGeom>
        <a:gradFill rotWithShape="0">
          <a:gsLst>
            <a:gs pos="0">
              <a:schemeClr val="accent5">
                <a:hueOff val="1706166"/>
                <a:satOff val="-1777"/>
                <a:lumOff val="2155"/>
                <a:alphaOff val="0"/>
                <a:tint val="96000"/>
                <a:lumMod val="104000"/>
              </a:schemeClr>
            </a:gs>
            <a:gs pos="100000">
              <a:schemeClr val="accent5">
                <a:hueOff val="1706166"/>
                <a:satOff val="-1777"/>
                <a:lumOff val="215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5480" tIns="236681" rIns="225480" bIns="236681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A good internal compliance system should address all citations in the top 10</a:t>
          </a:r>
          <a:endParaRPr lang="en-US" sz="3200" kern="1200"/>
        </a:p>
      </dsp:txBody>
      <dsp:txXfrm>
        <a:off x="5662072" y="100530"/>
        <a:ext cx="4601558" cy="27609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22078-2B62-41BA-9E5C-52E4D7991127}">
      <dsp:nvSpPr>
        <dsp:cNvPr id="0" name=""/>
        <dsp:cNvSpPr/>
      </dsp:nvSpPr>
      <dsp:spPr>
        <a:xfrm>
          <a:off x="469679" y="982"/>
          <a:ext cx="3997039" cy="2538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D5EAE1-0D25-4557-A6CD-44C64DEF55ED}">
      <dsp:nvSpPr>
        <dsp:cNvPr id="0" name=""/>
        <dsp:cNvSpPr/>
      </dsp:nvSpPr>
      <dsp:spPr>
        <a:xfrm>
          <a:off x="913795" y="422892"/>
          <a:ext cx="3997039" cy="2538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300" kern="1200" cap="none" dirty="0"/>
            <a:t>1125 Total   Independent Reviews</a:t>
          </a:r>
          <a:endParaRPr lang="en-US" sz="4300" kern="1200" dirty="0"/>
        </a:p>
      </dsp:txBody>
      <dsp:txXfrm>
        <a:off x="988134" y="497231"/>
        <a:ext cx="3848361" cy="2389442"/>
      </dsp:txXfrm>
    </dsp:sp>
    <dsp:sp modelId="{18402ED3-010D-4E43-824B-05F98300D53F}">
      <dsp:nvSpPr>
        <dsp:cNvPr id="0" name=""/>
        <dsp:cNvSpPr/>
      </dsp:nvSpPr>
      <dsp:spPr>
        <a:xfrm>
          <a:off x="5354950" y="982"/>
          <a:ext cx="3997039" cy="2538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19E770-835E-4229-B337-88DE1D825F14}">
      <dsp:nvSpPr>
        <dsp:cNvPr id="0" name=""/>
        <dsp:cNvSpPr/>
      </dsp:nvSpPr>
      <dsp:spPr>
        <a:xfrm>
          <a:off x="5799066" y="422892"/>
          <a:ext cx="3997039" cy="2538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300" kern="1200" cap="none" dirty="0"/>
            <a:t>794 with 0 Citations</a:t>
          </a:r>
          <a:endParaRPr lang="en-US" sz="4300" kern="1200" dirty="0"/>
        </a:p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300" kern="1200" dirty="0"/>
            <a:t>71%</a:t>
          </a:r>
        </a:p>
      </dsp:txBody>
      <dsp:txXfrm>
        <a:off x="5873405" y="497231"/>
        <a:ext cx="3848361" cy="23894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BE397D-AD36-46F5-9C68-CD8106A7C742}">
      <dsp:nvSpPr>
        <dsp:cNvPr id="0" name=""/>
        <dsp:cNvSpPr/>
      </dsp:nvSpPr>
      <dsp:spPr>
        <a:xfrm>
          <a:off x="0" y="922659"/>
          <a:ext cx="6832212" cy="10553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1-6 citations-  27%</a:t>
          </a:r>
        </a:p>
      </dsp:txBody>
      <dsp:txXfrm>
        <a:off x="51517" y="974176"/>
        <a:ext cx="6729178" cy="952306"/>
      </dsp:txXfrm>
    </dsp:sp>
    <dsp:sp modelId="{C0A97760-D247-4611-AF7C-7414219322B9}">
      <dsp:nvSpPr>
        <dsp:cNvPr id="0" name=""/>
        <dsp:cNvSpPr/>
      </dsp:nvSpPr>
      <dsp:spPr>
        <a:xfrm>
          <a:off x="0" y="2104719"/>
          <a:ext cx="6832212" cy="1055340"/>
        </a:xfrm>
        <a:prstGeom prst="roundRect">
          <a:avLst/>
        </a:prstGeom>
        <a:gradFill rotWithShape="0">
          <a:gsLst>
            <a:gs pos="0">
              <a:schemeClr val="accent2">
                <a:hueOff val="444793"/>
                <a:satOff val="-9942"/>
                <a:lumOff val="-9412"/>
                <a:alphaOff val="0"/>
                <a:tint val="96000"/>
                <a:lumMod val="104000"/>
              </a:schemeClr>
            </a:gs>
            <a:gs pos="100000">
              <a:schemeClr val="accent2">
                <a:hueOff val="444793"/>
                <a:satOff val="-9942"/>
                <a:lumOff val="-941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7-15 citations-  2%</a:t>
          </a:r>
        </a:p>
      </dsp:txBody>
      <dsp:txXfrm>
        <a:off x="51517" y="2156236"/>
        <a:ext cx="6729178" cy="952306"/>
      </dsp:txXfrm>
    </dsp:sp>
    <dsp:sp modelId="{BD7C8E88-7F9A-4A88-9788-506BAF84E24A}">
      <dsp:nvSpPr>
        <dsp:cNvPr id="0" name=""/>
        <dsp:cNvSpPr/>
      </dsp:nvSpPr>
      <dsp:spPr>
        <a:xfrm>
          <a:off x="0" y="3286779"/>
          <a:ext cx="6832212" cy="1055340"/>
        </a:xfrm>
        <a:prstGeom prst="roundRect">
          <a:avLst/>
        </a:prstGeom>
        <a:gradFill rotWithShape="0">
          <a:gsLst>
            <a:gs pos="0">
              <a:schemeClr val="accent2">
                <a:hueOff val="889586"/>
                <a:satOff val="-19883"/>
                <a:lumOff val="-18823"/>
                <a:alphaOff val="0"/>
                <a:tint val="96000"/>
                <a:lumMod val="104000"/>
              </a:schemeClr>
            </a:gs>
            <a:gs pos="100000">
              <a:schemeClr val="accent2">
                <a:hueOff val="889586"/>
                <a:satOff val="-19883"/>
                <a:lumOff val="-18823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16 or more citations- 0%</a:t>
          </a:r>
        </a:p>
      </dsp:txBody>
      <dsp:txXfrm>
        <a:off x="51517" y="3338296"/>
        <a:ext cx="6729178" cy="9523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953C13-4740-466E-901A-DDBAEB76ABDB}">
      <dsp:nvSpPr>
        <dsp:cNvPr id="0" name=""/>
        <dsp:cNvSpPr/>
      </dsp:nvSpPr>
      <dsp:spPr>
        <a:xfrm>
          <a:off x="1253" y="535759"/>
          <a:ext cx="4398548" cy="27930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3A6934-D861-44C0-BE0A-68558ACEDCB3}">
      <dsp:nvSpPr>
        <dsp:cNvPr id="0" name=""/>
        <dsp:cNvSpPr/>
      </dsp:nvSpPr>
      <dsp:spPr>
        <a:xfrm>
          <a:off x="489980" y="1000050"/>
          <a:ext cx="4398548" cy="279307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4 of the 10 top citations for independent providers were for service documentation elements</a:t>
          </a:r>
        </a:p>
      </dsp:txBody>
      <dsp:txXfrm>
        <a:off x="571786" y="1081856"/>
        <a:ext cx="4234936" cy="2629466"/>
      </dsp:txXfrm>
    </dsp:sp>
    <dsp:sp modelId="{B2965B5F-5E54-4D63-94E4-B8829C45A21E}">
      <dsp:nvSpPr>
        <dsp:cNvPr id="0" name=""/>
        <dsp:cNvSpPr/>
      </dsp:nvSpPr>
      <dsp:spPr>
        <a:xfrm>
          <a:off x="5377256" y="535759"/>
          <a:ext cx="4398548" cy="27930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54BE1B-7549-4238-BFC8-1A5F0F5D31CD}">
      <dsp:nvSpPr>
        <dsp:cNvPr id="0" name=""/>
        <dsp:cNvSpPr/>
      </dsp:nvSpPr>
      <dsp:spPr>
        <a:xfrm>
          <a:off x="5865984" y="1000050"/>
          <a:ext cx="4398548" cy="279307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3 of the 10 top citations related to MUI/UI requirements</a:t>
          </a:r>
        </a:p>
      </dsp:txBody>
      <dsp:txXfrm>
        <a:off x="5947790" y="1081856"/>
        <a:ext cx="4234936" cy="26294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F133D60C-ED37-4195-94E5-CD260409EAE3}" type="datetimeFigureOut">
              <a:t>2/9/2023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9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16F0ED46-A6B8-46D0-874B-FAE8E30C88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25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39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032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2531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6432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577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22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138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970" indent="-17497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5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15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 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04AE0-0F76-4563-AAEF-7EC49E44E2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45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F04AE0-0F76-4563-AAEF-7EC49E44E2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73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97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8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974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059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0ED46-A6B8-46D0-874B-FAE8E30C88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467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03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178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458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4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25668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34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1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6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82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38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35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53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00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7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45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41462-DE17-484F-A759-01772C6085CA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75D246F-0E1C-4E02-8334-358BC428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1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Compliance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OSSAS@dodd.ohio.g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icpedia.org/highway-signs/c/compliance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www.thebluediamondgallery.com/tablet/c/compliance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publicdomainpictures.net/view-image.php?image=378956&amp;picture=00008-complianc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www.picpedia.org/post-it-note/c/complianc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33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7560245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A4D05F-438C-9979-4C4A-41C26AB98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7215" y="1318590"/>
            <a:ext cx="5102159" cy="422082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Office of System Support and Standards</a:t>
            </a:r>
            <a:br>
              <a:rPr lang="en-US">
                <a:solidFill>
                  <a:srgbClr val="FFFFFF"/>
                </a:solidFill>
              </a:rPr>
            </a:br>
            <a:r>
              <a:rPr lang="en-US">
                <a:solidFill>
                  <a:srgbClr val="FFFFFF"/>
                </a:solidFill>
              </a:rPr>
              <a:t>(OSSAS)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4A0BDA-D516-2A65-28B2-9E8FDFD7DE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12032" y="804334"/>
            <a:ext cx="3675634" cy="5249332"/>
          </a:xfrm>
        </p:spPr>
        <p:txBody>
          <a:bodyPr anchor="ctr"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48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44">
            <a:extLst>
              <a:ext uri="{FF2B5EF4-FFF2-40B4-BE49-F238E27FC236}">
                <a16:creationId xmlns:a16="http://schemas.microsoft.com/office/drawing/2014/main" id="{31DBE429-8660-4D88-BC47-B159B7251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46">
            <a:extLst>
              <a:ext uri="{FF2B5EF4-FFF2-40B4-BE49-F238E27FC236}">
                <a16:creationId xmlns:a16="http://schemas.microsoft.com/office/drawing/2014/main" id="{BB7DF222-98CD-4513-8AEA-F83CF2A118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CD4FD24-FA61-F9B3-9AAF-F47D81E08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Notable</a:t>
            </a:r>
          </a:p>
        </p:txBody>
      </p:sp>
      <p:sp>
        <p:nvSpPr>
          <p:cNvPr id="53" name="Freeform 11">
            <a:extLst>
              <a:ext uri="{FF2B5EF4-FFF2-40B4-BE49-F238E27FC236}">
                <a16:creationId xmlns:a16="http://schemas.microsoft.com/office/drawing/2014/main" id="{92C98781-DD9B-44BA-B873-BD5060A9C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1" name="Content Placeholder 5">
            <a:extLst>
              <a:ext uri="{FF2B5EF4-FFF2-40B4-BE49-F238E27FC236}">
                <a16:creationId xmlns:a16="http://schemas.microsoft.com/office/drawing/2014/main" id="{6EB57C2A-5F09-6222-CBDC-36843868C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6532954"/>
              </p:ext>
            </p:extLst>
          </p:nvPr>
        </p:nvGraphicFramePr>
        <p:xfrm>
          <a:off x="961012" y="2930805"/>
          <a:ext cx="10265786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48755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1DBE429-8660-4D88-BC47-B159B7251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B7DF222-98CD-4513-8AEA-F83CF2A118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A1F21D-4F91-734D-439B-05B620351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Independent Reviews</a:t>
            </a:r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92C98781-DD9B-44BA-B873-BD5060A9C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F6A97BDB-83C4-6486-70DB-646A6340D5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0210839"/>
              </p:ext>
            </p:extLst>
          </p:nvPr>
        </p:nvGraphicFramePr>
        <p:xfrm>
          <a:off x="961012" y="2930805"/>
          <a:ext cx="10265786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4788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1">
            <a:extLst>
              <a:ext uri="{FF2B5EF4-FFF2-40B4-BE49-F238E27FC236}">
                <a16:creationId xmlns:a16="http://schemas.microsoft.com/office/drawing/2014/main" id="{1BB01FB5-37B9-4EBD-AF40-DE68D3CA4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108261-6A86-B087-4AA4-1E32349E9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851" y="389106"/>
            <a:ext cx="2887094" cy="3647873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Independent Reviews with Citations</a:t>
            </a:r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06AF6A9A-0638-4916-AD29-9FC8FC07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0" name="Rectangle 35">
            <a:extLst>
              <a:ext uri="{FF2B5EF4-FFF2-40B4-BE49-F238E27FC236}">
                <a16:creationId xmlns:a16="http://schemas.microsoft.com/office/drawing/2014/main" id="{79057B2B-0D8C-47F2-836B-2E7DD4621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FB237F71-D91E-3E79-BF53-9B58EF3A2D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643560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402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35AC11-6BA5-CA2A-1BC6-7DD55F2E9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017" y="661481"/>
            <a:ext cx="3285928" cy="5468956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chemeClr val="bg1"/>
                </a:solidFill>
              </a:rPr>
              <a:t>Top </a:t>
            </a:r>
            <a:r>
              <a:rPr lang="en-US" sz="3200" b="1" dirty="0">
                <a:solidFill>
                  <a:schemeClr val="bg1"/>
                </a:solidFill>
              </a:rPr>
              <a:t>Independent</a:t>
            </a:r>
            <a:r>
              <a:rPr lang="en-US" sz="3000" b="1" dirty="0">
                <a:solidFill>
                  <a:schemeClr val="bg1"/>
                </a:solidFill>
              </a:rPr>
              <a:t> Provider Citations</a:t>
            </a:r>
            <a:br>
              <a:rPr lang="en-US" sz="3000" b="1" dirty="0">
                <a:solidFill>
                  <a:schemeClr val="bg1"/>
                </a:solidFill>
              </a:rPr>
            </a:br>
            <a:br>
              <a:rPr lang="en-US" sz="3000" b="1" dirty="0">
                <a:solidFill>
                  <a:schemeClr val="bg1"/>
                </a:solidFill>
              </a:rPr>
            </a:br>
            <a:br>
              <a:rPr lang="en-US" sz="3000" b="1" dirty="0">
                <a:solidFill>
                  <a:schemeClr val="bg1"/>
                </a:solidFill>
              </a:rPr>
            </a:br>
            <a:br>
              <a:rPr lang="en-US" sz="3000" b="1" dirty="0">
                <a:solidFill>
                  <a:schemeClr val="bg1"/>
                </a:solidFill>
              </a:rPr>
            </a:b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3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21F1B-4B43-6FAC-79AC-ADA440272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6093180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US" sz="3000" b="1" dirty="0"/>
              <a:t>10. Monthly review of UIs</a:t>
            </a:r>
          </a:p>
          <a:p>
            <a:pPr lvl="1"/>
            <a:r>
              <a:rPr lang="en-US" sz="2600" dirty="0"/>
              <a:t>Cited 41 times</a:t>
            </a:r>
          </a:p>
          <a:p>
            <a:pPr marL="0" indent="0">
              <a:buNone/>
            </a:pPr>
            <a:r>
              <a:rPr lang="en-US" sz="3000" b="1" dirty="0"/>
              <a:t>9. Transportation documentation- </a:t>
            </a:r>
            <a:r>
              <a:rPr lang="en-US" sz="3000" b="1" dirty="0" err="1"/>
              <a:t>lic</a:t>
            </a:r>
            <a:r>
              <a:rPr lang="en-US" sz="3000" b="1" dirty="0"/>
              <a:t> plate </a:t>
            </a:r>
          </a:p>
          <a:p>
            <a:pPr marL="685800" lvl="1"/>
            <a:r>
              <a:rPr lang="en-US" sz="2600" dirty="0"/>
              <a:t>Cited 45 times</a:t>
            </a:r>
          </a:p>
          <a:p>
            <a:pPr marL="0" indent="0">
              <a:buNone/>
            </a:pPr>
            <a:r>
              <a:rPr lang="en-US" sz="3000" b="1" dirty="0"/>
              <a:t>8. Service plan implementation</a:t>
            </a:r>
          </a:p>
          <a:p>
            <a:pPr lvl="1"/>
            <a:r>
              <a:rPr lang="en-US" sz="2600" dirty="0"/>
              <a:t>Cited</a:t>
            </a:r>
            <a:r>
              <a:rPr lang="en-US" sz="2400" dirty="0"/>
              <a:t> 50 times</a:t>
            </a:r>
          </a:p>
          <a:p>
            <a:pPr marL="0" indent="0">
              <a:buNone/>
            </a:pPr>
            <a:r>
              <a:rPr lang="en-US" sz="3000" b="1" dirty="0"/>
              <a:t>7. UI log containing required elements</a:t>
            </a:r>
          </a:p>
          <a:p>
            <a:pPr marL="685800" lvl="1"/>
            <a:r>
              <a:rPr lang="en-US" sz="2600" dirty="0"/>
              <a:t>Cited 52 times</a:t>
            </a:r>
          </a:p>
          <a:p>
            <a:pPr marL="0" indent="0">
              <a:buNone/>
            </a:pPr>
            <a:r>
              <a:rPr lang="en-US" sz="3000" b="1" dirty="0"/>
              <a:t>6. Service documentation- type of service</a:t>
            </a:r>
          </a:p>
          <a:p>
            <a:pPr lvl="1"/>
            <a:r>
              <a:rPr lang="en-US" sz="2600" dirty="0"/>
              <a:t>Cited 59 times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088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65DEC2B-1AFE-245C-BCE9-5083EA463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61" y="817123"/>
            <a:ext cx="3053884" cy="527239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Top Independent Provider Citations</a:t>
            </a:r>
          </a:p>
        </p:txBody>
      </p:sp>
      <p:sp>
        <p:nvSpPr>
          <p:cNvPr id="36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12C2AE-6116-D6F2-A064-5CA1625C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939" y="519151"/>
            <a:ext cx="7311000" cy="61248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b="1" dirty="0"/>
              <a:t>5. First Aid/CPR Certification</a:t>
            </a:r>
          </a:p>
          <a:p>
            <a:pPr marL="685800" lvl="1"/>
            <a:r>
              <a:rPr lang="en-US" sz="2400" dirty="0"/>
              <a:t>Cited 64 times</a:t>
            </a:r>
          </a:p>
          <a:p>
            <a:pPr marL="0" indent="0">
              <a:buNone/>
            </a:pPr>
            <a:r>
              <a:rPr lang="en-US" sz="2800" b="1" dirty="0"/>
              <a:t>4. Service documentation- scope</a:t>
            </a:r>
          </a:p>
          <a:p>
            <a:pPr lvl="1"/>
            <a:r>
              <a:rPr lang="en-US" sz="2400" dirty="0"/>
              <a:t>Cited 80 times</a:t>
            </a:r>
          </a:p>
          <a:p>
            <a:pPr marL="0" indent="0">
              <a:buNone/>
            </a:pPr>
            <a:r>
              <a:rPr lang="en-US" sz="2800" b="1" dirty="0"/>
              <a:t>3</a:t>
            </a:r>
            <a:r>
              <a:rPr lang="en-US" sz="2800" dirty="0"/>
              <a:t>. </a:t>
            </a:r>
            <a:r>
              <a:rPr lang="en-US" sz="2800" b="1" dirty="0"/>
              <a:t>MUI trend analysis and annual report</a:t>
            </a:r>
          </a:p>
          <a:p>
            <a:pPr lvl="1"/>
            <a:r>
              <a:rPr lang="en-US" sz="2400" dirty="0"/>
              <a:t>Cited 91 times</a:t>
            </a:r>
          </a:p>
          <a:p>
            <a:pPr marL="0" indent="0">
              <a:buNone/>
            </a:pPr>
            <a:r>
              <a:rPr lang="en-US" sz="2800" b="1" dirty="0"/>
              <a:t>2. Service documentation- basic elements</a:t>
            </a:r>
          </a:p>
          <a:p>
            <a:pPr marL="685800" lvl="1"/>
            <a:r>
              <a:rPr lang="en-US" sz="2400" dirty="0"/>
              <a:t>Cited 105 times</a:t>
            </a:r>
          </a:p>
          <a:p>
            <a:pPr>
              <a:buAutoNum type="arabicPeriod"/>
            </a:pPr>
            <a:r>
              <a:rPr lang="en-US" sz="2800" b="1" dirty="0"/>
              <a:t>Annual training during 2021</a:t>
            </a:r>
          </a:p>
          <a:p>
            <a:pPr lvl="1"/>
            <a:r>
              <a:rPr lang="en-US" sz="2400" dirty="0"/>
              <a:t>Cited 113 times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393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1DBE429-8660-4D88-BC47-B159B7251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B7DF222-98CD-4513-8AEA-F83CF2A118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CD4FD24-FA61-F9B3-9AAF-F47D81E08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Notable</a:t>
            </a:r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92C98781-DD9B-44BA-B873-BD5060A9C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1" name="Content Placeholder 5">
            <a:extLst>
              <a:ext uri="{FF2B5EF4-FFF2-40B4-BE49-F238E27FC236}">
                <a16:creationId xmlns:a16="http://schemas.microsoft.com/office/drawing/2014/main" id="{6EB57C2A-5F09-6222-CBDC-36843868C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0214760"/>
              </p:ext>
            </p:extLst>
          </p:nvPr>
        </p:nvGraphicFramePr>
        <p:xfrm>
          <a:off x="961012" y="2529110"/>
          <a:ext cx="10265786" cy="4328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36250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C4015-5F5A-176E-29B8-1194C1056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68503"/>
          </a:xfrm>
        </p:spPr>
        <p:txBody>
          <a:bodyPr/>
          <a:lstStyle/>
          <a:p>
            <a:r>
              <a:rPr lang="en-US" b="1" dirty="0"/>
              <a:t>Provider Resources for Compliance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2B8640-268B-A166-74A9-06FA6D8FB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Monthly training offered by OSSAS</a:t>
            </a:r>
          </a:p>
          <a:p>
            <a:r>
              <a:rPr lang="en-US" sz="3200" dirty="0"/>
              <a:t>Compliance resources on the DODD website- </a:t>
            </a:r>
            <a:r>
              <a:rPr lang="en-US" sz="3200" dirty="0">
                <a:hlinkClick r:id="rId3"/>
              </a:rPr>
              <a:t>Compliance</a:t>
            </a:r>
            <a:endParaRPr lang="en-US" sz="3200" dirty="0"/>
          </a:p>
          <a:p>
            <a:r>
              <a:rPr lang="en-US" sz="3200" dirty="0"/>
              <a:t>OSSAS mailbox - </a:t>
            </a:r>
            <a:r>
              <a:rPr lang="en-US" sz="3200" dirty="0">
                <a:hlinkClick r:id="rId4"/>
              </a:rPr>
              <a:t>OSSAS@dodd.ohio.gov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2791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E0789E-91A7-4246-978E-A17FE1BF95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795735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C6C0BD2-8B3C-4042-B4EE-5DB7665A3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bg2"/>
          </a:solidFill>
        </p:grpSpPr>
        <p:sp>
          <p:nvSpPr>
            <p:cNvPr id="11" name="Freeform 27">
              <a:extLst>
                <a:ext uri="{FF2B5EF4-FFF2-40B4-BE49-F238E27FC236}">
                  <a16:creationId xmlns:a16="http://schemas.microsoft.com/office/drawing/2014/main" id="{5F53669F-C1E6-43B8-AC6F-B44CE56BF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>
              <a:extLst>
                <a:ext uri="{FF2B5EF4-FFF2-40B4-BE49-F238E27FC236}">
                  <a16:creationId xmlns:a16="http://schemas.microsoft.com/office/drawing/2014/main" id="{53966C25-DAEA-4318-8FBC-EC6FF8F5A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>
              <a:extLst>
                <a:ext uri="{FF2B5EF4-FFF2-40B4-BE49-F238E27FC236}">
                  <a16:creationId xmlns:a16="http://schemas.microsoft.com/office/drawing/2014/main" id="{ED6EA716-EAD4-4023-8673-0809A1E24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>
              <a:extLst>
                <a:ext uri="{FF2B5EF4-FFF2-40B4-BE49-F238E27FC236}">
                  <a16:creationId xmlns:a16="http://schemas.microsoft.com/office/drawing/2014/main" id="{84261748-EFC0-4729-A7BB-A88FDAF6FA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2C14F808-CC69-494F-98AC-CB750416C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F1CA3607-84D0-4085-A363-796A17B1D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>
              <a:extLst>
                <a:ext uri="{FF2B5EF4-FFF2-40B4-BE49-F238E27FC236}">
                  <a16:creationId xmlns:a16="http://schemas.microsoft.com/office/drawing/2014/main" id="{491E6160-2958-4A90-8B50-EDA182AAB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>
              <a:extLst>
                <a:ext uri="{FF2B5EF4-FFF2-40B4-BE49-F238E27FC236}">
                  <a16:creationId xmlns:a16="http://schemas.microsoft.com/office/drawing/2014/main" id="{559F6CB7-E057-499B-A859-3602769892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>
              <a:extLst>
                <a:ext uri="{FF2B5EF4-FFF2-40B4-BE49-F238E27FC236}">
                  <a16:creationId xmlns:a16="http://schemas.microsoft.com/office/drawing/2014/main" id="{FF12353D-CF89-4D03-8075-C161824E2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>
              <a:extLst>
                <a:ext uri="{FF2B5EF4-FFF2-40B4-BE49-F238E27FC236}">
                  <a16:creationId xmlns:a16="http://schemas.microsoft.com/office/drawing/2014/main" id="{5B91C9D6-FAF2-445B-AF1B-43992602A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>
              <a:extLst>
                <a:ext uri="{FF2B5EF4-FFF2-40B4-BE49-F238E27FC236}">
                  <a16:creationId xmlns:a16="http://schemas.microsoft.com/office/drawing/2014/main" id="{570F7A1D-86B1-4AD1-B4A3-9AE2A52C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>
              <a:extLst>
                <a:ext uri="{FF2B5EF4-FFF2-40B4-BE49-F238E27FC236}">
                  <a16:creationId xmlns:a16="http://schemas.microsoft.com/office/drawing/2014/main" id="{52C6EBA8-95CC-4FE6-A8E4-3A6911E8A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895F217-29EF-63E6-F490-4935EA572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626" y="418289"/>
            <a:ext cx="3400612" cy="5346331"/>
          </a:xfrm>
        </p:spPr>
        <p:txBody>
          <a:bodyPr anchor="ctr">
            <a:normAutofit/>
          </a:bodyPr>
          <a:lstStyle/>
          <a:p>
            <a:r>
              <a:rPr lang="en-US" dirty="0"/>
              <a:t>Top Citations </a:t>
            </a:r>
            <a:br>
              <a:rPr lang="en-US" dirty="0"/>
            </a:br>
            <a:r>
              <a:rPr lang="en-US" dirty="0"/>
              <a:t>Provider Compliance</a:t>
            </a:r>
          </a:p>
        </p:txBody>
      </p:sp>
      <p:sp>
        <p:nvSpPr>
          <p:cNvPr id="24" name="Freeform 11">
            <a:extLst>
              <a:ext uri="{FF2B5EF4-FFF2-40B4-BE49-F238E27FC236}">
                <a16:creationId xmlns:a16="http://schemas.microsoft.com/office/drawing/2014/main" id="{15EDA122-4530-45D2-A70A-B1A967AAE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782F52E-0F94-4BFC-9F89-B054DDEAB9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Content Placeholder 33" descr="A picture containing text, sky, outdoor, sign&#10;&#10;Description automatically generated">
            <a:extLst>
              <a:ext uri="{FF2B5EF4-FFF2-40B4-BE49-F238E27FC236}">
                <a16:creationId xmlns:a16="http://schemas.microsoft.com/office/drawing/2014/main" id="{902184E2-D366-8D62-0A5A-52C4868B86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769462" y="1548284"/>
            <a:ext cx="5674468" cy="3778250"/>
          </a:xfrm>
        </p:spPr>
      </p:pic>
    </p:spTree>
    <p:extLst>
      <p:ext uri="{BB962C8B-B14F-4D97-AF65-F5344CB8AC3E}">
        <p14:creationId xmlns:p14="http://schemas.microsoft.com/office/powerpoint/2010/main" val="2409162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9D11FD5-487C-4A6B-836F-3831DC830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7D9A0E-98A8-427B-A602-0CD6FAC4C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>
                <a:solidFill>
                  <a:srgbClr val="75644C"/>
                </a:solidFill>
              </a:rPr>
              <a:t>Purpose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765169-F70D-4841-BE65-62E10CBED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7564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D7CF9-A731-44D4-8128-EF01E6035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333286" cy="375925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Clr>
                <a:srgbClr val="FEA93A"/>
              </a:buClr>
              <a:buNone/>
            </a:pPr>
            <a:endParaRPr lang="en-US" dirty="0">
              <a:latin typeface="+mn-lt"/>
              <a:ea typeface="+mn-ea"/>
              <a:cs typeface="+mn-cs"/>
            </a:endParaRPr>
          </a:p>
          <a:p>
            <a:pPr marL="0" indent="0" algn="ctr">
              <a:buClr>
                <a:srgbClr val="FEA93A"/>
              </a:buClr>
              <a:buNone/>
            </a:pPr>
            <a:r>
              <a:rPr lang="en-US" sz="3200" kern="1200" cap="none" dirty="0">
                <a:effectLst/>
                <a:latin typeface="+mn-lt"/>
                <a:ea typeface="+mn-ea"/>
                <a:cs typeface="+mn-cs"/>
              </a:rPr>
              <a:t>The purpose of compliance reviews is to make sure Ohio has a qualified pool of providers.</a:t>
            </a:r>
            <a:endParaRPr lang="en-US" sz="3200" kern="1200" cap="none" dirty="0">
              <a:effectLst/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FA1EE1-DDFF-4C2D-8440-480867D0CC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2511" y="645106"/>
            <a:ext cx="5560264" cy="5215178"/>
          </a:xfrm>
          <a:prstGeom prst="rect">
            <a:avLst/>
          </a:prstGeom>
        </p:spPr>
      </p:pic>
      <p:sp>
        <p:nvSpPr>
          <p:cNvPr id="14" name="Freeform 14">
            <a:extLst>
              <a:ext uri="{FF2B5EF4-FFF2-40B4-BE49-F238E27FC236}">
                <a16:creationId xmlns:a16="http://schemas.microsoft.com/office/drawing/2014/main" id="{2A2CC818-8106-45C0-93D5-7051F99F2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45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1BB01FB5-37B9-4EBD-AF40-DE68D3CA4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925793-F02F-4F8F-8E05-CED629190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</a:pPr>
            <a:r>
              <a:rPr lang="en-US" sz="2700" b="1">
                <a:solidFill>
                  <a:schemeClr val="bg1"/>
                </a:solidFill>
              </a:rPr>
              <a:t>Who Conducts Compliance Reviews?</a:t>
            </a:r>
            <a:endParaRPr lang="en-US" sz="2700">
              <a:solidFill>
                <a:schemeClr val="bg1"/>
              </a:solidFill>
            </a:endParaRPr>
          </a:p>
        </p:txBody>
      </p:sp>
      <p:sp>
        <p:nvSpPr>
          <p:cNvPr id="33" name="Freeform 11">
            <a:extLst>
              <a:ext uri="{FF2B5EF4-FFF2-40B4-BE49-F238E27FC236}">
                <a16:creationId xmlns:a16="http://schemas.microsoft.com/office/drawing/2014/main" id="{06AF6A9A-0638-4916-AD29-9FC8FC07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79057B2B-0D8C-47F2-836B-2E7DD4621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F63B258-BD34-677A-C11A-C3C7344100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6746253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89331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49">
            <a:extLst>
              <a:ext uri="{FF2B5EF4-FFF2-40B4-BE49-F238E27FC236}">
                <a16:creationId xmlns:a16="http://schemas.microsoft.com/office/drawing/2014/main" id="{341901B5-54FD-4B44-A07E-D651282DF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A1F21D-4F91-734D-439B-05B620351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en-US"/>
              <a:t>Agency Reviews</a:t>
            </a:r>
          </a:p>
        </p:txBody>
      </p:sp>
      <p:sp>
        <p:nvSpPr>
          <p:cNvPr id="66" name="Rectangle 51">
            <a:extLst>
              <a:ext uri="{FF2B5EF4-FFF2-40B4-BE49-F238E27FC236}">
                <a16:creationId xmlns:a16="http://schemas.microsoft.com/office/drawing/2014/main" id="{27405D71-C37E-449D-A61C-11064F760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7" name="Freeform 11">
            <a:extLst>
              <a:ext uri="{FF2B5EF4-FFF2-40B4-BE49-F238E27FC236}">
                <a16:creationId xmlns:a16="http://schemas.microsoft.com/office/drawing/2014/main" id="{6C97661C-87C2-4FD2-AE84-0FA740CF5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F6A97BDB-83C4-6486-70DB-646A6340D5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445230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54967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1">
            <a:extLst>
              <a:ext uri="{FF2B5EF4-FFF2-40B4-BE49-F238E27FC236}">
                <a16:creationId xmlns:a16="http://schemas.microsoft.com/office/drawing/2014/main" id="{1BB01FB5-37B9-4EBD-AF40-DE68D3CA4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108261-6A86-B087-4AA4-1E32349E9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n-US" sz="3200">
                <a:solidFill>
                  <a:schemeClr val="bg1"/>
                </a:solidFill>
              </a:rPr>
              <a:t>Agency Reviews with Citations</a:t>
            </a:r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06AF6A9A-0638-4916-AD29-9FC8FC07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0" name="Rectangle 35">
            <a:extLst>
              <a:ext uri="{FF2B5EF4-FFF2-40B4-BE49-F238E27FC236}">
                <a16:creationId xmlns:a16="http://schemas.microsoft.com/office/drawing/2014/main" id="{79057B2B-0D8C-47F2-836B-2E7DD4621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FB237F71-D91E-3E79-BF53-9B58EF3A2D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837822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17687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2" name="Group 301">
            <a:extLst>
              <a:ext uri="{FF2B5EF4-FFF2-40B4-BE49-F238E27FC236}">
                <a16:creationId xmlns:a16="http://schemas.microsoft.com/office/drawing/2014/main" id="{7B7EFD05-5F12-420E-8AEF-74D5EF9D5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303" name="Freeform 11">
              <a:extLst>
                <a:ext uri="{FF2B5EF4-FFF2-40B4-BE49-F238E27FC236}">
                  <a16:creationId xmlns:a16="http://schemas.microsoft.com/office/drawing/2014/main" id="{6B6786B7-9BA0-488B-8C6B-1C5BB4E2A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4" name="Freeform 12">
              <a:extLst>
                <a:ext uri="{FF2B5EF4-FFF2-40B4-BE49-F238E27FC236}">
                  <a16:creationId xmlns:a16="http://schemas.microsoft.com/office/drawing/2014/main" id="{ACF6C842-D596-43D3-B584-5672E0D331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5" name="Freeform 13">
              <a:extLst>
                <a:ext uri="{FF2B5EF4-FFF2-40B4-BE49-F238E27FC236}">
                  <a16:creationId xmlns:a16="http://schemas.microsoft.com/office/drawing/2014/main" id="{6DF84F3E-35FA-497B-B6FA-F453E82F3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6" name="Freeform 14">
              <a:extLst>
                <a:ext uri="{FF2B5EF4-FFF2-40B4-BE49-F238E27FC236}">
                  <a16:creationId xmlns:a16="http://schemas.microsoft.com/office/drawing/2014/main" id="{2846D7FA-E05C-448E-B156-F77C205A1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7" name="Freeform 15">
              <a:extLst>
                <a:ext uri="{FF2B5EF4-FFF2-40B4-BE49-F238E27FC236}">
                  <a16:creationId xmlns:a16="http://schemas.microsoft.com/office/drawing/2014/main" id="{E269AD3A-E6B6-4322-A013-276CBC1B08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8" name="Freeform 16">
              <a:extLst>
                <a:ext uri="{FF2B5EF4-FFF2-40B4-BE49-F238E27FC236}">
                  <a16:creationId xmlns:a16="http://schemas.microsoft.com/office/drawing/2014/main" id="{CEFB9F00-6239-4BF6-B439-D16231B24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9" name="Freeform 17">
              <a:extLst>
                <a:ext uri="{FF2B5EF4-FFF2-40B4-BE49-F238E27FC236}">
                  <a16:creationId xmlns:a16="http://schemas.microsoft.com/office/drawing/2014/main" id="{74D1DDDB-FC85-40C5-9225-06312C451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0" name="Freeform 18">
              <a:extLst>
                <a:ext uri="{FF2B5EF4-FFF2-40B4-BE49-F238E27FC236}">
                  <a16:creationId xmlns:a16="http://schemas.microsoft.com/office/drawing/2014/main" id="{E9217709-40C1-4F4A-AB69-8A693608A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1" name="Freeform 19">
              <a:extLst>
                <a:ext uri="{FF2B5EF4-FFF2-40B4-BE49-F238E27FC236}">
                  <a16:creationId xmlns:a16="http://schemas.microsoft.com/office/drawing/2014/main" id="{ACCD26D6-BC97-43F5-B803-5838985FC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2" name="Freeform 20">
              <a:extLst>
                <a:ext uri="{FF2B5EF4-FFF2-40B4-BE49-F238E27FC236}">
                  <a16:creationId xmlns:a16="http://schemas.microsoft.com/office/drawing/2014/main" id="{8136022F-2988-42E2-90E1-617D189F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3" name="Freeform 21">
              <a:extLst>
                <a:ext uri="{FF2B5EF4-FFF2-40B4-BE49-F238E27FC236}">
                  <a16:creationId xmlns:a16="http://schemas.microsoft.com/office/drawing/2014/main" id="{03859925-85FA-4D69-A0AB-6F827E3B5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4" name="Freeform 22">
              <a:extLst>
                <a:ext uri="{FF2B5EF4-FFF2-40B4-BE49-F238E27FC236}">
                  <a16:creationId xmlns:a16="http://schemas.microsoft.com/office/drawing/2014/main" id="{BAE65FC7-970A-4DCC-9FB4-CF0F7496A9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316" name="Group 315">
            <a:extLst>
              <a:ext uri="{FF2B5EF4-FFF2-40B4-BE49-F238E27FC236}">
                <a16:creationId xmlns:a16="http://schemas.microsoft.com/office/drawing/2014/main" id="{B64F33C7-E158-4057-87E7-6F42AA6D0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317" name="Freeform 27">
              <a:extLst>
                <a:ext uri="{FF2B5EF4-FFF2-40B4-BE49-F238E27FC236}">
                  <a16:creationId xmlns:a16="http://schemas.microsoft.com/office/drawing/2014/main" id="{26714E66-FCC0-42F6-B127-0F91203BC5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8" name="Freeform 28">
              <a:extLst>
                <a:ext uri="{FF2B5EF4-FFF2-40B4-BE49-F238E27FC236}">
                  <a16:creationId xmlns:a16="http://schemas.microsoft.com/office/drawing/2014/main" id="{7E0BD3C9-F0D9-4A53-87DF-71D17D328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9" name="Freeform 29">
              <a:extLst>
                <a:ext uri="{FF2B5EF4-FFF2-40B4-BE49-F238E27FC236}">
                  <a16:creationId xmlns:a16="http://schemas.microsoft.com/office/drawing/2014/main" id="{DFA9FE4C-FCED-4A9A-9E43-358EB7501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0" name="Freeform 30">
              <a:extLst>
                <a:ext uri="{FF2B5EF4-FFF2-40B4-BE49-F238E27FC236}">
                  <a16:creationId xmlns:a16="http://schemas.microsoft.com/office/drawing/2014/main" id="{E5D5BB28-15EC-4D32-9C05-C2206AF9E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1" name="Freeform 31">
              <a:extLst>
                <a:ext uri="{FF2B5EF4-FFF2-40B4-BE49-F238E27FC236}">
                  <a16:creationId xmlns:a16="http://schemas.microsoft.com/office/drawing/2014/main" id="{06210E9D-4080-4566-B32A-3A8BE356F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2" name="Freeform 32">
              <a:extLst>
                <a:ext uri="{FF2B5EF4-FFF2-40B4-BE49-F238E27FC236}">
                  <a16:creationId xmlns:a16="http://schemas.microsoft.com/office/drawing/2014/main" id="{894D3505-0982-40B2-8131-1B6BFF273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3" name="Freeform 33">
              <a:extLst>
                <a:ext uri="{FF2B5EF4-FFF2-40B4-BE49-F238E27FC236}">
                  <a16:creationId xmlns:a16="http://schemas.microsoft.com/office/drawing/2014/main" id="{11598CAB-0965-48D6-999C-91450C50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4" name="Freeform 34">
              <a:extLst>
                <a:ext uri="{FF2B5EF4-FFF2-40B4-BE49-F238E27FC236}">
                  <a16:creationId xmlns:a16="http://schemas.microsoft.com/office/drawing/2014/main" id="{29E94126-468A-4060-BCBC-DC3806A4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5" name="Freeform 35">
              <a:extLst>
                <a:ext uri="{FF2B5EF4-FFF2-40B4-BE49-F238E27FC236}">
                  <a16:creationId xmlns:a16="http://schemas.microsoft.com/office/drawing/2014/main" id="{438F3422-C112-405B-B955-7B1690721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6" name="Freeform 36">
              <a:extLst>
                <a:ext uri="{FF2B5EF4-FFF2-40B4-BE49-F238E27FC236}">
                  <a16:creationId xmlns:a16="http://schemas.microsoft.com/office/drawing/2014/main" id="{C99C65FC-23C1-4B1D-A385-29B46619D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7" name="Freeform 37">
              <a:extLst>
                <a:ext uri="{FF2B5EF4-FFF2-40B4-BE49-F238E27FC236}">
                  <a16:creationId xmlns:a16="http://schemas.microsoft.com/office/drawing/2014/main" id="{53D192C3-5E79-4B85-98D0-8F6C681CD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8" name="Freeform 38">
              <a:extLst>
                <a:ext uri="{FF2B5EF4-FFF2-40B4-BE49-F238E27FC236}">
                  <a16:creationId xmlns:a16="http://schemas.microsoft.com/office/drawing/2014/main" id="{8709C0CF-D42A-4EE0-9C30-B0B72C69A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30" name="Rectangle 329">
            <a:extLst>
              <a:ext uri="{FF2B5EF4-FFF2-40B4-BE49-F238E27FC236}">
                <a16:creationId xmlns:a16="http://schemas.microsoft.com/office/drawing/2014/main" id="{B8FE8EF1-7AF2-4864-A8DE-7EE3481D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2" name="Freeform 11">
            <a:extLst>
              <a:ext uri="{FF2B5EF4-FFF2-40B4-BE49-F238E27FC236}">
                <a16:creationId xmlns:a16="http://schemas.microsoft.com/office/drawing/2014/main" id="{5B3CCFC9-E82D-444E-9621-FE5F95E67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334" name="Rectangle 333">
            <a:extLst>
              <a:ext uri="{FF2B5EF4-FFF2-40B4-BE49-F238E27FC236}">
                <a16:creationId xmlns:a16="http://schemas.microsoft.com/office/drawing/2014/main" id="{E9D11FD5-487C-4A6B-836F-3831DC830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F4AAB3-FC64-0ECD-DCF2-1CE019C81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3" y="328112"/>
            <a:ext cx="6237959" cy="120056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dirty="0">
                <a:solidFill>
                  <a:srgbClr val="3A6B71"/>
                </a:solidFill>
              </a:rPr>
              <a:t>Most Frequent </a:t>
            </a:r>
            <a:r>
              <a:rPr lang="en-US" sz="3200" b="1" dirty="0">
                <a:solidFill>
                  <a:srgbClr val="3A6B71"/>
                </a:solidFill>
              </a:rPr>
              <a:t>Agency</a:t>
            </a:r>
            <a:r>
              <a:rPr lang="en-US" sz="3200" dirty="0">
                <a:solidFill>
                  <a:srgbClr val="3A6B71"/>
                </a:solidFill>
              </a:rPr>
              <a:t> Citations in 2022</a:t>
            </a:r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99765169-F70D-4841-BE65-62E10CBED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3A6B7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C3780-3AA0-33E0-A72B-398E543E5C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794" y="1528681"/>
            <a:ext cx="6390679" cy="494125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90000"/>
              </a:lnSpc>
              <a:buClr>
                <a:srgbClr val="D0D72D"/>
              </a:buClr>
              <a:buNone/>
            </a:pPr>
            <a:r>
              <a:rPr lang="en-US" sz="2800" b="1" dirty="0"/>
              <a:t>10. UI log with required elements</a:t>
            </a:r>
          </a:p>
          <a:p>
            <a:pPr lvl="1">
              <a:lnSpc>
                <a:spcPct val="90000"/>
              </a:lnSpc>
              <a:buClr>
                <a:srgbClr val="D0D72D"/>
              </a:buClr>
            </a:pPr>
            <a:r>
              <a:rPr lang="en-US" sz="2400" dirty="0"/>
              <a:t>Cited 49 times</a:t>
            </a:r>
          </a:p>
          <a:p>
            <a:pPr marL="0" indent="0">
              <a:lnSpc>
                <a:spcPct val="90000"/>
              </a:lnSpc>
              <a:buClr>
                <a:srgbClr val="D0D72D"/>
              </a:buClr>
              <a:buNone/>
            </a:pPr>
            <a:r>
              <a:rPr lang="en-US" sz="2800" b="1" dirty="0"/>
              <a:t>9. Internal compliance program</a:t>
            </a:r>
          </a:p>
          <a:p>
            <a:pPr lvl="1">
              <a:lnSpc>
                <a:spcPct val="90000"/>
              </a:lnSpc>
              <a:buClr>
                <a:srgbClr val="D0D72D"/>
              </a:buClr>
            </a:pPr>
            <a:r>
              <a:rPr lang="en-US" sz="2400" dirty="0"/>
              <a:t>Cited 54 times</a:t>
            </a:r>
          </a:p>
          <a:p>
            <a:pPr marL="0" indent="0">
              <a:lnSpc>
                <a:spcPct val="90000"/>
              </a:lnSpc>
              <a:buClr>
                <a:srgbClr val="D0D72D"/>
              </a:buClr>
              <a:buNone/>
            </a:pPr>
            <a:r>
              <a:rPr lang="en-US" sz="2800" b="1" dirty="0"/>
              <a:t>8. UI policy/procedure- development &amp; implementation</a:t>
            </a:r>
          </a:p>
          <a:p>
            <a:pPr lvl="1" indent="-342900">
              <a:lnSpc>
                <a:spcPct val="90000"/>
              </a:lnSpc>
              <a:buClr>
                <a:srgbClr val="D0D72D"/>
              </a:buClr>
            </a:pPr>
            <a:r>
              <a:rPr lang="en-US" sz="2400" dirty="0"/>
              <a:t>Cited 59 times</a:t>
            </a:r>
          </a:p>
          <a:p>
            <a:pPr marL="0" indent="0">
              <a:lnSpc>
                <a:spcPct val="90000"/>
              </a:lnSpc>
              <a:buClr>
                <a:srgbClr val="D0D72D"/>
              </a:buClr>
              <a:buNone/>
            </a:pPr>
            <a:r>
              <a:rPr lang="en-US" sz="2800" b="1" dirty="0"/>
              <a:t>7.  Personal funds- ledger and reconciliation</a:t>
            </a:r>
          </a:p>
          <a:p>
            <a:pPr lvl="1" indent="-342900">
              <a:lnSpc>
                <a:spcPct val="90000"/>
              </a:lnSpc>
              <a:buClr>
                <a:srgbClr val="D0D72D"/>
              </a:buClr>
            </a:pPr>
            <a:r>
              <a:rPr lang="en-US" sz="2400" dirty="0"/>
              <a:t>Cited 60 times</a:t>
            </a:r>
          </a:p>
          <a:p>
            <a:pPr marL="0" indent="0">
              <a:lnSpc>
                <a:spcPct val="90000"/>
              </a:lnSpc>
              <a:buClr>
                <a:srgbClr val="D0D72D"/>
              </a:buClr>
            </a:pPr>
            <a:endParaRPr lang="en-US" sz="1700" dirty="0"/>
          </a:p>
          <a:p>
            <a:pPr marL="0" indent="0">
              <a:lnSpc>
                <a:spcPct val="90000"/>
              </a:lnSpc>
              <a:buClr>
                <a:srgbClr val="D0D72D"/>
              </a:buClr>
            </a:pPr>
            <a:endParaRPr lang="en-US" sz="1700" dirty="0"/>
          </a:p>
        </p:txBody>
      </p:sp>
      <p:sp>
        <p:nvSpPr>
          <p:cNvPr id="338" name="Freeform 14">
            <a:extLst>
              <a:ext uri="{FF2B5EF4-FFF2-40B4-BE49-F238E27FC236}">
                <a16:creationId xmlns:a16="http://schemas.microsoft.com/office/drawing/2014/main" id="{2A2CC818-8106-45C0-93D5-7051F99F2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ext&#10;&#10;Description automatically generated with medium confidence">
            <a:extLst>
              <a:ext uri="{FF2B5EF4-FFF2-40B4-BE49-F238E27FC236}">
                <a16:creationId xmlns:a16="http://schemas.microsoft.com/office/drawing/2014/main" id="{ECA305EE-C498-7ECA-B6B6-64FB230915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029085" y="-505"/>
            <a:ext cx="4240354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74CFAE-170B-7EE4-6A74-1084D9E88231}"/>
              </a:ext>
            </a:extLst>
          </p:cNvPr>
          <p:cNvSpPr txBox="1"/>
          <p:nvPr/>
        </p:nvSpPr>
        <p:spPr>
          <a:xfrm>
            <a:off x="952500" y="6858000"/>
            <a:ext cx="10287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4" tooltip="https://www.thebluediamondgallery.com/tablet/c/compliance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5" tooltip="https://creativecommons.org/licenses/by-sa/3.0/"/>
              </a:rPr>
              <a:t>CC BY-SA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4236824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roup 121">
            <a:extLst>
              <a:ext uri="{FF2B5EF4-FFF2-40B4-BE49-F238E27FC236}">
                <a16:creationId xmlns:a16="http://schemas.microsoft.com/office/drawing/2014/main" id="{F27737A0-D7E0-4415-8E90-FD4F69E76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23" name="Freeform 11">
              <a:extLst>
                <a:ext uri="{FF2B5EF4-FFF2-40B4-BE49-F238E27FC236}">
                  <a16:creationId xmlns:a16="http://schemas.microsoft.com/office/drawing/2014/main" id="{506CE375-B39D-4C51-A858-F4A383311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4" name="Freeform 12">
              <a:extLst>
                <a:ext uri="{FF2B5EF4-FFF2-40B4-BE49-F238E27FC236}">
                  <a16:creationId xmlns:a16="http://schemas.microsoft.com/office/drawing/2014/main" id="{64EA8B46-395C-41F6-BE09-548B108098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5" name="Freeform 13">
              <a:extLst>
                <a:ext uri="{FF2B5EF4-FFF2-40B4-BE49-F238E27FC236}">
                  <a16:creationId xmlns:a16="http://schemas.microsoft.com/office/drawing/2014/main" id="{BC7EDC6D-8B00-48D9-B8FD-9B5285FB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6" name="Freeform 14">
              <a:extLst>
                <a:ext uri="{FF2B5EF4-FFF2-40B4-BE49-F238E27FC236}">
                  <a16:creationId xmlns:a16="http://schemas.microsoft.com/office/drawing/2014/main" id="{DE4BD3C3-5C1B-4305-BFA1-9054820BDD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7" name="Freeform 15">
              <a:extLst>
                <a:ext uri="{FF2B5EF4-FFF2-40B4-BE49-F238E27FC236}">
                  <a16:creationId xmlns:a16="http://schemas.microsoft.com/office/drawing/2014/main" id="{4635ED79-E821-4CFD-9F97-D6137E5DC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8" name="Freeform 16">
              <a:extLst>
                <a:ext uri="{FF2B5EF4-FFF2-40B4-BE49-F238E27FC236}">
                  <a16:creationId xmlns:a16="http://schemas.microsoft.com/office/drawing/2014/main" id="{92FD5F9A-0D1B-4304-AC95-EA6A4E70E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9" name="Freeform 17">
              <a:extLst>
                <a:ext uri="{FF2B5EF4-FFF2-40B4-BE49-F238E27FC236}">
                  <a16:creationId xmlns:a16="http://schemas.microsoft.com/office/drawing/2014/main" id="{E9BB96F9-6F99-413C-909E-6FCF017C1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0" name="Freeform 18">
              <a:extLst>
                <a:ext uri="{FF2B5EF4-FFF2-40B4-BE49-F238E27FC236}">
                  <a16:creationId xmlns:a16="http://schemas.microsoft.com/office/drawing/2014/main" id="{1CCAEE3F-DFD6-4F56-91DF-94C71526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1" name="Freeform 19">
              <a:extLst>
                <a:ext uri="{FF2B5EF4-FFF2-40B4-BE49-F238E27FC236}">
                  <a16:creationId xmlns:a16="http://schemas.microsoft.com/office/drawing/2014/main" id="{A9965128-6557-433B-B75B-BDF307311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2" name="Freeform 20">
              <a:extLst>
                <a:ext uri="{FF2B5EF4-FFF2-40B4-BE49-F238E27FC236}">
                  <a16:creationId xmlns:a16="http://schemas.microsoft.com/office/drawing/2014/main" id="{6ACA7D22-11B5-4768-B195-51BF6E7C1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3" name="Freeform 21">
              <a:extLst>
                <a:ext uri="{FF2B5EF4-FFF2-40B4-BE49-F238E27FC236}">
                  <a16:creationId xmlns:a16="http://schemas.microsoft.com/office/drawing/2014/main" id="{A10AD997-8BE7-4F95-8B7C-4E59DA1AC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4" name="Freeform 22">
              <a:extLst>
                <a:ext uri="{FF2B5EF4-FFF2-40B4-BE49-F238E27FC236}">
                  <a16:creationId xmlns:a16="http://schemas.microsoft.com/office/drawing/2014/main" id="{DE270B5A-1647-4C9C-BA5F-6BC559F869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57D8AB18-1DD7-4D60-B9FA-190B47BB26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137" name="Freeform 27">
              <a:extLst>
                <a:ext uri="{FF2B5EF4-FFF2-40B4-BE49-F238E27FC236}">
                  <a16:creationId xmlns:a16="http://schemas.microsoft.com/office/drawing/2014/main" id="{AE3C8994-22F6-4B7D-B50B-80ECD1E2AF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8" name="Freeform 28">
              <a:extLst>
                <a:ext uri="{FF2B5EF4-FFF2-40B4-BE49-F238E27FC236}">
                  <a16:creationId xmlns:a16="http://schemas.microsoft.com/office/drawing/2014/main" id="{DDCDE2FF-5BFC-4807-AB1E-D6928F8F4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9" name="Freeform 29">
              <a:extLst>
                <a:ext uri="{FF2B5EF4-FFF2-40B4-BE49-F238E27FC236}">
                  <a16:creationId xmlns:a16="http://schemas.microsoft.com/office/drawing/2014/main" id="{63EF93F1-6EAF-4409-A623-76533740E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0" name="Freeform 30">
              <a:extLst>
                <a:ext uri="{FF2B5EF4-FFF2-40B4-BE49-F238E27FC236}">
                  <a16:creationId xmlns:a16="http://schemas.microsoft.com/office/drawing/2014/main" id="{ED3B5256-3F5C-4FDE-8A9A-5A124E92BA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1" name="Freeform 31">
              <a:extLst>
                <a:ext uri="{FF2B5EF4-FFF2-40B4-BE49-F238E27FC236}">
                  <a16:creationId xmlns:a16="http://schemas.microsoft.com/office/drawing/2014/main" id="{ED5D4282-BFB9-4BFC-A20D-18E1C4EEA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2" name="Freeform 32">
              <a:extLst>
                <a:ext uri="{FF2B5EF4-FFF2-40B4-BE49-F238E27FC236}">
                  <a16:creationId xmlns:a16="http://schemas.microsoft.com/office/drawing/2014/main" id="{3E6394EB-0752-433A-BA70-AF42B45F17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3" name="Freeform 33">
              <a:extLst>
                <a:ext uri="{FF2B5EF4-FFF2-40B4-BE49-F238E27FC236}">
                  <a16:creationId xmlns:a16="http://schemas.microsoft.com/office/drawing/2014/main" id="{DF27BE5F-DA8D-4260-9D0D-69E9CE1469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4" name="Freeform 34">
              <a:extLst>
                <a:ext uri="{FF2B5EF4-FFF2-40B4-BE49-F238E27FC236}">
                  <a16:creationId xmlns:a16="http://schemas.microsoft.com/office/drawing/2014/main" id="{9A6E5CBE-AE54-40B7-9A00-E3975FEAC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5" name="Freeform 35">
              <a:extLst>
                <a:ext uri="{FF2B5EF4-FFF2-40B4-BE49-F238E27FC236}">
                  <a16:creationId xmlns:a16="http://schemas.microsoft.com/office/drawing/2014/main" id="{6C307890-5461-4D51-ADA6-A3DA6D35B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6" name="Freeform 36">
              <a:extLst>
                <a:ext uri="{FF2B5EF4-FFF2-40B4-BE49-F238E27FC236}">
                  <a16:creationId xmlns:a16="http://schemas.microsoft.com/office/drawing/2014/main" id="{3F9B7E4B-6412-4B97-AD48-30B1F61F3B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7" name="Freeform 37">
              <a:extLst>
                <a:ext uri="{FF2B5EF4-FFF2-40B4-BE49-F238E27FC236}">
                  <a16:creationId xmlns:a16="http://schemas.microsoft.com/office/drawing/2014/main" id="{D345D359-869B-4305-B7D7-0B5C4FDEC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8" name="Freeform 38">
              <a:extLst>
                <a:ext uri="{FF2B5EF4-FFF2-40B4-BE49-F238E27FC236}">
                  <a16:creationId xmlns:a16="http://schemas.microsoft.com/office/drawing/2014/main" id="{2F688B27-AEB8-45BD-9597-78A97EE0DD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50" name="Rectangle 149">
            <a:extLst>
              <a:ext uri="{FF2B5EF4-FFF2-40B4-BE49-F238E27FC236}">
                <a16:creationId xmlns:a16="http://schemas.microsoft.com/office/drawing/2014/main" id="{4EB21FA6-8B6A-4699-8408-91E699800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2" name="Freeform 11">
            <a:extLst>
              <a:ext uri="{FF2B5EF4-FFF2-40B4-BE49-F238E27FC236}">
                <a16:creationId xmlns:a16="http://schemas.microsoft.com/office/drawing/2014/main" id="{664D6319-AE80-458F-A2C6-1F0351266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54" name="Rectangle 153">
            <a:extLst>
              <a:ext uri="{FF2B5EF4-FFF2-40B4-BE49-F238E27FC236}">
                <a16:creationId xmlns:a16="http://schemas.microsoft.com/office/drawing/2014/main" id="{93262980-E907-4930-9E6E-3DC2025C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F4AAB3-FC64-0ECD-DCF2-1CE019C81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328112"/>
            <a:ext cx="5215093" cy="103330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>
                <a:solidFill>
                  <a:srgbClr val="3A6B71"/>
                </a:solidFill>
              </a:rPr>
              <a:t>Most Frequent Agency Citations in 2022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AFD53EBD-B361-45AD-8ABF-9270B20B4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3A6B7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C3780-3AA0-33E0-A72B-398E543E5C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2613" y="1800198"/>
            <a:ext cx="6112086" cy="5053053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Clr>
                <a:srgbClr val="D0D72D"/>
              </a:buClr>
              <a:buNone/>
            </a:pPr>
            <a:r>
              <a:rPr lang="en-US" sz="3000" b="1" dirty="0"/>
              <a:t>6. </a:t>
            </a:r>
            <a:r>
              <a:rPr lang="en-US" sz="2800" b="1" dirty="0"/>
              <a:t>Documentation elements- </a:t>
            </a:r>
            <a:r>
              <a:rPr lang="en-US" sz="2800" b="1" dirty="0" err="1"/>
              <a:t>ie</a:t>
            </a:r>
            <a:r>
              <a:rPr lang="en-US" sz="2800" b="1" dirty="0"/>
              <a:t>. date, name, Medicaid #</a:t>
            </a:r>
          </a:p>
          <a:p>
            <a:pPr lvl="1">
              <a:buClr>
                <a:srgbClr val="D0D72D"/>
              </a:buClr>
            </a:pPr>
            <a:r>
              <a:rPr lang="en-US" sz="2400" dirty="0"/>
              <a:t>Cited 75 times</a:t>
            </a:r>
          </a:p>
          <a:p>
            <a:pPr marL="0" indent="0">
              <a:buClr>
                <a:srgbClr val="D0D72D"/>
              </a:buClr>
              <a:buNone/>
            </a:pPr>
            <a:r>
              <a:rPr lang="en-US" sz="2800" b="1" dirty="0"/>
              <a:t>5.  BCII/FBI check prior to employment</a:t>
            </a:r>
          </a:p>
          <a:p>
            <a:pPr lvl="1" indent="-342900">
              <a:buClr>
                <a:srgbClr val="D0D72D"/>
              </a:buClr>
            </a:pPr>
            <a:r>
              <a:rPr lang="en-US" sz="2400" dirty="0"/>
              <a:t>Cited 88 times</a:t>
            </a:r>
          </a:p>
          <a:p>
            <a:pPr marL="0" indent="0">
              <a:buClr>
                <a:srgbClr val="D0D72D"/>
              </a:buClr>
              <a:buNone/>
            </a:pPr>
            <a:r>
              <a:rPr lang="en-US" sz="2800" b="1" dirty="0"/>
              <a:t>4. Service plan implementation</a:t>
            </a:r>
          </a:p>
          <a:p>
            <a:pPr lvl="1" indent="-342900">
              <a:buClr>
                <a:srgbClr val="D0D72D"/>
              </a:buClr>
            </a:pPr>
            <a:r>
              <a:rPr lang="en-US" sz="2400" dirty="0"/>
              <a:t>Cited 90 times</a:t>
            </a:r>
          </a:p>
        </p:txBody>
      </p:sp>
      <p:sp>
        <p:nvSpPr>
          <p:cNvPr id="158" name="Freeform 11">
            <a:extLst>
              <a:ext uri="{FF2B5EF4-FFF2-40B4-BE49-F238E27FC236}">
                <a16:creationId xmlns:a16="http://schemas.microsoft.com/office/drawing/2014/main" id="{DA1A4CE7-6399-4B37-ACE2-CFC4B4077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Text">
            <a:extLst>
              <a:ext uri="{FF2B5EF4-FFF2-40B4-BE49-F238E27FC236}">
                <a16:creationId xmlns:a16="http://schemas.microsoft.com/office/drawing/2014/main" id="{5A97DE2E-AD7D-F8C4-BEA3-425E1DC92A8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883098" y="714375"/>
            <a:ext cx="5004102" cy="5608147"/>
          </a:xfrm>
        </p:spPr>
      </p:pic>
    </p:spTree>
    <p:extLst>
      <p:ext uri="{BB962C8B-B14F-4D97-AF65-F5344CB8AC3E}">
        <p14:creationId xmlns:p14="http://schemas.microsoft.com/office/powerpoint/2010/main" val="260107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oup 120">
            <a:extLst>
              <a:ext uri="{FF2B5EF4-FFF2-40B4-BE49-F238E27FC236}">
                <a16:creationId xmlns:a16="http://schemas.microsoft.com/office/drawing/2014/main" id="{F27737A0-D7E0-4415-8E90-FD4F69E76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22" name="Freeform 11">
              <a:extLst>
                <a:ext uri="{FF2B5EF4-FFF2-40B4-BE49-F238E27FC236}">
                  <a16:creationId xmlns:a16="http://schemas.microsoft.com/office/drawing/2014/main" id="{506CE375-B39D-4C51-A858-F4A383311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3" name="Freeform 12">
              <a:extLst>
                <a:ext uri="{FF2B5EF4-FFF2-40B4-BE49-F238E27FC236}">
                  <a16:creationId xmlns:a16="http://schemas.microsoft.com/office/drawing/2014/main" id="{64EA8B46-395C-41F6-BE09-548B108098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4" name="Freeform 13">
              <a:extLst>
                <a:ext uri="{FF2B5EF4-FFF2-40B4-BE49-F238E27FC236}">
                  <a16:creationId xmlns:a16="http://schemas.microsoft.com/office/drawing/2014/main" id="{BC7EDC6D-8B00-48D9-B8FD-9B5285FB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5" name="Freeform 14">
              <a:extLst>
                <a:ext uri="{FF2B5EF4-FFF2-40B4-BE49-F238E27FC236}">
                  <a16:creationId xmlns:a16="http://schemas.microsoft.com/office/drawing/2014/main" id="{DE4BD3C3-5C1B-4305-BFA1-9054820BDD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6" name="Freeform 15">
              <a:extLst>
                <a:ext uri="{FF2B5EF4-FFF2-40B4-BE49-F238E27FC236}">
                  <a16:creationId xmlns:a16="http://schemas.microsoft.com/office/drawing/2014/main" id="{4635ED79-E821-4CFD-9F97-D6137E5DC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7" name="Freeform 16">
              <a:extLst>
                <a:ext uri="{FF2B5EF4-FFF2-40B4-BE49-F238E27FC236}">
                  <a16:creationId xmlns:a16="http://schemas.microsoft.com/office/drawing/2014/main" id="{92FD5F9A-0D1B-4304-AC95-EA6A4E70E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8" name="Freeform 17">
              <a:extLst>
                <a:ext uri="{FF2B5EF4-FFF2-40B4-BE49-F238E27FC236}">
                  <a16:creationId xmlns:a16="http://schemas.microsoft.com/office/drawing/2014/main" id="{E9BB96F9-6F99-413C-909E-6FCF017C1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9" name="Freeform 18">
              <a:extLst>
                <a:ext uri="{FF2B5EF4-FFF2-40B4-BE49-F238E27FC236}">
                  <a16:creationId xmlns:a16="http://schemas.microsoft.com/office/drawing/2014/main" id="{1CCAEE3F-DFD6-4F56-91DF-94C71526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0" name="Freeform 19">
              <a:extLst>
                <a:ext uri="{FF2B5EF4-FFF2-40B4-BE49-F238E27FC236}">
                  <a16:creationId xmlns:a16="http://schemas.microsoft.com/office/drawing/2014/main" id="{A9965128-6557-433B-B75B-BDF307311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1" name="Freeform 20">
              <a:extLst>
                <a:ext uri="{FF2B5EF4-FFF2-40B4-BE49-F238E27FC236}">
                  <a16:creationId xmlns:a16="http://schemas.microsoft.com/office/drawing/2014/main" id="{6ACA7D22-11B5-4768-B195-51BF6E7C1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2" name="Freeform 21">
              <a:extLst>
                <a:ext uri="{FF2B5EF4-FFF2-40B4-BE49-F238E27FC236}">
                  <a16:creationId xmlns:a16="http://schemas.microsoft.com/office/drawing/2014/main" id="{A10AD997-8BE7-4F95-8B7C-4E59DA1AC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3" name="Freeform 22">
              <a:extLst>
                <a:ext uri="{FF2B5EF4-FFF2-40B4-BE49-F238E27FC236}">
                  <a16:creationId xmlns:a16="http://schemas.microsoft.com/office/drawing/2014/main" id="{DE270B5A-1647-4C9C-BA5F-6BC559F869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57D8AB18-1DD7-4D60-B9FA-190B47BB26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136" name="Freeform 27">
              <a:extLst>
                <a:ext uri="{FF2B5EF4-FFF2-40B4-BE49-F238E27FC236}">
                  <a16:creationId xmlns:a16="http://schemas.microsoft.com/office/drawing/2014/main" id="{AE3C8994-22F6-4B7D-B50B-80ECD1E2AF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7" name="Freeform 28">
              <a:extLst>
                <a:ext uri="{FF2B5EF4-FFF2-40B4-BE49-F238E27FC236}">
                  <a16:creationId xmlns:a16="http://schemas.microsoft.com/office/drawing/2014/main" id="{DDCDE2FF-5BFC-4807-AB1E-D6928F8F4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8" name="Freeform 29">
              <a:extLst>
                <a:ext uri="{FF2B5EF4-FFF2-40B4-BE49-F238E27FC236}">
                  <a16:creationId xmlns:a16="http://schemas.microsoft.com/office/drawing/2014/main" id="{63EF93F1-6EAF-4409-A623-76533740E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9" name="Freeform 30">
              <a:extLst>
                <a:ext uri="{FF2B5EF4-FFF2-40B4-BE49-F238E27FC236}">
                  <a16:creationId xmlns:a16="http://schemas.microsoft.com/office/drawing/2014/main" id="{ED3B5256-3F5C-4FDE-8A9A-5A124E92BA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0" name="Freeform 31">
              <a:extLst>
                <a:ext uri="{FF2B5EF4-FFF2-40B4-BE49-F238E27FC236}">
                  <a16:creationId xmlns:a16="http://schemas.microsoft.com/office/drawing/2014/main" id="{ED5D4282-BFB9-4BFC-A20D-18E1C4EEA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1" name="Freeform 32">
              <a:extLst>
                <a:ext uri="{FF2B5EF4-FFF2-40B4-BE49-F238E27FC236}">
                  <a16:creationId xmlns:a16="http://schemas.microsoft.com/office/drawing/2014/main" id="{3E6394EB-0752-433A-BA70-AF42B45F17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2" name="Freeform 33">
              <a:extLst>
                <a:ext uri="{FF2B5EF4-FFF2-40B4-BE49-F238E27FC236}">
                  <a16:creationId xmlns:a16="http://schemas.microsoft.com/office/drawing/2014/main" id="{DF27BE5F-DA8D-4260-9D0D-69E9CE1469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3" name="Freeform 34">
              <a:extLst>
                <a:ext uri="{FF2B5EF4-FFF2-40B4-BE49-F238E27FC236}">
                  <a16:creationId xmlns:a16="http://schemas.microsoft.com/office/drawing/2014/main" id="{9A6E5CBE-AE54-40B7-9A00-E3975FEAC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4" name="Freeform 35">
              <a:extLst>
                <a:ext uri="{FF2B5EF4-FFF2-40B4-BE49-F238E27FC236}">
                  <a16:creationId xmlns:a16="http://schemas.microsoft.com/office/drawing/2014/main" id="{6C307890-5461-4D51-ADA6-A3DA6D35B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5" name="Freeform 36">
              <a:extLst>
                <a:ext uri="{FF2B5EF4-FFF2-40B4-BE49-F238E27FC236}">
                  <a16:creationId xmlns:a16="http://schemas.microsoft.com/office/drawing/2014/main" id="{3F9B7E4B-6412-4B97-AD48-30B1F61F3B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6" name="Freeform 37">
              <a:extLst>
                <a:ext uri="{FF2B5EF4-FFF2-40B4-BE49-F238E27FC236}">
                  <a16:creationId xmlns:a16="http://schemas.microsoft.com/office/drawing/2014/main" id="{D345D359-869B-4305-B7D7-0B5C4FDEC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7" name="Freeform 38">
              <a:extLst>
                <a:ext uri="{FF2B5EF4-FFF2-40B4-BE49-F238E27FC236}">
                  <a16:creationId xmlns:a16="http://schemas.microsoft.com/office/drawing/2014/main" id="{2F688B27-AEB8-45BD-9597-78A97EE0DD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49" name="Rectangle 148">
            <a:extLst>
              <a:ext uri="{FF2B5EF4-FFF2-40B4-BE49-F238E27FC236}">
                <a16:creationId xmlns:a16="http://schemas.microsoft.com/office/drawing/2014/main" id="{4EB21FA6-8B6A-4699-8408-91E699800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1" name="Freeform 11">
            <a:extLst>
              <a:ext uri="{FF2B5EF4-FFF2-40B4-BE49-F238E27FC236}">
                <a16:creationId xmlns:a16="http://schemas.microsoft.com/office/drawing/2014/main" id="{664D6319-AE80-458F-A2C6-1F0351266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53" name="Rectangle 152">
            <a:extLst>
              <a:ext uri="{FF2B5EF4-FFF2-40B4-BE49-F238E27FC236}">
                <a16:creationId xmlns:a16="http://schemas.microsoft.com/office/drawing/2014/main" id="{93262980-E907-4930-9E6E-3DC2025C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F4AAB3-FC64-0ECD-DCF2-1CE019C81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354204"/>
            <a:ext cx="4500127" cy="155079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59897D"/>
                </a:solidFill>
              </a:rPr>
              <a:t>Most Frequent Agency Citations in 2022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AFD53EBD-B361-45AD-8ABF-9270B20B4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59897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C3780-3AA0-33E0-A72B-398E543E5C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0202" y="1707448"/>
            <a:ext cx="6450219" cy="4185406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lnSpc>
                <a:spcPct val="90000"/>
              </a:lnSpc>
              <a:buClr>
                <a:srgbClr val="FBFC83"/>
              </a:buClr>
            </a:pPr>
            <a:r>
              <a:rPr lang="en-US" b="1" dirty="0"/>
              <a:t>3. </a:t>
            </a:r>
            <a:r>
              <a:rPr lang="en-US" sz="2800" b="1" dirty="0"/>
              <a:t>Pre-employment attestations</a:t>
            </a:r>
          </a:p>
          <a:p>
            <a:pPr lvl="1">
              <a:lnSpc>
                <a:spcPct val="90000"/>
              </a:lnSpc>
              <a:buClr>
                <a:srgbClr val="FBFC83"/>
              </a:buClr>
            </a:pPr>
            <a:r>
              <a:rPr lang="en-US" sz="2400" dirty="0"/>
              <a:t>Cited 104 times</a:t>
            </a:r>
          </a:p>
          <a:p>
            <a:pPr marL="457200" lvl="1" indent="0">
              <a:lnSpc>
                <a:spcPct val="90000"/>
              </a:lnSpc>
              <a:buClr>
                <a:srgbClr val="FBFC83"/>
              </a:buClr>
            </a:pPr>
            <a:endParaRPr lang="en-US" sz="2800" dirty="0"/>
          </a:p>
          <a:p>
            <a:pPr marL="0" indent="0">
              <a:lnSpc>
                <a:spcPct val="90000"/>
              </a:lnSpc>
              <a:buClr>
                <a:srgbClr val="FBFC83"/>
              </a:buClr>
            </a:pPr>
            <a:r>
              <a:rPr lang="en-US" sz="2800" b="1" dirty="0"/>
              <a:t>2. Rapback enrollment for DSPs</a:t>
            </a:r>
          </a:p>
          <a:p>
            <a:pPr lvl="1" indent="-342900">
              <a:lnSpc>
                <a:spcPct val="90000"/>
              </a:lnSpc>
              <a:buClr>
                <a:srgbClr val="FBFC83"/>
              </a:buClr>
            </a:pPr>
            <a:r>
              <a:rPr lang="en-US" sz="2400" dirty="0"/>
              <a:t>Cited 130 times</a:t>
            </a:r>
          </a:p>
          <a:p>
            <a:pPr marL="400050" lvl="1" indent="0">
              <a:lnSpc>
                <a:spcPct val="90000"/>
              </a:lnSpc>
              <a:buClr>
                <a:srgbClr val="FBFC83"/>
              </a:buClr>
            </a:pPr>
            <a:endParaRPr lang="en-US" sz="2800" dirty="0"/>
          </a:p>
          <a:p>
            <a:pPr marL="0" indent="0">
              <a:lnSpc>
                <a:spcPct val="90000"/>
              </a:lnSpc>
              <a:buClr>
                <a:srgbClr val="FBFC83"/>
              </a:buClr>
            </a:pPr>
            <a:r>
              <a:rPr lang="en-US" sz="2800" b="1" dirty="0"/>
              <a:t>1. Initial database checks for new DSPs</a:t>
            </a:r>
          </a:p>
          <a:p>
            <a:pPr lvl="1" indent="-342900">
              <a:lnSpc>
                <a:spcPct val="90000"/>
              </a:lnSpc>
              <a:buClr>
                <a:srgbClr val="FBFC83"/>
              </a:buClr>
            </a:pPr>
            <a:r>
              <a:rPr lang="en-US" sz="2400" dirty="0"/>
              <a:t>Cited 143 times</a:t>
            </a:r>
          </a:p>
          <a:p>
            <a:pPr marL="400050" lvl="1" indent="0">
              <a:lnSpc>
                <a:spcPct val="90000"/>
              </a:lnSpc>
              <a:buClr>
                <a:srgbClr val="FBFC83"/>
              </a:buClr>
            </a:pPr>
            <a:endParaRPr lang="en-US" dirty="0"/>
          </a:p>
        </p:txBody>
      </p:sp>
      <p:sp>
        <p:nvSpPr>
          <p:cNvPr id="157" name="Freeform 11">
            <a:extLst>
              <a:ext uri="{FF2B5EF4-FFF2-40B4-BE49-F238E27FC236}">
                <a16:creationId xmlns:a16="http://schemas.microsoft.com/office/drawing/2014/main" id="{DA1A4CE7-6399-4B37-ACE2-CFC4B4077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Text, letter&#10;&#10;Description automatically generated">
            <a:extLst>
              <a:ext uri="{FF2B5EF4-FFF2-40B4-BE49-F238E27FC236}">
                <a16:creationId xmlns:a16="http://schemas.microsoft.com/office/drawing/2014/main" id="{4CCE0ADB-21B1-CA9D-17D9-7CF94E9E25B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7994" r="8252" b="2"/>
          <a:stretch/>
        </p:blipFill>
        <p:spPr>
          <a:xfrm>
            <a:off x="7042651" y="9"/>
            <a:ext cx="5149349" cy="68532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30377D3-401D-CC50-20C8-EAE391A595C0}"/>
              </a:ext>
            </a:extLst>
          </p:cNvPr>
          <p:cNvSpPr txBox="1"/>
          <p:nvPr/>
        </p:nvSpPr>
        <p:spPr>
          <a:xfrm>
            <a:off x="9511458" y="6653197"/>
            <a:ext cx="268054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4" tooltip="https://www.picpedia.org/post-it-note/c/compliance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5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81449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3E809148100D43A86B45AA249015BA" ma:contentTypeVersion="12" ma:contentTypeDescription="Create a new document." ma:contentTypeScope="" ma:versionID="0fbee20a65f57b485878348325c9ebb1">
  <xsd:schema xmlns:xsd="http://www.w3.org/2001/XMLSchema" xmlns:xs="http://www.w3.org/2001/XMLSchema" xmlns:p="http://schemas.microsoft.com/office/2006/metadata/properties" xmlns:ns3="040e45b3-a8c9-4948-baa1-37877ef09a95" xmlns:ns4="ae304d90-5c1e-412e-a545-8dd7cdeeddc4" targetNamespace="http://schemas.microsoft.com/office/2006/metadata/properties" ma:root="true" ma:fieldsID="ff7bef2126d7db4e10fc514b0a4cac3a" ns3:_="" ns4:_="">
    <xsd:import namespace="040e45b3-a8c9-4948-baa1-37877ef09a95"/>
    <xsd:import namespace="ae304d90-5c1e-412e-a545-8dd7cdeedd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0e45b3-a8c9-4948-baa1-37877ef09a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04d90-5c1e-412e-a545-8dd7cdeeddc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16776D-DA9A-411D-BF4F-CC3D37EBA042}">
  <ds:schemaRefs>
    <ds:schemaRef ds:uri="http://schemas.microsoft.com/office/2006/metadata/properties"/>
    <ds:schemaRef ds:uri="http://purl.org/dc/elements/1.1/"/>
    <ds:schemaRef ds:uri="ae304d90-5c1e-412e-a545-8dd7cdeeddc4"/>
    <ds:schemaRef ds:uri="http://schemas.microsoft.com/office/2006/documentManagement/types"/>
    <ds:schemaRef ds:uri="http://purl.org/dc/dcmitype/"/>
    <ds:schemaRef ds:uri="http://schemas.microsoft.com/office/infopath/2007/PartnerControls"/>
    <ds:schemaRef ds:uri="040e45b3-a8c9-4948-baa1-37877ef09a95"/>
    <ds:schemaRef ds:uri="http://schemas.openxmlformats.org/package/2006/metadata/core-properties"/>
    <ds:schemaRef ds:uri="http://purl.org/dc/terms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3307A82-377B-4B2F-A3E8-1ED82EFCAF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0e45b3-a8c9-4948-baa1-37877ef09a95"/>
    <ds:schemaRef ds:uri="ae304d90-5c1e-412e-a545-8dd7cdeedd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EF7C8E-90CC-4A42-9BDE-7AC3EF8F4E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2753</TotalTime>
  <Words>467</Words>
  <Application>Microsoft Office PowerPoint</Application>
  <PresentationFormat>Widescreen</PresentationFormat>
  <Paragraphs>102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 3</vt:lpstr>
      <vt:lpstr>Wisp</vt:lpstr>
      <vt:lpstr>Office of System Support and Standards (OSSAS) </vt:lpstr>
      <vt:lpstr>Top Citations  Provider Compliance</vt:lpstr>
      <vt:lpstr>Purpose</vt:lpstr>
      <vt:lpstr>Who Conducts Compliance Reviews?</vt:lpstr>
      <vt:lpstr>Agency Reviews</vt:lpstr>
      <vt:lpstr>Agency Reviews with Citations</vt:lpstr>
      <vt:lpstr>Most Frequent Agency Citations in 2022</vt:lpstr>
      <vt:lpstr>Most Frequent Agency Citations in 2022</vt:lpstr>
      <vt:lpstr>Most Frequent Agency Citations in 2022</vt:lpstr>
      <vt:lpstr>Notable</vt:lpstr>
      <vt:lpstr>Independent Reviews</vt:lpstr>
      <vt:lpstr>Independent Reviews with Citations</vt:lpstr>
      <vt:lpstr>Top Independent Provider Citations    </vt:lpstr>
      <vt:lpstr>Top Independent Provider Citations</vt:lpstr>
      <vt:lpstr>Notable</vt:lpstr>
      <vt:lpstr>Provider Resources for Compliance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System Support and Standards (OSSAS) </dc:title>
  <dc:creator>Lisa Burt</dc:creator>
  <cp:lastModifiedBy>Williams, Kristi</cp:lastModifiedBy>
  <cp:revision>8</cp:revision>
  <cp:lastPrinted>2022-11-30T15:45:19Z</cp:lastPrinted>
  <dcterms:created xsi:type="dcterms:W3CDTF">2022-11-09T16:27:04Z</dcterms:created>
  <dcterms:modified xsi:type="dcterms:W3CDTF">2023-02-09T21:58:30Z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0x0101007D3E809148100D43A86B45AA249015BA</vt:lpwstr>
  </property>
</Properties>
</file>