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15" d="100"/>
          <a:sy n="115" d="100"/>
        </p:scale>
        <p:origin x="3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86FDA-67BC-6C6C-D64C-E4FCD4C9A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945CA0-0726-463B-8BF7-A2CB3C9D2E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31AF56-A17B-0290-6C94-0BFFE812E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31DE6-2664-201B-3552-A6D9FB15F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3B635F-1C88-A06B-6F84-07402788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47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48372-642A-0F62-3A8F-DEDD2D801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5A598C-EF2D-EB20-3E23-3CB80FD72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E004F-F0E2-C4AD-5A09-DCB23B49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1AB51-5525-2E28-7E44-159536D64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170D8-4A97-60B8-1048-896CC87F6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208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A245D-9BD9-B646-BA09-5BDB91BA9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D4C68-3AA9-A2CA-60FF-C5644DB6A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965D6-72E4-D27D-2488-CDE02AE69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36B325-477E-4263-2E33-B40E01BA8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47587-A0D0-2073-F637-3C6823A61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54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F115-0332-6F4B-7176-7AFFBAA10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02DF8-462B-01AA-3081-BC8829A4FD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A48D14-EAC0-83CE-50F9-42A182D81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1E48C-8D32-77CE-8F26-315B425B8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DF17A-CFAA-8E58-9A25-2403F0501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8B27CA-319B-B70A-5DBA-36A71B664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15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33698-A60E-26AC-5BEB-F40CB3CD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6B4AD6-5C8F-8BD8-0205-0BDB7B9E3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39B653-44E9-6646-3AFF-D4099641C8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E48C43-DE09-72A3-405C-815F92C642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5C50A9-D624-A3A3-E3F5-E402137438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0AB41-D21D-4153-5504-621981789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B98F5-E579-0CB4-DFD0-39546C86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A8656-287F-CE50-F85D-EC93AB915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35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1BBA0-61B9-B57B-C004-AA045D8F6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018CF9-98AB-EB3D-AC60-B0C322A19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27ECAB-E0EF-BCF2-D815-698187D19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7B340A-8DE2-840F-28FB-09C875EB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657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1CBFAF-723C-760F-0FDA-AB45533E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19185-FC93-D201-63AA-CF8131C8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E7DB2D-2E00-7FED-31A7-FF18A8755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495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54D7-66AD-64BD-AA9C-05A88B688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78A97-E6DA-73AA-673F-61438C40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F558F8-F2B9-09B6-769A-DA9E4106F7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FF6CA3-BDB3-E898-F564-67AF4925C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80D1F2-EAE1-0BFC-D552-E8C713424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A427C0-3293-1C0F-F967-4D684AB81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56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B1326-C668-76D3-BCFF-31DD9E036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13E430-8E58-138F-6B81-2B2417BA84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3BA52-3069-F06C-578C-E30511632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6EA1B3-C568-CC7E-A045-393DE2D77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4ABB-82B2-6847-4D8A-E5BDC646E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F67428-6360-8A5B-DF43-28A19BA71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294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902AA-6AC1-2C29-303C-CDADA7BB4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DF1A60-623E-6568-7729-749519536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B42CB-BBBB-168D-3E2C-B2B9B0CC0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043A8-DE34-741B-5D71-C97AABB00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0A99A-9918-8F6C-8655-ACEFC00F9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78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FB27C-B300-8833-6F09-DBB19C7ABE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20A0E-6293-407F-B25A-B6AC898525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97859-6050-1106-5624-3F6592655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FCCE5-246F-B86B-F539-EB7656E60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146A1-3FBE-E0D4-5181-53657C945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17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104024-110F-1A78-361D-19E9A0D7F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A2A6D-187C-66AE-A673-03AFC98736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73585-9FBD-CF5F-8F7D-17CF9F99F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ED4283-049B-5F46-AC5D-61C51FF4FA31}" type="datetimeFigureOut">
              <a:rPr lang="en-US" smtClean="0"/>
              <a:t>8/19/26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F2065-9049-A093-F2B0-3225350235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8FCF0-B354-2E60-82E8-F73993864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93759F-0854-F549-B7FA-130103338E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572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egisterofohio.state.oh.us/pdfs/5123/0/6/5123-6-03_PH_RF_A_RU_20260701_1031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34A00-1C9C-DA67-1642-796CC10CD7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OPRA Health Care Committee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F68F1-497B-5AD6-E8CC-89A2EB8392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8/20/2026</a:t>
            </a:r>
          </a:p>
        </p:txBody>
      </p:sp>
    </p:spTree>
    <p:extLst>
      <p:ext uri="{BB962C8B-B14F-4D97-AF65-F5344CB8AC3E}">
        <p14:creationId xmlns:p14="http://schemas.microsoft.com/office/powerpoint/2010/main" val="602442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9C88A-7488-CA01-A5AA-5328E826B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6E7D8-9FD4-AAAD-62D9-A8FFB99F4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Welcome and Introductions</a:t>
            </a:r>
          </a:p>
          <a:p>
            <a:r>
              <a:rPr lang="en-US" dirty="0"/>
              <a:t>Guests: Christy Gregg and Bree Stepp- UC Health Timothy Freeman, MD Center</a:t>
            </a:r>
          </a:p>
          <a:p>
            <a:r>
              <a:rPr lang="en-US" dirty="0"/>
              <a:t>Tony Kirkby- The Society- Nursing CEs </a:t>
            </a:r>
          </a:p>
          <a:p>
            <a:r>
              <a:rPr lang="en-US" dirty="0"/>
              <a:t>Hot Topics-</a:t>
            </a:r>
          </a:p>
          <a:p>
            <a:pPr lvl="1"/>
            <a:r>
              <a:rPr lang="en-US" dirty="0"/>
              <a:t>Medication administration- new rules and implementation</a:t>
            </a:r>
          </a:p>
          <a:p>
            <a:pPr lvl="1"/>
            <a:r>
              <a:rPr lang="en-US" dirty="0"/>
              <a:t>GLP 1s in DD settings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183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B1243-D707-C3F1-9254-6BA5F355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Topics: Medication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3A7E0-6EFC-19C0-0EF8-B65AEC84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QA Reviews</a:t>
            </a:r>
          </a:p>
          <a:p>
            <a:pPr lvl="1"/>
            <a:r>
              <a:rPr lang="en-US" dirty="0"/>
              <a:t>No longer have a virtual option- must be conducted in-person</a:t>
            </a:r>
          </a:p>
          <a:p>
            <a:r>
              <a:rPr lang="en-US" dirty="0"/>
              <a:t>RN training documentation must be kept for 7 years</a:t>
            </a:r>
          </a:p>
          <a:p>
            <a:r>
              <a:rPr lang="en-US" dirty="0"/>
              <a:t>Changes to </a:t>
            </a:r>
            <a:r>
              <a:rPr lang="en-US"/>
              <a:t>family delegation</a:t>
            </a:r>
            <a:endParaRPr lang="en-US" dirty="0"/>
          </a:p>
          <a:p>
            <a:endParaRPr lang="en-US" dirty="0"/>
          </a:p>
          <a:p>
            <a:r>
              <a:rPr lang="en-US" dirty="0"/>
              <a:t>Day Services- delegation exception- Receiving adult day services in a setting where services are sixteen or fewer individuals </a:t>
            </a:r>
            <a:r>
              <a:rPr lang="en-US" i="1" dirty="0"/>
              <a:t>have been authorized </a:t>
            </a:r>
            <a:r>
              <a:rPr lang="en-US" dirty="0"/>
              <a:t>to receive services.</a:t>
            </a:r>
          </a:p>
          <a:p>
            <a:pPr lvl="1"/>
            <a:r>
              <a:rPr lang="en-US" dirty="0"/>
              <a:t>Change from “where 16 or fewer people are receiving services”</a:t>
            </a:r>
          </a:p>
          <a:p>
            <a:pPr lvl="1"/>
            <a:r>
              <a:rPr lang="en-US" dirty="0"/>
              <a:t>If you offer day services, may need to review settings and see if delegation is now needed</a:t>
            </a:r>
          </a:p>
          <a:p>
            <a:pPr lvl="1"/>
            <a:endParaRPr lang="en-US" dirty="0"/>
          </a:p>
          <a:p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490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9F2B5-F39F-D35E-31E7-F4091216A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Topics: Medication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CFB3AB-B7A7-60B1-1E7B-C9C7AD446E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 tooltip="https://www.registerofohio.state.oh.us/pdfs/5123/0/6/5123-6-03_PH_RF_A_RU_20260701_1031.pdf"/>
              </a:rPr>
              <a:t>5123-6-03</a:t>
            </a:r>
            <a:r>
              <a:rPr lang="en-US" dirty="0"/>
              <a:t> (F)(7)(e) MAIS notations and when a medication error is not the result of the action of a DSP</a:t>
            </a:r>
          </a:p>
          <a:p>
            <a:pPr lvl="1"/>
            <a:r>
              <a:rPr lang="en-US" dirty="0"/>
              <a:t>DODD confirmed in writing that there could be other situations beyond a person refusing medication (only listed example) that would be considered a medication error not a related to the actions of the DSP. These situations would not require a notation in MAIS. </a:t>
            </a:r>
          </a:p>
          <a:p>
            <a:pPr lvl="1"/>
            <a:r>
              <a:rPr lang="en-US" dirty="0"/>
              <a:t>Providers to consider updating documentation for these types of error to clearly state why an error was not related to the actions of the DSP</a:t>
            </a:r>
          </a:p>
          <a:p>
            <a:pPr lvl="1"/>
            <a:r>
              <a:rPr lang="en-US" dirty="0"/>
              <a:t>Unclear if other guidance will be issued on how to determine when something is or isn’t the result of actions of a DSP</a:t>
            </a:r>
          </a:p>
        </p:txBody>
      </p:sp>
    </p:spTree>
    <p:extLst>
      <p:ext uri="{BB962C8B-B14F-4D97-AF65-F5344CB8AC3E}">
        <p14:creationId xmlns:p14="http://schemas.microsoft.com/office/powerpoint/2010/main" val="376404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276A-6E39-B1EF-54AB-65A51827F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Topics: Medication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49B3E-5363-AEFD-7FB7-9B46F78C6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Notations:</a:t>
            </a:r>
          </a:p>
          <a:p>
            <a:pPr lvl="1"/>
            <a:r>
              <a:rPr lang="en-US" dirty="0"/>
              <a:t>What to do if a nurse does not feel comfortable entering notations into MAIS?</a:t>
            </a:r>
          </a:p>
          <a:p>
            <a:pPr lvl="1"/>
            <a:r>
              <a:rPr lang="en-US" dirty="0"/>
              <a:t>DODD Office of Compliance suggests to either have the county board nurse enter the notation or have someone else at the agency have secretarial access to enter the errors</a:t>
            </a:r>
          </a:p>
          <a:p>
            <a:pPr lvl="1"/>
            <a:r>
              <a:rPr lang="en-US" dirty="0"/>
              <a:t>Thoughts?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169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F27D4-FCB0-F79E-85DB-C5A39A2B5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Topics: Medication Administration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BCFF7-0F5E-9BCE-9A30-A6F816D3C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What, if any, changes are you making to your process to implement the new changes? </a:t>
            </a:r>
          </a:p>
          <a:p>
            <a:r>
              <a:rPr lang="en-US" dirty="0"/>
              <a:t>What resources would be helpful? </a:t>
            </a:r>
          </a:p>
          <a:p>
            <a:r>
              <a:rPr lang="en-US" dirty="0"/>
              <a:t>What other advocacy would you like us to do with DODD?</a:t>
            </a:r>
          </a:p>
        </p:txBody>
      </p:sp>
    </p:spTree>
    <p:extLst>
      <p:ext uri="{BB962C8B-B14F-4D97-AF65-F5344CB8AC3E}">
        <p14:creationId xmlns:p14="http://schemas.microsoft.com/office/powerpoint/2010/main" val="3727553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44E44-0D32-331A-DDA7-55D422A9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Hot Topics: GLP-1s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9B9D2-AC7E-7B37-2992-353EB923B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providers handling GLP-1s for the people they are serving?</a:t>
            </a:r>
          </a:p>
          <a:p>
            <a:r>
              <a:rPr lang="en-US" dirty="0"/>
              <a:t>Is there a distinction for your agency between GLP-1s for obesity v. diabetes care?</a:t>
            </a:r>
          </a:p>
          <a:p>
            <a:r>
              <a:rPr lang="en-US" dirty="0"/>
              <a:t>What other resources do you need to best support people on GLP-1s?</a:t>
            </a:r>
          </a:p>
        </p:txBody>
      </p:sp>
    </p:spTree>
    <p:extLst>
      <p:ext uri="{BB962C8B-B14F-4D97-AF65-F5344CB8AC3E}">
        <p14:creationId xmlns:p14="http://schemas.microsoft.com/office/powerpoint/2010/main" val="4083399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391</Words>
  <Application>Microsoft Macintosh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OPRA Health Care Committee</vt:lpstr>
      <vt:lpstr>Agenda</vt:lpstr>
      <vt:lpstr>Hot Topics: Medication Administration</vt:lpstr>
      <vt:lpstr>Hot Topics: Medication Administration</vt:lpstr>
      <vt:lpstr>Hot Topics: Medication Administration</vt:lpstr>
      <vt:lpstr>Hot Topics: Medication Administration</vt:lpstr>
      <vt:lpstr>Hot Topics: GLP-1s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Touvelle</dc:creator>
  <cp:lastModifiedBy>Christine Touvelle</cp:lastModifiedBy>
  <cp:revision>3</cp:revision>
  <dcterms:created xsi:type="dcterms:W3CDTF">2026-08-17T20:43:55Z</dcterms:created>
  <dcterms:modified xsi:type="dcterms:W3CDTF">2026-08-19T18:31:01Z</dcterms:modified>
</cp:coreProperties>
</file>