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4" r:id="rId4"/>
    <p:sldMasterId id="2147483723" r:id="rId5"/>
    <p:sldMasterId id="2147483732" r:id="rId6"/>
    <p:sldMasterId id="2147483753" r:id="rId7"/>
  </p:sldMasterIdLst>
  <p:notesMasterIdLst>
    <p:notesMasterId r:id="rId16"/>
  </p:notesMasterIdLst>
  <p:handoutMasterIdLst>
    <p:handoutMasterId r:id="rId17"/>
  </p:handoutMasterIdLst>
  <p:sldIdLst>
    <p:sldId id="256" r:id="rId8"/>
    <p:sldId id="303" r:id="rId9"/>
    <p:sldId id="278" r:id="rId10"/>
    <p:sldId id="281" r:id="rId11"/>
    <p:sldId id="272" r:id="rId12"/>
    <p:sldId id="304" r:id="rId13"/>
    <p:sldId id="302" r:id="rId14"/>
    <p:sldId id="28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421"/>
    <a:srgbClr val="2E3333"/>
    <a:srgbClr val="1A1A16"/>
    <a:srgbClr val="1A1A10"/>
    <a:srgbClr val="16151E"/>
    <a:srgbClr val="292511"/>
    <a:srgbClr val="000000"/>
    <a:srgbClr val="FF5517"/>
    <a:srgbClr val="FF7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99F831-6A81-4584-A354-01ABD6C36F92}" v="38" dt="2026-02-18T22:02:58.8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O'Neal" userId="eb7bbec2-65f2-44f4-a526-d64f8b38ca0e" providerId="ADAL" clId="{A94407BE-B38E-4CDA-A991-2989EFB0F53B}"/>
    <pc:docChg chg="undo custSel addSld delSld modSld sldOrd">
      <pc:chgData name="Amy O'Neal" userId="eb7bbec2-65f2-44f4-a526-d64f8b38ca0e" providerId="ADAL" clId="{A94407BE-B38E-4CDA-A991-2989EFB0F53B}" dt="2026-02-19T14:15:21.603" v="1414" actId="1076"/>
      <pc:docMkLst>
        <pc:docMk/>
      </pc:docMkLst>
      <pc:sldChg chg="modSp del mod ord">
        <pc:chgData name="Amy O'Neal" userId="eb7bbec2-65f2-44f4-a526-d64f8b38ca0e" providerId="ADAL" clId="{A94407BE-B38E-4CDA-A991-2989EFB0F53B}" dt="2026-02-18T22:04:30.263" v="1406" actId="47"/>
        <pc:sldMkLst>
          <pc:docMk/>
          <pc:sldMk cId="4130169812" sldId="266"/>
        </pc:sldMkLst>
        <pc:spChg chg="mod">
          <ac:chgData name="Amy O'Neal" userId="eb7bbec2-65f2-44f4-a526-d64f8b38ca0e" providerId="ADAL" clId="{A94407BE-B38E-4CDA-A991-2989EFB0F53B}" dt="2026-02-18T17:34:04.374" v="406" actId="113"/>
          <ac:spMkLst>
            <pc:docMk/>
            <pc:sldMk cId="4130169812" sldId="266"/>
            <ac:spMk id="2" creationId="{00000000-0000-0000-0000-000000000000}"/>
          </ac:spMkLst>
        </pc:spChg>
      </pc:sldChg>
      <pc:sldChg chg="del">
        <pc:chgData name="Amy O'Neal" userId="eb7bbec2-65f2-44f4-a526-d64f8b38ca0e" providerId="ADAL" clId="{A94407BE-B38E-4CDA-A991-2989EFB0F53B}" dt="2026-02-18T17:55:38.107" v="629" actId="47"/>
        <pc:sldMkLst>
          <pc:docMk/>
          <pc:sldMk cId="683548310" sldId="268"/>
        </pc:sldMkLst>
      </pc:sldChg>
      <pc:sldChg chg="del">
        <pc:chgData name="Amy O'Neal" userId="eb7bbec2-65f2-44f4-a526-d64f8b38ca0e" providerId="ADAL" clId="{A94407BE-B38E-4CDA-A991-2989EFB0F53B}" dt="2026-02-18T17:55:41.429" v="630" actId="47"/>
        <pc:sldMkLst>
          <pc:docMk/>
          <pc:sldMk cId="2344160001" sldId="271"/>
        </pc:sldMkLst>
      </pc:sldChg>
      <pc:sldChg chg="addSp delSp modSp mod ord modClrScheme chgLayout">
        <pc:chgData name="Amy O'Neal" userId="eb7bbec2-65f2-44f4-a526-d64f8b38ca0e" providerId="ADAL" clId="{A94407BE-B38E-4CDA-A991-2989EFB0F53B}" dt="2026-02-18T17:18:55.620" v="116" actId="113"/>
        <pc:sldMkLst>
          <pc:docMk/>
          <pc:sldMk cId="3283131173" sldId="272"/>
        </pc:sldMkLst>
        <pc:spChg chg="mod">
          <ac:chgData name="Amy O'Neal" userId="eb7bbec2-65f2-44f4-a526-d64f8b38ca0e" providerId="ADAL" clId="{A94407BE-B38E-4CDA-A991-2989EFB0F53B}" dt="2026-02-18T17:18:55.620" v="116" actId="113"/>
          <ac:spMkLst>
            <pc:docMk/>
            <pc:sldMk cId="3283131173" sldId="272"/>
            <ac:spMk id="2" creationId="{B07C79D9-3CE6-F208-6A21-93754BB0E3EE}"/>
          </ac:spMkLst>
        </pc:spChg>
        <pc:spChg chg="mod">
          <ac:chgData name="Amy O'Neal" userId="eb7bbec2-65f2-44f4-a526-d64f8b38ca0e" providerId="ADAL" clId="{A94407BE-B38E-4CDA-A991-2989EFB0F53B}" dt="2026-02-18T17:14:20.355" v="66" actId="20577"/>
          <ac:spMkLst>
            <pc:docMk/>
            <pc:sldMk cId="3283131173" sldId="272"/>
            <ac:spMk id="3" creationId="{3AEFB516-6641-E9EE-9BEE-CFD582A52611}"/>
          </ac:spMkLst>
        </pc:spChg>
        <pc:spChg chg="mod">
          <ac:chgData name="Amy O'Neal" userId="eb7bbec2-65f2-44f4-a526-d64f8b38ca0e" providerId="ADAL" clId="{A94407BE-B38E-4CDA-A991-2989EFB0F53B}" dt="2026-02-18T17:15:32.267" v="90" actId="20577"/>
          <ac:spMkLst>
            <pc:docMk/>
            <pc:sldMk cId="3283131173" sldId="272"/>
            <ac:spMk id="4" creationId="{3FF4DC81-0A57-D9C3-15C6-992A3C36A784}"/>
          </ac:spMkLst>
        </pc:spChg>
        <pc:spChg chg="add del mod">
          <ac:chgData name="Amy O'Neal" userId="eb7bbec2-65f2-44f4-a526-d64f8b38ca0e" providerId="ADAL" clId="{A94407BE-B38E-4CDA-A991-2989EFB0F53B}" dt="2026-02-18T17:13:55.780" v="64" actId="931"/>
          <ac:spMkLst>
            <pc:docMk/>
            <pc:sldMk cId="3283131173" sldId="272"/>
            <ac:spMk id="9" creationId="{3835A9CE-B724-96DC-1D8F-261A0E1954D6}"/>
          </ac:spMkLst>
        </pc:spChg>
        <pc:picChg chg="add del mod">
          <ac:chgData name="Amy O'Neal" userId="eb7bbec2-65f2-44f4-a526-d64f8b38ca0e" providerId="ADAL" clId="{A94407BE-B38E-4CDA-A991-2989EFB0F53B}" dt="2026-02-18T17:12:55.325" v="62" actId="478"/>
          <ac:picMkLst>
            <pc:docMk/>
            <pc:sldMk cId="3283131173" sldId="272"/>
            <ac:picMk id="6" creationId="{0B3BA763-9971-D0A9-3EAD-265F263E1BE2}"/>
          </ac:picMkLst>
        </pc:picChg>
        <pc:picChg chg="add mod">
          <ac:chgData name="Amy O'Neal" userId="eb7bbec2-65f2-44f4-a526-d64f8b38ca0e" providerId="ADAL" clId="{A94407BE-B38E-4CDA-A991-2989EFB0F53B}" dt="2026-02-18T17:13:55.780" v="64" actId="931"/>
          <ac:picMkLst>
            <pc:docMk/>
            <pc:sldMk cId="3283131173" sldId="272"/>
            <ac:picMk id="8" creationId="{23597C37-56CA-D645-EDF9-52ADC4057799}"/>
          </ac:picMkLst>
        </pc:picChg>
      </pc:sldChg>
      <pc:sldChg chg="del">
        <pc:chgData name="Amy O'Neal" userId="eb7bbec2-65f2-44f4-a526-d64f8b38ca0e" providerId="ADAL" clId="{A94407BE-B38E-4CDA-A991-2989EFB0F53B}" dt="2026-02-18T17:55:01.819" v="622" actId="47"/>
        <pc:sldMkLst>
          <pc:docMk/>
          <pc:sldMk cId="627406227" sldId="276"/>
        </pc:sldMkLst>
      </pc:sldChg>
      <pc:sldChg chg="addSp delSp modSp mod modClrScheme chgLayout">
        <pc:chgData name="Amy O'Neal" userId="eb7bbec2-65f2-44f4-a526-d64f8b38ca0e" providerId="ADAL" clId="{A94407BE-B38E-4CDA-A991-2989EFB0F53B}" dt="2026-02-18T21:12:55.391" v="848" actId="26606"/>
        <pc:sldMkLst>
          <pc:docMk/>
          <pc:sldMk cId="658229712" sldId="278"/>
        </pc:sldMkLst>
        <pc:spChg chg="mod">
          <ac:chgData name="Amy O'Neal" userId="eb7bbec2-65f2-44f4-a526-d64f8b38ca0e" providerId="ADAL" clId="{A94407BE-B38E-4CDA-A991-2989EFB0F53B}" dt="2026-02-18T21:12:55.391" v="848" actId="26606"/>
          <ac:spMkLst>
            <pc:docMk/>
            <pc:sldMk cId="658229712" sldId="278"/>
            <ac:spMk id="2" creationId="{30B36A47-DF2C-0448-D98E-94AF396A2B96}"/>
          </ac:spMkLst>
        </pc:spChg>
        <pc:spChg chg="mod">
          <ac:chgData name="Amy O'Neal" userId="eb7bbec2-65f2-44f4-a526-d64f8b38ca0e" providerId="ADAL" clId="{A94407BE-B38E-4CDA-A991-2989EFB0F53B}" dt="2026-02-18T21:12:55.391" v="848" actId="26606"/>
          <ac:spMkLst>
            <pc:docMk/>
            <pc:sldMk cId="658229712" sldId="278"/>
            <ac:spMk id="4" creationId="{F7D096E3-F1B0-3865-169E-00EF18EC3BE0}"/>
          </ac:spMkLst>
        </pc:spChg>
        <pc:spChg chg="add del mod">
          <ac:chgData name="Amy O'Neal" userId="eb7bbec2-65f2-44f4-a526-d64f8b38ca0e" providerId="ADAL" clId="{A94407BE-B38E-4CDA-A991-2989EFB0F53B}" dt="2026-02-18T21:11:39.784" v="847" actId="26606"/>
          <ac:spMkLst>
            <pc:docMk/>
            <pc:sldMk cId="658229712" sldId="278"/>
            <ac:spMk id="6" creationId="{789D41C6-49DD-BD1B-5803-E485D1E99108}"/>
          </ac:spMkLst>
        </pc:spChg>
        <pc:spChg chg="add del mod">
          <ac:chgData name="Amy O'Neal" userId="eb7bbec2-65f2-44f4-a526-d64f8b38ca0e" providerId="ADAL" clId="{A94407BE-B38E-4CDA-A991-2989EFB0F53B}" dt="2026-02-18T21:11:39.775" v="846" actId="26606"/>
          <ac:spMkLst>
            <pc:docMk/>
            <pc:sldMk cId="658229712" sldId="278"/>
            <ac:spMk id="12" creationId="{A0121831-6AEF-666D-8187-D59092EF67C6}"/>
          </ac:spMkLst>
        </pc:spChg>
        <pc:spChg chg="add del mod">
          <ac:chgData name="Amy O'Neal" userId="eb7bbec2-65f2-44f4-a526-d64f8b38ca0e" providerId="ADAL" clId="{A94407BE-B38E-4CDA-A991-2989EFB0F53B}" dt="2026-02-18T21:12:55.391" v="848" actId="26606"/>
          <ac:spMkLst>
            <pc:docMk/>
            <pc:sldMk cId="658229712" sldId="278"/>
            <ac:spMk id="14" creationId="{E41E2D8F-3BA1-AFDA-62C3-8EC6DE37A063}"/>
          </ac:spMkLst>
        </pc:spChg>
        <pc:graphicFrameChg chg="add del mod">
          <ac:chgData name="Amy O'Neal" userId="eb7bbec2-65f2-44f4-a526-d64f8b38ca0e" providerId="ADAL" clId="{A94407BE-B38E-4CDA-A991-2989EFB0F53B}" dt="2026-02-18T21:11:39.775" v="846" actId="26606"/>
          <ac:graphicFrameMkLst>
            <pc:docMk/>
            <pc:sldMk cId="658229712" sldId="278"/>
            <ac:graphicFrameMk id="8" creationId="{9847ED3F-02B9-8EBE-7E5A-28A44BE9BC44}"/>
          </ac:graphicFrameMkLst>
        </pc:graphicFrameChg>
        <pc:graphicFrameChg chg="add mod modGraphic">
          <ac:chgData name="Amy O'Neal" userId="eb7bbec2-65f2-44f4-a526-d64f8b38ca0e" providerId="ADAL" clId="{A94407BE-B38E-4CDA-A991-2989EFB0F53B}" dt="2026-02-18T21:12:55.391" v="848" actId="26606"/>
          <ac:graphicFrameMkLst>
            <pc:docMk/>
            <pc:sldMk cId="658229712" sldId="278"/>
            <ac:graphicFrameMk id="15" creationId="{E8E1C100-E96D-93B7-6188-A3D15B3E3323}"/>
          </ac:graphicFrameMkLst>
        </pc:graphicFrameChg>
      </pc:sldChg>
      <pc:sldChg chg="del">
        <pc:chgData name="Amy O'Neal" userId="eb7bbec2-65f2-44f4-a526-d64f8b38ca0e" providerId="ADAL" clId="{A94407BE-B38E-4CDA-A991-2989EFB0F53B}" dt="2026-02-18T17:54:56.456" v="620" actId="47"/>
        <pc:sldMkLst>
          <pc:docMk/>
          <pc:sldMk cId="624934289" sldId="282"/>
        </pc:sldMkLst>
      </pc:sldChg>
      <pc:sldChg chg="addSp delSp modSp mod modClrScheme chgLayout">
        <pc:chgData name="Amy O'Neal" userId="eb7bbec2-65f2-44f4-a526-d64f8b38ca0e" providerId="ADAL" clId="{A94407BE-B38E-4CDA-A991-2989EFB0F53B}" dt="2026-02-18T17:58:37.636" v="844" actId="20577"/>
        <pc:sldMkLst>
          <pc:docMk/>
          <pc:sldMk cId="2603784306" sldId="284"/>
        </pc:sldMkLst>
        <pc:spChg chg="mod ord">
          <ac:chgData name="Amy O'Neal" userId="eb7bbec2-65f2-44f4-a526-d64f8b38ca0e" providerId="ADAL" clId="{A94407BE-B38E-4CDA-A991-2989EFB0F53B}" dt="2026-02-18T17:57:58.886" v="816" actId="700"/>
          <ac:spMkLst>
            <pc:docMk/>
            <pc:sldMk cId="2603784306" sldId="284"/>
            <ac:spMk id="2" creationId="{A180E386-EFC3-428C-7589-DDB4C72B452D}"/>
          </ac:spMkLst>
        </pc:spChg>
        <pc:spChg chg="mod ord">
          <ac:chgData name="Amy O'Neal" userId="eb7bbec2-65f2-44f4-a526-d64f8b38ca0e" providerId="ADAL" clId="{A94407BE-B38E-4CDA-A991-2989EFB0F53B}" dt="2026-02-18T17:58:05.893" v="817" actId="20577"/>
          <ac:spMkLst>
            <pc:docMk/>
            <pc:sldMk cId="2603784306" sldId="284"/>
            <ac:spMk id="3" creationId="{53679B65-EC0A-EFE2-3535-A8E33C447851}"/>
          </ac:spMkLst>
        </pc:spChg>
        <pc:spChg chg="mod ord">
          <ac:chgData name="Amy O'Neal" userId="eb7bbec2-65f2-44f4-a526-d64f8b38ca0e" providerId="ADAL" clId="{A94407BE-B38E-4CDA-A991-2989EFB0F53B}" dt="2026-02-18T17:58:37.636" v="844" actId="20577"/>
          <ac:spMkLst>
            <pc:docMk/>
            <pc:sldMk cId="2603784306" sldId="284"/>
            <ac:spMk id="4" creationId="{A83789A5-CDBE-EAF6-7B1A-85B7E74F8FC1}"/>
          </ac:spMkLst>
        </pc:spChg>
        <pc:spChg chg="add del mod ord">
          <ac:chgData name="Amy O'Neal" userId="eb7bbec2-65f2-44f4-a526-d64f8b38ca0e" providerId="ADAL" clId="{A94407BE-B38E-4CDA-A991-2989EFB0F53B}" dt="2026-02-18T17:58:16.189" v="818" actId="931"/>
          <ac:spMkLst>
            <pc:docMk/>
            <pc:sldMk cId="2603784306" sldId="284"/>
            <ac:spMk id="5" creationId="{3D0BB626-D948-C8B6-5E7E-CAFD715B825A}"/>
          </ac:spMkLst>
        </pc:spChg>
        <pc:picChg chg="add mod">
          <ac:chgData name="Amy O'Neal" userId="eb7bbec2-65f2-44f4-a526-d64f8b38ca0e" providerId="ADAL" clId="{A94407BE-B38E-4CDA-A991-2989EFB0F53B}" dt="2026-02-18T17:58:23.313" v="819" actId="1076"/>
          <ac:picMkLst>
            <pc:docMk/>
            <pc:sldMk cId="2603784306" sldId="284"/>
            <ac:picMk id="7" creationId="{29C81ADE-AD06-7031-0F31-05F251EB6C24}"/>
          </ac:picMkLst>
        </pc:picChg>
      </pc:sldChg>
      <pc:sldChg chg="del">
        <pc:chgData name="Amy O'Neal" userId="eb7bbec2-65f2-44f4-a526-d64f8b38ca0e" providerId="ADAL" clId="{A94407BE-B38E-4CDA-A991-2989EFB0F53B}" dt="2026-02-18T17:55:13.012" v="625" actId="47"/>
        <pc:sldMkLst>
          <pc:docMk/>
          <pc:sldMk cId="423026557" sldId="285"/>
        </pc:sldMkLst>
      </pc:sldChg>
      <pc:sldChg chg="del">
        <pc:chgData name="Amy O'Neal" userId="eb7bbec2-65f2-44f4-a526-d64f8b38ca0e" providerId="ADAL" clId="{A94407BE-B38E-4CDA-A991-2989EFB0F53B}" dt="2026-02-18T17:55:09.175" v="624" actId="47"/>
        <pc:sldMkLst>
          <pc:docMk/>
          <pc:sldMk cId="699572576" sldId="286"/>
        </pc:sldMkLst>
      </pc:sldChg>
      <pc:sldChg chg="del">
        <pc:chgData name="Amy O'Neal" userId="eb7bbec2-65f2-44f4-a526-d64f8b38ca0e" providerId="ADAL" clId="{A94407BE-B38E-4CDA-A991-2989EFB0F53B}" dt="2026-02-18T17:55:15.688" v="626" actId="47"/>
        <pc:sldMkLst>
          <pc:docMk/>
          <pc:sldMk cId="2193116416" sldId="287"/>
        </pc:sldMkLst>
      </pc:sldChg>
      <pc:sldChg chg="del">
        <pc:chgData name="Amy O'Neal" userId="eb7bbec2-65f2-44f4-a526-d64f8b38ca0e" providerId="ADAL" clId="{A94407BE-B38E-4CDA-A991-2989EFB0F53B}" dt="2026-02-18T17:55:18.297" v="627" actId="47"/>
        <pc:sldMkLst>
          <pc:docMk/>
          <pc:sldMk cId="1258098016" sldId="288"/>
        </pc:sldMkLst>
      </pc:sldChg>
      <pc:sldChg chg="del">
        <pc:chgData name="Amy O'Neal" userId="eb7bbec2-65f2-44f4-a526-d64f8b38ca0e" providerId="ADAL" clId="{A94407BE-B38E-4CDA-A991-2989EFB0F53B}" dt="2026-02-18T17:55:04.358" v="623" actId="47"/>
        <pc:sldMkLst>
          <pc:docMk/>
          <pc:sldMk cId="2093593175" sldId="289"/>
        </pc:sldMkLst>
      </pc:sldChg>
      <pc:sldChg chg="del">
        <pc:chgData name="Amy O'Neal" userId="eb7bbec2-65f2-44f4-a526-d64f8b38ca0e" providerId="ADAL" clId="{A94407BE-B38E-4CDA-A991-2989EFB0F53B}" dt="2026-02-18T17:55:22.734" v="628" actId="47"/>
        <pc:sldMkLst>
          <pc:docMk/>
          <pc:sldMk cId="320493302" sldId="290"/>
        </pc:sldMkLst>
      </pc:sldChg>
      <pc:sldChg chg="del">
        <pc:chgData name="Amy O'Neal" userId="eb7bbec2-65f2-44f4-a526-d64f8b38ca0e" providerId="ADAL" clId="{A94407BE-B38E-4CDA-A991-2989EFB0F53B}" dt="2026-02-18T17:54:58.982" v="621" actId="47"/>
        <pc:sldMkLst>
          <pc:docMk/>
          <pc:sldMk cId="1940239452" sldId="298"/>
        </pc:sldMkLst>
      </pc:sldChg>
      <pc:sldChg chg="del">
        <pc:chgData name="Amy O'Neal" userId="eb7bbec2-65f2-44f4-a526-d64f8b38ca0e" providerId="ADAL" clId="{A94407BE-B38E-4CDA-A991-2989EFB0F53B}" dt="2026-02-18T17:54:52.917" v="619" actId="47"/>
        <pc:sldMkLst>
          <pc:docMk/>
          <pc:sldMk cId="3763105300" sldId="301"/>
        </pc:sldMkLst>
      </pc:sldChg>
      <pc:sldChg chg="addSp delSp modSp new mod">
        <pc:chgData name="Amy O'Neal" userId="eb7bbec2-65f2-44f4-a526-d64f8b38ca0e" providerId="ADAL" clId="{A94407BE-B38E-4CDA-A991-2989EFB0F53B}" dt="2026-02-18T17:50:17.936" v="611" actId="20577"/>
        <pc:sldMkLst>
          <pc:docMk/>
          <pc:sldMk cId="2176457613" sldId="302"/>
        </pc:sldMkLst>
        <pc:spChg chg="mod">
          <ac:chgData name="Amy O'Neal" userId="eb7bbec2-65f2-44f4-a526-d64f8b38ca0e" providerId="ADAL" clId="{A94407BE-B38E-4CDA-A991-2989EFB0F53B}" dt="2026-02-18T17:20:12.139" v="133" actId="113"/>
          <ac:spMkLst>
            <pc:docMk/>
            <pc:sldMk cId="2176457613" sldId="302"/>
            <ac:spMk id="2" creationId="{8824ED77-10EB-B50A-8B54-843FC0DD144C}"/>
          </ac:spMkLst>
        </pc:spChg>
        <pc:spChg chg="mod">
          <ac:chgData name="Amy O'Neal" userId="eb7bbec2-65f2-44f4-a526-d64f8b38ca0e" providerId="ADAL" clId="{A94407BE-B38E-4CDA-A991-2989EFB0F53B}" dt="2026-02-18T17:42:52.436" v="610" actId="20577"/>
          <ac:spMkLst>
            <pc:docMk/>
            <pc:sldMk cId="2176457613" sldId="302"/>
            <ac:spMk id="3" creationId="{8CE2CA9B-0705-2BE8-C35B-1C2255E83463}"/>
          </ac:spMkLst>
        </pc:spChg>
        <pc:spChg chg="del">
          <ac:chgData name="Amy O'Neal" userId="eb7bbec2-65f2-44f4-a526-d64f8b38ca0e" providerId="ADAL" clId="{A94407BE-B38E-4CDA-A991-2989EFB0F53B}" dt="2026-02-18T17:24:34.476" v="378" actId="931"/>
          <ac:spMkLst>
            <pc:docMk/>
            <pc:sldMk cId="2176457613" sldId="302"/>
            <ac:spMk id="4" creationId="{F00C557A-EF74-F80C-6CBC-4266CF8F1377}"/>
          </ac:spMkLst>
        </pc:spChg>
        <pc:spChg chg="mod">
          <ac:chgData name="Amy O'Neal" userId="eb7bbec2-65f2-44f4-a526-d64f8b38ca0e" providerId="ADAL" clId="{A94407BE-B38E-4CDA-A991-2989EFB0F53B}" dt="2026-02-18T17:50:17.936" v="611" actId="20577"/>
          <ac:spMkLst>
            <pc:docMk/>
            <pc:sldMk cId="2176457613" sldId="302"/>
            <ac:spMk id="5" creationId="{092EE205-CF8D-065C-8026-85BD286D1F69}"/>
          </ac:spMkLst>
        </pc:spChg>
        <pc:spChg chg="add del mod">
          <ac:chgData name="Amy O'Neal" userId="eb7bbec2-65f2-44f4-a526-d64f8b38ca0e" providerId="ADAL" clId="{A94407BE-B38E-4CDA-A991-2989EFB0F53B}" dt="2026-02-18T17:32:14.857" v="380" actId="931"/>
          <ac:spMkLst>
            <pc:docMk/>
            <pc:sldMk cId="2176457613" sldId="302"/>
            <ac:spMk id="8" creationId="{CBB7772C-64E3-DCEA-0D01-5AE81D5C20F3}"/>
          </ac:spMkLst>
        </pc:spChg>
        <pc:picChg chg="add del mod">
          <ac:chgData name="Amy O'Neal" userId="eb7bbec2-65f2-44f4-a526-d64f8b38ca0e" providerId="ADAL" clId="{A94407BE-B38E-4CDA-A991-2989EFB0F53B}" dt="2026-02-18T17:24:38.144" v="379" actId="478"/>
          <ac:picMkLst>
            <pc:docMk/>
            <pc:sldMk cId="2176457613" sldId="302"/>
            <ac:picMk id="7" creationId="{0A193EE9-C651-3D43-6945-C64B067A35D9}"/>
          </ac:picMkLst>
        </pc:picChg>
        <pc:picChg chg="add mod">
          <ac:chgData name="Amy O'Neal" userId="eb7bbec2-65f2-44f4-a526-d64f8b38ca0e" providerId="ADAL" clId="{A94407BE-B38E-4CDA-A991-2989EFB0F53B}" dt="2026-02-18T17:32:14.857" v="380" actId="931"/>
          <ac:picMkLst>
            <pc:docMk/>
            <pc:sldMk cId="2176457613" sldId="302"/>
            <ac:picMk id="10" creationId="{FAC9E012-A28E-3554-729B-0694D2569043}"/>
          </ac:picMkLst>
        </pc:picChg>
      </pc:sldChg>
      <pc:sldChg chg="new del">
        <pc:chgData name="Amy O'Neal" userId="eb7bbec2-65f2-44f4-a526-d64f8b38ca0e" providerId="ADAL" clId="{A94407BE-B38E-4CDA-A991-2989EFB0F53B}" dt="2026-02-18T17:17:25.316" v="94" actId="47"/>
        <pc:sldMkLst>
          <pc:docMk/>
          <pc:sldMk cId="3425880833" sldId="302"/>
        </pc:sldMkLst>
      </pc:sldChg>
      <pc:sldChg chg="addSp delSp modSp new mod ord">
        <pc:chgData name="Amy O'Neal" userId="eb7bbec2-65f2-44f4-a526-d64f8b38ca0e" providerId="ADAL" clId="{A94407BE-B38E-4CDA-A991-2989EFB0F53B}" dt="2026-02-18T21:13:50.500" v="849" actId="26606"/>
        <pc:sldMkLst>
          <pc:docMk/>
          <pc:sldMk cId="732531559" sldId="303"/>
        </pc:sldMkLst>
        <pc:spChg chg="mod">
          <ac:chgData name="Amy O'Neal" userId="eb7bbec2-65f2-44f4-a526-d64f8b38ca0e" providerId="ADAL" clId="{A94407BE-B38E-4CDA-A991-2989EFB0F53B}" dt="2026-02-18T21:13:50.500" v="849" actId="26606"/>
          <ac:spMkLst>
            <pc:docMk/>
            <pc:sldMk cId="732531559" sldId="303"/>
            <ac:spMk id="2" creationId="{29C3D10A-C16B-A195-7DCE-9282728ADE8F}"/>
          </ac:spMkLst>
        </pc:spChg>
        <pc:spChg chg="del mod">
          <ac:chgData name="Amy O'Neal" userId="eb7bbec2-65f2-44f4-a526-d64f8b38ca0e" providerId="ADAL" clId="{A94407BE-B38E-4CDA-A991-2989EFB0F53B}" dt="2026-02-18T21:13:50.500" v="849" actId="26606"/>
          <ac:spMkLst>
            <pc:docMk/>
            <pc:sldMk cId="732531559" sldId="303"/>
            <ac:spMk id="3" creationId="{3AD06E67-01A1-3D9D-3DC4-A6373D30EFD9}"/>
          </ac:spMkLst>
        </pc:spChg>
        <pc:spChg chg="mod">
          <ac:chgData name="Amy O'Neal" userId="eb7bbec2-65f2-44f4-a526-d64f8b38ca0e" providerId="ADAL" clId="{A94407BE-B38E-4CDA-A991-2989EFB0F53B}" dt="2026-02-18T21:13:50.500" v="849" actId="26606"/>
          <ac:spMkLst>
            <pc:docMk/>
            <pc:sldMk cId="732531559" sldId="303"/>
            <ac:spMk id="4" creationId="{0F8AD411-1A47-D81B-B711-EA551D076A67}"/>
          </ac:spMkLst>
        </pc:spChg>
        <pc:graphicFrameChg chg="add">
          <ac:chgData name="Amy O'Neal" userId="eb7bbec2-65f2-44f4-a526-d64f8b38ca0e" providerId="ADAL" clId="{A94407BE-B38E-4CDA-A991-2989EFB0F53B}" dt="2026-02-18T21:13:50.500" v="849" actId="26606"/>
          <ac:graphicFrameMkLst>
            <pc:docMk/>
            <pc:sldMk cId="732531559" sldId="303"/>
            <ac:graphicFrameMk id="6" creationId="{D6F14206-C0A6-277D-BF2D-9CA4754126B5}"/>
          </ac:graphicFrameMkLst>
        </pc:graphicFrameChg>
      </pc:sldChg>
      <pc:sldChg chg="addSp delSp modSp new mod">
        <pc:chgData name="Amy O'Neal" userId="eb7bbec2-65f2-44f4-a526-d64f8b38ca0e" providerId="ADAL" clId="{A94407BE-B38E-4CDA-A991-2989EFB0F53B}" dt="2026-02-19T14:15:21.603" v="1414" actId="1076"/>
        <pc:sldMkLst>
          <pc:docMk/>
          <pc:sldMk cId="2335259045" sldId="304"/>
        </pc:sldMkLst>
        <pc:spChg chg="mod">
          <ac:chgData name="Amy O'Neal" userId="eb7bbec2-65f2-44f4-a526-d64f8b38ca0e" providerId="ADAL" clId="{A94407BE-B38E-4CDA-A991-2989EFB0F53B}" dt="2026-02-18T22:03:54.274" v="1372" actId="2711"/>
          <ac:spMkLst>
            <pc:docMk/>
            <pc:sldMk cId="2335259045" sldId="304"/>
            <ac:spMk id="2" creationId="{C946D73A-265F-C5AC-BBDB-1171CA2BD594}"/>
          </ac:spMkLst>
        </pc:spChg>
        <pc:spChg chg="del">
          <ac:chgData name="Amy O'Neal" userId="eb7bbec2-65f2-44f4-a526-d64f8b38ca0e" providerId="ADAL" clId="{A94407BE-B38E-4CDA-A991-2989EFB0F53B}" dt="2026-02-18T21:15:36.594" v="851" actId="931"/>
          <ac:spMkLst>
            <pc:docMk/>
            <pc:sldMk cId="2335259045" sldId="304"/>
            <ac:spMk id="3" creationId="{2F6A98BE-E2A2-16B0-3B45-1AF05666060E}"/>
          </ac:spMkLst>
        </pc:spChg>
        <pc:spChg chg="mod">
          <ac:chgData name="Amy O'Neal" userId="eb7bbec2-65f2-44f4-a526-d64f8b38ca0e" providerId="ADAL" clId="{A94407BE-B38E-4CDA-A991-2989EFB0F53B}" dt="2026-02-18T22:04:20.850" v="1405" actId="20577"/>
          <ac:spMkLst>
            <pc:docMk/>
            <pc:sldMk cId="2335259045" sldId="304"/>
            <ac:spMk id="4" creationId="{608CBC7C-EC80-987A-70F5-7D138936CFED}"/>
          </ac:spMkLst>
        </pc:spChg>
        <pc:spChg chg="add mod">
          <ac:chgData name="Amy O'Neal" userId="eb7bbec2-65f2-44f4-a526-d64f8b38ca0e" providerId="ADAL" clId="{A94407BE-B38E-4CDA-A991-2989EFB0F53B}" dt="2026-02-19T14:15:13.533" v="1412" actId="1076"/>
          <ac:spMkLst>
            <pc:docMk/>
            <pc:sldMk cId="2335259045" sldId="304"/>
            <ac:spMk id="7" creationId="{B565B4C7-33C5-EDD2-5BBD-08B3A310DFDF}"/>
          </ac:spMkLst>
        </pc:spChg>
        <pc:spChg chg="add del mod">
          <ac:chgData name="Amy O'Neal" userId="eb7bbec2-65f2-44f4-a526-d64f8b38ca0e" providerId="ADAL" clId="{A94407BE-B38E-4CDA-A991-2989EFB0F53B}" dt="2026-02-18T21:19:15.446" v="916"/>
          <ac:spMkLst>
            <pc:docMk/>
            <pc:sldMk cId="2335259045" sldId="304"/>
            <ac:spMk id="10" creationId="{F15CD5DA-55D8-F994-C5F7-0B07DA92F63F}"/>
          </ac:spMkLst>
        </pc:spChg>
        <pc:spChg chg="add mod">
          <ac:chgData name="Amy O'Neal" userId="eb7bbec2-65f2-44f4-a526-d64f8b38ca0e" providerId="ADAL" clId="{A94407BE-B38E-4CDA-A991-2989EFB0F53B}" dt="2026-02-18T21:20:17.166" v="963" actId="14100"/>
          <ac:spMkLst>
            <pc:docMk/>
            <pc:sldMk cId="2335259045" sldId="304"/>
            <ac:spMk id="11" creationId="{38DD3718-7BF2-7C34-A12F-1A0A5AD47906}"/>
          </ac:spMkLst>
        </pc:spChg>
        <pc:spChg chg="add mod">
          <ac:chgData name="Amy O'Neal" userId="eb7bbec2-65f2-44f4-a526-d64f8b38ca0e" providerId="ADAL" clId="{A94407BE-B38E-4CDA-A991-2989EFB0F53B}" dt="2026-02-19T14:15:03.915" v="1410" actId="1076"/>
          <ac:spMkLst>
            <pc:docMk/>
            <pc:sldMk cId="2335259045" sldId="304"/>
            <ac:spMk id="14" creationId="{C07C63DB-7688-C0C6-63FE-02E333B10A9F}"/>
          </ac:spMkLst>
        </pc:spChg>
        <pc:spChg chg="add mod">
          <ac:chgData name="Amy O'Neal" userId="eb7bbec2-65f2-44f4-a526-d64f8b38ca0e" providerId="ADAL" clId="{A94407BE-B38E-4CDA-A991-2989EFB0F53B}" dt="2026-02-19T14:15:07.773" v="1411" actId="1076"/>
          <ac:spMkLst>
            <pc:docMk/>
            <pc:sldMk cId="2335259045" sldId="304"/>
            <ac:spMk id="17" creationId="{FA97613D-1DD4-1DFD-1221-B7681D366E0A}"/>
          </ac:spMkLst>
        </pc:spChg>
        <pc:spChg chg="add mod">
          <ac:chgData name="Amy O'Neal" userId="eb7bbec2-65f2-44f4-a526-d64f8b38ca0e" providerId="ADAL" clId="{A94407BE-B38E-4CDA-A991-2989EFB0F53B}" dt="2026-02-19T14:15:17.781" v="1413" actId="1076"/>
          <ac:spMkLst>
            <pc:docMk/>
            <pc:sldMk cId="2335259045" sldId="304"/>
            <ac:spMk id="20" creationId="{6C549A3C-5A70-E418-305E-671EF9134BD5}"/>
          </ac:spMkLst>
        </pc:spChg>
        <pc:spChg chg="add mod">
          <ac:chgData name="Amy O'Neal" userId="eb7bbec2-65f2-44f4-a526-d64f8b38ca0e" providerId="ADAL" clId="{A94407BE-B38E-4CDA-A991-2989EFB0F53B}" dt="2026-02-19T14:15:21.603" v="1414" actId="1076"/>
          <ac:spMkLst>
            <pc:docMk/>
            <pc:sldMk cId="2335259045" sldId="304"/>
            <ac:spMk id="23" creationId="{E35AAB5E-9007-2682-721E-D04D8F357C35}"/>
          </ac:spMkLst>
        </pc:spChg>
        <pc:spChg chg="add mod">
          <ac:chgData name="Amy O'Neal" userId="eb7bbec2-65f2-44f4-a526-d64f8b38ca0e" providerId="ADAL" clId="{A94407BE-B38E-4CDA-A991-2989EFB0F53B}" dt="2026-02-19T14:14:59.182" v="1409" actId="1076"/>
          <ac:spMkLst>
            <pc:docMk/>
            <pc:sldMk cId="2335259045" sldId="304"/>
            <ac:spMk id="28" creationId="{8088EE3B-A8AF-E9B4-CD46-4A70C997065A}"/>
          </ac:spMkLst>
        </pc:spChg>
        <pc:spChg chg="add mod">
          <ac:chgData name="Amy O'Neal" userId="eb7bbec2-65f2-44f4-a526-d64f8b38ca0e" providerId="ADAL" clId="{A94407BE-B38E-4CDA-A991-2989EFB0F53B}" dt="2026-02-19T14:14:52.296" v="1408" actId="1076"/>
          <ac:spMkLst>
            <pc:docMk/>
            <pc:sldMk cId="2335259045" sldId="304"/>
            <ac:spMk id="31" creationId="{73F2391C-7873-3F4F-F918-0D87A1BADB02}"/>
          </ac:spMkLst>
        </pc:spChg>
        <pc:spChg chg="add mod">
          <ac:chgData name="Amy O'Neal" userId="eb7bbec2-65f2-44f4-a526-d64f8b38ca0e" providerId="ADAL" clId="{A94407BE-B38E-4CDA-A991-2989EFB0F53B}" dt="2026-02-19T14:14:30.266" v="1407" actId="20577"/>
          <ac:spMkLst>
            <pc:docMk/>
            <pc:sldMk cId="2335259045" sldId="304"/>
            <ac:spMk id="36" creationId="{345784AB-7F42-ED61-FCB0-018AD7F5AB9F}"/>
          </ac:spMkLst>
        </pc:spChg>
        <pc:picChg chg="add mod">
          <ac:chgData name="Amy O'Neal" userId="eb7bbec2-65f2-44f4-a526-d64f8b38ca0e" providerId="ADAL" clId="{A94407BE-B38E-4CDA-A991-2989EFB0F53B}" dt="2026-02-18T21:16:18.871" v="861" actId="14100"/>
          <ac:picMkLst>
            <pc:docMk/>
            <pc:sldMk cId="2335259045" sldId="304"/>
            <ac:picMk id="6" creationId="{DAF33931-9507-2C08-0D09-4884CFAB2609}"/>
          </ac:picMkLst>
        </pc:picChg>
        <pc:picChg chg="add mod">
          <ac:chgData name="Amy O'Neal" userId="eb7bbec2-65f2-44f4-a526-d64f8b38ca0e" providerId="ADAL" clId="{A94407BE-B38E-4CDA-A991-2989EFB0F53B}" dt="2026-02-18T21:20:07.715" v="962" actId="14100"/>
          <ac:picMkLst>
            <pc:docMk/>
            <pc:sldMk cId="2335259045" sldId="304"/>
            <ac:picMk id="9" creationId="{F3AE4850-D96C-D1AE-6B1A-96C41EE1B739}"/>
          </ac:picMkLst>
        </pc:picChg>
        <pc:picChg chg="add mod">
          <ac:chgData name="Amy O'Neal" userId="eb7bbec2-65f2-44f4-a526-d64f8b38ca0e" providerId="ADAL" clId="{A94407BE-B38E-4CDA-A991-2989EFB0F53B}" dt="2026-02-18T21:21:38.901" v="975" actId="14100"/>
          <ac:picMkLst>
            <pc:docMk/>
            <pc:sldMk cId="2335259045" sldId="304"/>
            <ac:picMk id="13" creationId="{BA7547CE-429F-5063-16CB-597656EF5204}"/>
          </ac:picMkLst>
        </pc:picChg>
        <pc:picChg chg="add mod">
          <ac:chgData name="Amy O'Neal" userId="eb7bbec2-65f2-44f4-a526-d64f8b38ca0e" providerId="ADAL" clId="{A94407BE-B38E-4CDA-A991-2989EFB0F53B}" dt="2026-02-18T21:24:32.870" v="1044" actId="1076"/>
          <ac:picMkLst>
            <pc:docMk/>
            <pc:sldMk cId="2335259045" sldId="304"/>
            <ac:picMk id="16" creationId="{3ACAE263-FE37-5401-27E7-7A82CD2037D6}"/>
          </ac:picMkLst>
        </pc:picChg>
        <pc:picChg chg="add mod">
          <ac:chgData name="Amy O'Neal" userId="eb7bbec2-65f2-44f4-a526-d64f8b38ca0e" providerId="ADAL" clId="{A94407BE-B38E-4CDA-A991-2989EFB0F53B}" dt="2026-02-18T21:27:23.623" v="1127" actId="1076"/>
          <ac:picMkLst>
            <pc:docMk/>
            <pc:sldMk cId="2335259045" sldId="304"/>
            <ac:picMk id="19" creationId="{653D498F-F923-F267-E934-B50903542428}"/>
          </ac:picMkLst>
        </pc:picChg>
        <pc:picChg chg="add mod">
          <ac:chgData name="Amy O'Neal" userId="eb7bbec2-65f2-44f4-a526-d64f8b38ca0e" providerId="ADAL" clId="{A94407BE-B38E-4CDA-A991-2989EFB0F53B}" dt="2026-02-18T22:00:41.006" v="1309" actId="1076"/>
          <ac:picMkLst>
            <pc:docMk/>
            <pc:sldMk cId="2335259045" sldId="304"/>
            <ac:picMk id="22" creationId="{BB141647-A209-632A-1B08-A46A1384603F}"/>
          </ac:picMkLst>
        </pc:picChg>
        <pc:picChg chg="add del mod">
          <ac:chgData name="Amy O'Neal" userId="eb7bbec2-65f2-44f4-a526-d64f8b38ca0e" providerId="ADAL" clId="{A94407BE-B38E-4CDA-A991-2989EFB0F53B}" dt="2026-02-18T21:30:38.712" v="1179" actId="478"/>
          <ac:picMkLst>
            <pc:docMk/>
            <pc:sldMk cId="2335259045" sldId="304"/>
            <ac:picMk id="25" creationId="{F23BF3E4-7F27-3164-02A7-6E98B23C331A}"/>
          </ac:picMkLst>
        </pc:picChg>
        <pc:picChg chg="add mod">
          <ac:chgData name="Amy O'Neal" userId="eb7bbec2-65f2-44f4-a526-d64f8b38ca0e" providerId="ADAL" clId="{A94407BE-B38E-4CDA-A991-2989EFB0F53B}" dt="2026-02-18T22:01:25.659" v="1312" actId="1076"/>
          <ac:picMkLst>
            <pc:docMk/>
            <pc:sldMk cId="2335259045" sldId="304"/>
            <ac:picMk id="27" creationId="{8E9A4894-A389-0A9B-B0D1-5283558BFFED}"/>
          </ac:picMkLst>
        </pc:picChg>
        <pc:picChg chg="add mod">
          <ac:chgData name="Amy O'Neal" userId="eb7bbec2-65f2-44f4-a526-d64f8b38ca0e" providerId="ADAL" clId="{A94407BE-B38E-4CDA-A991-2989EFB0F53B}" dt="2026-02-18T21:46:28.394" v="1253" actId="14100"/>
          <ac:picMkLst>
            <pc:docMk/>
            <pc:sldMk cId="2335259045" sldId="304"/>
            <ac:picMk id="30" creationId="{BBBB3D20-0B71-2FAD-BE1E-F53637A1942F}"/>
          </ac:picMkLst>
        </pc:picChg>
        <pc:picChg chg="add del mod">
          <ac:chgData name="Amy O'Neal" userId="eb7bbec2-65f2-44f4-a526-d64f8b38ca0e" providerId="ADAL" clId="{A94407BE-B38E-4CDA-A991-2989EFB0F53B}" dt="2026-02-18T21:52:02.576" v="1294" actId="478"/>
          <ac:picMkLst>
            <pc:docMk/>
            <pc:sldMk cId="2335259045" sldId="304"/>
            <ac:picMk id="33" creationId="{903EF96B-4920-0671-19F8-5911077BDC88}"/>
          </ac:picMkLst>
        </pc:picChg>
        <pc:picChg chg="add mod">
          <ac:chgData name="Amy O'Neal" userId="eb7bbec2-65f2-44f4-a526-d64f8b38ca0e" providerId="ADAL" clId="{A94407BE-B38E-4CDA-A991-2989EFB0F53B}" dt="2026-02-18T22:02:02.673" v="1314" actId="1076"/>
          <ac:picMkLst>
            <pc:docMk/>
            <pc:sldMk cId="2335259045" sldId="304"/>
            <ac:picMk id="35" creationId="{AD5FC06F-769A-6D8D-AA85-60823075C3E8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CA2C1-C098-4423-A342-6EF1D19EB58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2BA4507-E79B-49BD-A6C3-231E5575B19A}">
      <dgm:prSet/>
      <dgm:spPr/>
      <dgm:t>
        <a:bodyPr/>
        <a:lstStyle/>
        <a:p>
          <a:r>
            <a:rPr lang="en-US"/>
            <a:t>17,000 athletes</a:t>
          </a:r>
        </a:p>
      </dgm:t>
    </dgm:pt>
    <dgm:pt modelId="{14DFDC15-D8A8-400A-9A1F-2DC5256991E9}" type="parTrans" cxnId="{5F2CE556-0E7C-48FB-890D-AD29435D7FFF}">
      <dgm:prSet/>
      <dgm:spPr/>
      <dgm:t>
        <a:bodyPr/>
        <a:lstStyle/>
        <a:p>
          <a:endParaRPr lang="en-US"/>
        </a:p>
      </dgm:t>
    </dgm:pt>
    <dgm:pt modelId="{CDC43B65-A133-48A7-A908-BD59CF0BCE95}" type="sibTrans" cxnId="{5F2CE556-0E7C-48FB-890D-AD29435D7FFF}">
      <dgm:prSet/>
      <dgm:spPr/>
      <dgm:t>
        <a:bodyPr/>
        <a:lstStyle/>
        <a:p>
          <a:endParaRPr lang="en-US"/>
        </a:p>
      </dgm:t>
    </dgm:pt>
    <dgm:pt modelId="{A45885C0-0D13-4A1A-88DB-B0AFFECB9412}">
      <dgm:prSet/>
      <dgm:spPr/>
      <dgm:t>
        <a:bodyPr/>
        <a:lstStyle/>
        <a:p>
          <a:r>
            <a:rPr lang="en-US"/>
            <a:t>98 programs</a:t>
          </a:r>
        </a:p>
      </dgm:t>
    </dgm:pt>
    <dgm:pt modelId="{C4D043D3-0B27-4DCB-9BE8-6754F81F11C1}" type="parTrans" cxnId="{6D4D7D2D-C707-46A4-B666-89EFCCE6B563}">
      <dgm:prSet/>
      <dgm:spPr/>
      <dgm:t>
        <a:bodyPr/>
        <a:lstStyle/>
        <a:p>
          <a:endParaRPr lang="en-US"/>
        </a:p>
      </dgm:t>
    </dgm:pt>
    <dgm:pt modelId="{9B2D37AD-DF49-4527-AF5D-B274A0789A58}" type="sibTrans" cxnId="{6D4D7D2D-C707-46A4-B666-89EFCCE6B563}">
      <dgm:prSet/>
      <dgm:spPr/>
      <dgm:t>
        <a:bodyPr/>
        <a:lstStyle/>
        <a:p>
          <a:endParaRPr lang="en-US"/>
        </a:p>
      </dgm:t>
    </dgm:pt>
    <dgm:pt modelId="{F54BB655-C574-483F-9774-A0BEFB2CD734}">
      <dgm:prSet/>
      <dgm:spPr/>
      <dgm:t>
        <a:bodyPr/>
        <a:lstStyle/>
        <a:p>
          <a:r>
            <a:rPr lang="en-US"/>
            <a:t>4 regions</a:t>
          </a:r>
        </a:p>
      </dgm:t>
    </dgm:pt>
    <dgm:pt modelId="{143C42C1-EAD4-4241-8F60-8B424DD61B91}" type="parTrans" cxnId="{E67F5CF3-465D-4430-901C-9C796ADFB585}">
      <dgm:prSet/>
      <dgm:spPr/>
      <dgm:t>
        <a:bodyPr/>
        <a:lstStyle/>
        <a:p>
          <a:endParaRPr lang="en-US"/>
        </a:p>
      </dgm:t>
    </dgm:pt>
    <dgm:pt modelId="{B3093C23-68D6-42C5-9EDB-50AB1CDFCEA0}" type="sibTrans" cxnId="{E67F5CF3-465D-4430-901C-9C796ADFB585}">
      <dgm:prSet/>
      <dgm:spPr/>
      <dgm:t>
        <a:bodyPr/>
        <a:lstStyle/>
        <a:p>
          <a:endParaRPr lang="en-US"/>
        </a:p>
      </dgm:t>
    </dgm:pt>
    <dgm:pt modelId="{4F6C87C8-917A-4C25-8B07-F0831840AFC6}">
      <dgm:prSet/>
      <dgm:spPr/>
      <dgm:t>
        <a:bodyPr/>
        <a:lstStyle/>
        <a:p>
          <a:r>
            <a:rPr lang="en-US"/>
            <a:t>13 sports</a:t>
          </a:r>
        </a:p>
      </dgm:t>
    </dgm:pt>
    <dgm:pt modelId="{D517F999-90C2-4BE5-A652-1D38AF66BE67}" type="parTrans" cxnId="{8E803AAD-4842-4EF0-8293-7B34388E65D5}">
      <dgm:prSet/>
      <dgm:spPr/>
      <dgm:t>
        <a:bodyPr/>
        <a:lstStyle/>
        <a:p>
          <a:endParaRPr lang="en-US"/>
        </a:p>
      </dgm:t>
    </dgm:pt>
    <dgm:pt modelId="{0F6A5CF3-C348-4FDF-92FD-35A6D936E421}" type="sibTrans" cxnId="{8E803AAD-4842-4EF0-8293-7B34388E65D5}">
      <dgm:prSet/>
      <dgm:spPr/>
      <dgm:t>
        <a:bodyPr/>
        <a:lstStyle/>
        <a:p>
          <a:endParaRPr lang="en-US"/>
        </a:p>
      </dgm:t>
    </dgm:pt>
    <dgm:pt modelId="{4B14AE88-80B6-410A-A09D-49D207B04A11}" type="pres">
      <dgm:prSet presAssocID="{C58CA2C1-C098-4423-A342-6EF1D19EB58B}" presName="root" presStyleCnt="0">
        <dgm:presLayoutVars>
          <dgm:dir/>
          <dgm:resizeHandles val="exact"/>
        </dgm:presLayoutVars>
      </dgm:prSet>
      <dgm:spPr/>
    </dgm:pt>
    <dgm:pt modelId="{70A36244-2B48-4051-A380-D59FCC799157}" type="pres">
      <dgm:prSet presAssocID="{B2BA4507-E79B-49BD-A6C3-231E5575B19A}" presName="compNode" presStyleCnt="0"/>
      <dgm:spPr/>
    </dgm:pt>
    <dgm:pt modelId="{CF3DCE35-739F-450D-AD36-80960A7227FD}" type="pres">
      <dgm:prSet presAssocID="{B2BA4507-E79B-49BD-A6C3-231E5575B19A}" presName="bgRect" presStyleLbl="bgShp" presStyleIdx="0" presStyleCnt="4"/>
      <dgm:spPr/>
    </dgm:pt>
    <dgm:pt modelId="{A3FE50C3-DE1B-4E7D-877E-0D146345C5F3}" type="pres">
      <dgm:prSet presAssocID="{B2BA4507-E79B-49BD-A6C3-231E5575B19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ketball"/>
        </a:ext>
      </dgm:extLst>
    </dgm:pt>
    <dgm:pt modelId="{D100089F-46BC-4E4F-85D8-0E138A3F97E4}" type="pres">
      <dgm:prSet presAssocID="{B2BA4507-E79B-49BD-A6C3-231E5575B19A}" presName="spaceRect" presStyleCnt="0"/>
      <dgm:spPr/>
    </dgm:pt>
    <dgm:pt modelId="{0CB65E78-A9C2-479A-A517-A8301F40832E}" type="pres">
      <dgm:prSet presAssocID="{B2BA4507-E79B-49BD-A6C3-231E5575B19A}" presName="parTx" presStyleLbl="revTx" presStyleIdx="0" presStyleCnt="4">
        <dgm:presLayoutVars>
          <dgm:chMax val="0"/>
          <dgm:chPref val="0"/>
        </dgm:presLayoutVars>
      </dgm:prSet>
      <dgm:spPr/>
    </dgm:pt>
    <dgm:pt modelId="{9BE405DF-1F02-4A47-9B66-829BCFDFC4DB}" type="pres">
      <dgm:prSet presAssocID="{CDC43B65-A133-48A7-A908-BD59CF0BCE95}" presName="sibTrans" presStyleCnt="0"/>
      <dgm:spPr/>
    </dgm:pt>
    <dgm:pt modelId="{F2B05A12-DE31-4AC7-8804-742950A647CE}" type="pres">
      <dgm:prSet presAssocID="{A45885C0-0D13-4A1A-88DB-B0AFFECB9412}" presName="compNode" presStyleCnt="0"/>
      <dgm:spPr/>
    </dgm:pt>
    <dgm:pt modelId="{1295E98E-B4C9-45E5-B490-B8CD33BCA7FE}" type="pres">
      <dgm:prSet presAssocID="{A45885C0-0D13-4A1A-88DB-B0AFFECB9412}" presName="bgRect" presStyleLbl="bgShp" presStyleIdx="1" presStyleCnt="4"/>
      <dgm:spPr/>
    </dgm:pt>
    <dgm:pt modelId="{40D3C64F-C365-4082-8B9E-136700864469}" type="pres">
      <dgm:prSet presAssocID="{A45885C0-0D13-4A1A-88DB-B0AFFECB941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52E6758-EC05-41F4-9B38-832CAA950BEF}" type="pres">
      <dgm:prSet presAssocID="{A45885C0-0D13-4A1A-88DB-B0AFFECB9412}" presName="spaceRect" presStyleCnt="0"/>
      <dgm:spPr/>
    </dgm:pt>
    <dgm:pt modelId="{57708553-48FA-4E32-9F16-E8D445108DEE}" type="pres">
      <dgm:prSet presAssocID="{A45885C0-0D13-4A1A-88DB-B0AFFECB9412}" presName="parTx" presStyleLbl="revTx" presStyleIdx="1" presStyleCnt="4">
        <dgm:presLayoutVars>
          <dgm:chMax val="0"/>
          <dgm:chPref val="0"/>
        </dgm:presLayoutVars>
      </dgm:prSet>
      <dgm:spPr/>
    </dgm:pt>
    <dgm:pt modelId="{24B1B5BC-C9FF-4237-8AE8-F67D49EB0F6F}" type="pres">
      <dgm:prSet presAssocID="{9B2D37AD-DF49-4527-AF5D-B274A0789A58}" presName="sibTrans" presStyleCnt="0"/>
      <dgm:spPr/>
    </dgm:pt>
    <dgm:pt modelId="{05EBBB09-8816-4C28-8E33-85D46DA23A09}" type="pres">
      <dgm:prSet presAssocID="{F54BB655-C574-483F-9774-A0BEFB2CD734}" presName="compNode" presStyleCnt="0"/>
      <dgm:spPr/>
    </dgm:pt>
    <dgm:pt modelId="{9491C263-BA5B-4A7E-B58F-DC07A0F1134E}" type="pres">
      <dgm:prSet presAssocID="{F54BB655-C574-483F-9774-A0BEFB2CD734}" presName="bgRect" presStyleLbl="bgShp" presStyleIdx="2" presStyleCnt="4"/>
      <dgm:spPr/>
    </dgm:pt>
    <dgm:pt modelId="{765F79C8-000C-4960-BEAE-1E3A475EFAE5}" type="pres">
      <dgm:prSet presAssocID="{F54BB655-C574-483F-9774-A0BEFB2CD73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155098B7-AD51-4046-A039-DC488E9ABF47}" type="pres">
      <dgm:prSet presAssocID="{F54BB655-C574-483F-9774-A0BEFB2CD734}" presName="spaceRect" presStyleCnt="0"/>
      <dgm:spPr/>
    </dgm:pt>
    <dgm:pt modelId="{88D86A73-34BD-4536-9447-C5E6C0959A21}" type="pres">
      <dgm:prSet presAssocID="{F54BB655-C574-483F-9774-A0BEFB2CD734}" presName="parTx" presStyleLbl="revTx" presStyleIdx="2" presStyleCnt="4">
        <dgm:presLayoutVars>
          <dgm:chMax val="0"/>
          <dgm:chPref val="0"/>
        </dgm:presLayoutVars>
      </dgm:prSet>
      <dgm:spPr/>
    </dgm:pt>
    <dgm:pt modelId="{472ECDAE-17C4-44CD-B055-8EFCAFBAB815}" type="pres">
      <dgm:prSet presAssocID="{B3093C23-68D6-42C5-9EDB-50AB1CDFCEA0}" presName="sibTrans" presStyleCnt="0"/>
      <dgm:spPr/>
    </dgm:pt>
    <dgm:pt modelId="{77927590-E766-415D-8DB4-6680F779722C}" type="pres">
      <dgm:prSet presAssocID="{4F6C87C8-917A-4C25-8B07-F0831840AFC6}" presName="compNode" presStyleCnt="0"/>
      <dgm:spPr/>
    </dgm:pt>
    <dgm:pt modelId="{515AACD9-C766-4F2C-9E30-60818EA61CB1}" type="pres">
      <dgm:prSet presAssocID="{4F6C87C8-917A-4C25-8B07-F0831840AFC6}" presName="bgRect" presStyleLbl="bgShp" presStyleIdx="3" presStyleCnt="4"/>
      <dgm:spPr/>
    </dgm:pt>
    <dgm:pt modelId="{6C378A1B-0355-40E6-8E77-CD9E4DBAA3EB}" type="pres">
      <dgm:prSet presAssocID="{4F6C87C8-917A-4C25-8B07-F0831840AFC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cer"/>
        </a:ext>
      </dgm:extLst>
    </dgm:pt>
    <dgm:pt modelId="{F5A3EBE1-F5D2-4A01-B86A-CB8DDAEA6572}" type="pres">
      <dgm:prSet presAssocID="{4F6C87C8-917A-4C25-8B07-F0831840AFC6}" presName="spaceRect" presStyleCnt="0"/>
      <dgm:spPr/>
    </dgm:pt>
    <dgm:pt modelId="{7CBA5AA7-1325-4210-9B20-7647808D6A0F}" type="pres">
      <dgm:prSet presAssocID="{4F6C87C8-917A-4C25-8B07-F0831840AFC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CF9850D-6921-4C95-95C8-7D04F1EF48A8}" type="presOf" srcId="{B2BA4507-E79B-49BD-A6C3-231E5575B19A}" destId="{0CB65E78-A9C2-479A-A517-A8301F40832E}" srcOrd="0" destOrd="0" presId="urn:microsoft.com/office/officeart/2018/2/layout/IconVerticalSolidList"/>
    <dgm:cxn modelId="{F08E501C-3042-4201-862B-AF834FFED426}" type="presOf" srcId="{C58CA2C1-C098-4423-A342-6EF1D19EB58B}" destId="{4B14AE88-80B6-410A-A09D-49D207B04A11}" srcOrd="0" destOrd="0" presId="urn:microsoft.com/office/officeart/2018/2/layout/IconVerticalSolidList"/>
    <dgm:cxn modelId="{6D4D7D2D-C707-46A4-B666-89EFCCE6B563}" srcId="{C58CA2C1-C098-4423-A342-6EF1D19EB58B}" destId="{A45885C0-0D13-4A1A-88DB-B0AFFECB9412}" srcOrd="1" destOrd="0" parTransId="{C4D043D3-0B27-4DCB-9BE8-6754F81F11C1}" sibTransId="{9B2D37AD-DF49-4527-AF5D-B274A0789A58}"/>
    <dgm:cxn modelId="{AECED148-74E8-4E5F-B2E2-4DE7220115E5}" type="presOf" srcId="{4F6C87C8-917A-4C25-8B07-F0831840AFC6}" destId="{7CBA5AA7-1325-4210-9B20-7647808D6A0F}" srcOrd="0" destOrd="0" presId="urn:microsoft.com/office/officeart/2018/2/layout/IconVerticalSolidList"/>
    <dgm:cxn modelId="{5F2CE556-0E7C-48FB-890D-AD29435D7FFF}" srcId="{C58CA2C1-C098-4423-A342-6EF1D19EB58B}" destId="{B2BA4507-E79B-49BD-A6C3-231E5575B19A}" srcOrd="0" destOrd="0" parTransId="{14DFDC15-D8A8-400A-9A1F-2DC5256991E9}" sibTransId="{CDC43B65-A133-48A7-A908-BD59CF0BCE95}"/>
    <dgm:cxn modelId="{0FCB8FA1-31BE-41A3-8F27-89C8E14B8922}" type="presOf" srcId="{A45885C0-0D13-4A1A-88DB-B0AFFECB9412}" destId="{57708553-48FA-4E32-9F16-E8D445108DEE}" srcOrd="0" destOrd="0" presId="urn:microsoft.com/office/officeart/2018/2/layout/IconVerticalSolidList"/>
    <dgm:cxn modelId="{8E803AAD-4842-4EF0-8293-7B34388E65D5}" srcId="{C58CA2C1-C098-4423-A342-6EF1D19EB58B}" destId="{4F6C87C8-917A-4C25-8B07-F0831840AFC6}" srcOrd="3" destOrd="0" parTransId="{D517F999-90C2-4BE5-A652-1D38AF66BE67}" sibTransId="{0F6A5CF3-C348-4FDF-92FD-35A6D936E421}"/>
    <dgm:cxn modelId="{E67F5CF3-465D-4430-901C-9C796ADFB585}" srcId="{C58CA2C1-C098-4423-A342-6EF1D19EB58B}" destId="{F54BB655-C574-483F-9774-A0BEFB2CD734}" srcOrd="2" destOrd="0" parTransId="{143C42C1-EAD4-4241-8F60-8B424DD61B91}" sibTransId="{B3093C23-68D6-42C5-9EDB-50AB1CDFCEA0}"/>
    <dgm:cxn modelId="{C180B3F6-7C8F-42DF-8EBE-00A62BAF8B89}" type="presOf" srcId="{F54BB655-C574-483F-9774-A0BEFB2CD734}" destId="{88D86A73-34BD-4536-9447-C5E6C0959A21}" srcOrd="0" destOrd="0" presId="urn:microsoft.com/office/officeart/2018/2/layout/IconVerticalSolidList"/>
    <dgm:cxn modelId="{21DEEE72-D266-4AC1-A635-995B8D684CDB}" type="presParOf" srcId="{4B14AE88-80B6-410A-A09D-49D207B04A11}" destId="{70A36244-2B48-4051-A380-D59FCC799157}" srcOrd="0" destOrd="0" presId="urn:microsoft.com/office/officeart/2018/2/layout/IconVerticalSolidList"/>
    <dgm:cxn modelId="{8F5E31B1-03CF-4A18-A347-4AFE60E82939}" type="presParOf" srcId="{70A36244-2B48-4051-A380-D59FCC799157}" destId="{CF3DCE35-739F-450D-AD36-80960A7227FD}" srcOrd="0" destOrd="0" presId="urn:microsoft.com/office/officeart/2018/2/layout/IconVerticalSolidList"/>
    <dgm:cxn modelId="{CBE809A5-BD66-4681-B20E-B51B6A7CB743}" type="presParOf" srcId="{70A36244-2B48-4051-A380-D59FCC799157}" destId="{A3FE50C3-DE1B-4E7D-877E-0D146345C5F3}" srcOrd="1" destOrd="0" presId="urn:microsoft.com/office/officeart/2018/2/layout/IconVerticalSolidList"/>
    <dgm:cxn modelId="{72B11F54-EF0A-46B7-B299-1B0A295D15AF}" type="presParOf" srcId="{70A36244-2B48-4051-A380-D59FCC799157}" destId="{D100089F-46BC-4E4F-85D8-0E138A3F97E4}" srcOrd="2" destOrd="0" presId="urn:microsoft.com/office/officeart/2018/2/layout/IconVerticalSolidList"/>
    <dgm:cxn modelId="{C10B6886-A962-4C46-B392-DABDAD4BADEF}" type="presParOf" srcId="{70A36244-2B48-4051-A380-D59FCC799157}" destId="{0CB65E78-A9C2-479A-A517-A8301F40832E}" srcOrd="3" destOrd="0" presId="urn:microsoft.com/office/officeart/2018/2/layout/IconVerticalSolidList"/>
    <dgm:cxn modelId="{99BD275F-0ADF-4B9D-AD12-89E2A09CFEE4}" type="presParOf" srcId="{4B14AE88-80B6-410A-A09D-49D207B04A11}" destId="{9BE405DF-1F02-4A47-9B66-829BCFDFC4DB}" srcOrd="1" destOrd="0" presId="urn:microsoft.com/office/officeart/2018/2/layout/IconVerticalSolidList"/>
    <dgm:cxn modelId="{2FCD7BC1-F3CE-4A70-B213-BD0C7591271D}" type="presParOf" srcId="{4B14AE88-80B6-410A-A09D-49D207B04A11}" destId="{F2B05A12-DE31-4AC7-8804-742950A647CE}" srcOrd="2" destOrd="0" presId="urn:microsoft.com/office/officeart/2018/2/layout/IconVerticalSolidList"/>
    <dgm:cxn modelId="{F9A57F80-6628-4E44-98A3-C4724B0318DB}" type="presParOf" srcId="{F2B05A12-DE31-4AC7-8804-742950A647CE}" destId="{1295E98E-B4C9-45E5-B490-B8CD33BCA7FE}" srcOrd="0" destOrd="0" presId="urn:microsoft.com/office/officeart/2018/2/layout/IconVerticalSolidList"/>
    <dgm:cxn modelId="{227BE573-8FBD-49FE-8AF6-1F1750EE7C0D}" type="presParOf" srcId="{F2B05A12-DE31-4AC7-8804-742950A647CE}" destId="{40D3C64F-C365-4082-8B9E-136700864469}" srcOrd="1" destOrd="0" presId="urn:microsoft.com/office/officeart/2018/2/layout/IconVerticalSolidList"/>
    <dgm:cxn modelId="{09BC85EA-886D-4C56-ACA6-0847842981C8}" type="presParOf" srcId="{F2B05A12-DE31-4AC7-8804-742950A647CE}" destId="{652E6758-EC05-41F4-9B38-832CAA950BEF}" srcOrd="2" destOrd="0" presId="urn:microsoft.com/office/officeart/2018/2/layout/IconVerticalSolidList"/>
    <dgm:cxn modelId="{E4801E61-22C3-4EC8-A816-59221F26A8AF}" type="presParOf" srcId="{F2B05A12-DE31-4AC7-8804-742950A647CE}" destId="{57708553-48FA-4E32-9F16-E8D445108DEE}" srcOrd="3" destOrd="0" presId="urn:microsoft.com/office/officeart/2018/2/layout/IconVerticalSolidList"/>
    <dgm:cxn modelId="{F8D815E1-DBF9-4976-9865-66193331EA63}" type="presParOf" srcId="{4B14AE88-80B6-410A-A09D-49D207B04A11}" destId="{24B1B5BC-C9FF-4237-8AE8-F67D49EB0F6F}" srcOrd="3" destOrd="0" presId="urn:microsoft.com/office/officeart/2018/2/layout/IconVerticalSolidList"/>
    <dgm:cxn modelId="{A9358669-7702-4997-BAAA-6B71B6C2D7B5}" type="presParOf" srcId="{4B14AE88-80B6-410A-A09D-49D207B04A11}" destId="{05EBBB09-8816-4C28-8E33-85D46DA23A09}" srcOrd="4" destOrd="0" presId="urn:microsoft.com/office/officeart/2018/2/layout/IconVerticalSolidList"/>
    <dgm:cxn modelId="{70D9F6BA-AB97-4191-8F1B-8FB8CD98C1FC}" type="presParOf" srcId="{05EBBB09-8816-4C28-8E33-85D46DA23A09}" destId="{9491C263-BA5B-4A7E-B58F-DC07A0F1134E}" srcOrd="0" destOrd="0" presId="urn:microsoft.com/office/officeart/2018/2/layout/IconVerticalSolidList"/>
    <dgm:cxn modelId="{B2638505-194F-49D5-9A51-95F8CADF8495}" type="presParOf" srcId="{05EBBB09-8816-4C28-8E33-85D46DA23A09}" destId="{765F79C8-000C-4960-BEAE-1E3A475EFAE5}" srcOrd="1" destOrd="0" presId="urn:microsoft.com/office/officeart/2018/2/layout/IconVerticalSolidList"/>
    <dgm:cxn modelId="{331F777B-E272-4F51-811F-7BB27586589D}" type="presParOf" srcId="{05EBBB09-8816-4C28-8E33-85D46DA23A09}" destId="{155098B7-AD51-4046-A039-DC488E9ABF47}" srcOrd="2" destOrd="0" presId="urn:microsoft.com/office/officeart/2018/2/layout/IconVerticalSolidList"/>
    <dgm:cxn modelId="{311A22B0-FD8A-4B26-96AC-62638B8F0DF6}" type="presParOf" srcId="{05EBBB09-8816-4C28-8E33-85D46DA23A09}" destId="{88D86A73-34BD-4536-9447-C5E6C0959A21}" srcOrd="3" destOrd="0" presId="urn:microsoft.com/office/officeart/2018/2/layout/IconVerticalSolidList"/>
    <dgm:cxn modelId="{4B06F111-B002-4C8F-AF0B-0C0D585D41E8}" type="presParOf" srcId="{4B14AE88-80B6-410A-A09D-49D207B04A11}" destId="{472ECDAE-17C4-44CD-B055-8EFCAFBAB815}" srcOrd="5" destOrd="0" presId="urn:microsoft.com/office/officeart/2018/2/layout/IconVerticalSolidList"/>
    <dgm:cxn modelId="{C4B56F64-985E-479E-9EA0-74C683BF7086}" type="presParOf" srcId="{4B14AE88-80B6-410A-A09D-49D207B04A11}" destId="{77927590-E766-415D-8DB4-6680F779722C}" srcOrd="6" destOrd="0" presId="urn:microsoft.com/office/officeart/2018/2/layout/IconVerticalSolidList"/>
    <dgm:cxn modelId="{2F53EC2A-1278-4AE0-8600-C279E9D021F8}" type="presParOf" srcId="{77927590-E766-415D-8DB4-6680F779722C}" destId="{515AACD9-C766-4F2C-9E30-60818EA61CB1}" srcOrd="0" destOrd="0" presId="urn:microsoft.com/office/officeart/2018/2/layout/IconVerticalSolidList"/>
    <dgm:cxn modelId="{88259FDF-EA64-4FEB-85BE-7EF4E1CB9EAA}" type="presParOf" srcId="{77927590-E766-415D-8DB4-6680F779722C}" destId="{6C378A1B-0355-40E6-8E77-CD9E4DBAA3EB}" srcOrd="1" destOrd="0" presId="urn:microsoft.com/office/officeart/2018/2/layout/IconVerticalSolidList"/>
    <dgm:cxn modelId="{913CC568-CEB4-4583-8A1F-12A8E1CF9867}" type="presParOf" srcId="{77927590-E766-415D-8DB4-6680F779722C}" destId="{F5A3EBE1-F5D2-4A01-B86A-CB8DDAEA6572}" srcOrd="2" destOrd="0" presId="urn:microsoft.com/office/officeart/2018/2/layout/IconVerticalSolidList"/>
    <dgm:cxn modelId="{D28E8F1D-4B52-4205-93AA-9A5B192CC439}" type="presParOf" srcId="{77927590-E766-415D-8DB4-6680F779722C}" destId="{7CBA5AA7-1325-4210-9B20-7647808D6A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E6D930-AB84-400E-9282-F7FC590ABA41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A0AA50-6AF3-4FEA-8F9A-A8506E19F26D}">
      <dgm:prSet/>
      <dgm:spPr/>
      <dgm:t>
        <a:bodyPr/>
        <a:lstStyle/>
        <a:p>
          <a:r>
            <a:rPr lang="en-US"/>
            <a:t>Vision, hearing, dental issues</a:t>
          </a:r>
        </a:p>
      </dgm:t>
    </dgm:pt>
    <dgm:pt modelId="{B79AD8A1-D54A-4F89-BDDD-1768480F756E}" type="parTrans" cxnId="{53DCE0A2-2A37-460D-BEA0-FC94E761AA7D}">
      <dgm:prSet/>
      <dgm:spPr/>
      <dgm:t>
        <a:bodyPr/>
        <a:lstStyle/>
        <a:p>
          <a:endParaRPr lang="en-US"/>
        </a:p>
      </dgm:t>
    </dgm:pt>
    <dgm:pt modelId="{500852E8-51BF-4FA0-9737-46C61FB20962}" type="sibTrans" cxnId="{53DCE0A2-2A37-460D-BEA0-FC94E761AA7D}">
      <dgm:prSet/>
      <dgm:spPr/>
      <dgm:t>
        <a:bodyPr/>
        <a:lstStyle/>
        <a:p>
          <a:endParaRPr lang="en-US"/>
        </a:p>
      </dgm:t>
    </dgm:pt>
    <dgm:pt modelId="{7A23AAA6-B42A-446C-B686-CA175E2C322C}">
      <dgm:prSet/>
      <dgm:spPr/>
      <dgm:t>
        <a:bodyPr/>
        <a:lstStyle/>
        <a:p>
          <a:r>
            <a:rPr lang="en-US"/>
            <a:t>Obesity, low bone density, poor flexibility/strength</a:t>
          </a:r>
        </a:p>
      </dgm:t>
    </dgm:pt>
    <dgm:pt modelId="{8A143A8D-DDB1-4CEC-956B-12AF2EEC01CE}" type="parTrans" cxnId="{794F828E-C915-4E4C-B198-9BA3DE16750F}">
      <dgm:prSet/>
      <dgm:spPr/>
      <dgm:t>
        <a:bodyPr/>
        <a:lstStyle/>
        <a:p>
          <a:endParaRPr lang="en-US"/>
        </a:p>
      </dgm:t>
    </dgm:pt>
    <dgm:pt modelId="{D7384955-91E4-442B-B443-817E3E30E094}" type="sibTrans" cxnId="{794F828E-C915-4E4C-B198-9BA3DE16750F}">
      <dgm:prSet/>
      <dgm:spPr/>
      <dgm:t>
        <a:bodyPr/>
        <a:lstStyle/>
        <a:p>
          <a:endParaRPr lang="en-US"/>
        </a:p>
      </dgm:t>
    </dgm:pt>
    <dgm:pt modelId="{EDBCC975-E824-4073-A171-BDF3B866DBBE}">
      <dgm:prSet/>
      <dgm:spPr/>
      <dgm:t>
        <a:bodyPr/>
        <a:lstStyle/>
        <a:p>
          <a:r>
            <a:rPr lang="en-US"/>
            <a:t>Substandard or no access to healthcare</a:t>
          </a:r>
        </a:p>
      </dgm:t>
    </dgm:pt>
    <dgm:pt modelId="{A0DEA058-D92B-466F-BA88-9A3C5453F600}" type="parTrans" cxnId="{9BF92632-E55C-4342-9AF0-12C601476525}">
      <dgm:prSet/>
      <dgm:spPr/>
      <dgm:t>
        <a:bodyPr/>
        <a:lstStyle/>
        <a:p>
          <a:endParaRPr lang="en-US"/>
        </a:p>
      </dgm:t>
    </dgm:pt>
    <dgm:pt modelId="{F8DEE810-5A34-4755-B16F-D754BD4E06A5}" type="sibTrans" cxnId="{9BF92632-E55C-4342-9AF0-12C601476525}">
      <dgm:prSet/>
      <dgm:spPr/>
      <dgm:t>
        <a:bodyPr/>
        <a:lstStyle/>
        <a:p>
          <a:endParaRPr lang="en-US"/>
        </a:p>
      </dgm:t>
    </dgm:pt>
    <dgm:pt modelId="{863182E0-9CC7-4834-BB4C-64C328BF5172}">
      <dgm:prSet/>
      <dgm:spPr/>
      <dgm:t>
        <a:bodyPr/>
        <a:lstStyle/>
        <a:p>
          <a:r>
            <a:rPr lang="en-US"/>
            <a:t>Individuals with IDD are twice as likely to die prematurely</a:t>
          </a:r>
        </a:p>
      </dgm:t>
    </dgm:pt>
    <dgm:pt modelId="{60E39B68-1903-4A14-BFA6-BF5CBF1D93FB}" type="parTrans" cxnId="{1D2904E9-8FCE-45E2-84A2-7EE77A4FFD9A}">
      <dgm:prSet/>
      <dgm:spPr/>
      <dgm:t>
        <a:bodyPr/>
        <a:lstStyle/>
        <a:p>
          <a:endParaRPr lang="en-US"/>
        </a:p>
      </dgm:t>
    </dgm:pt>
    <dgm:pt modelId="{76ED47D4-2300-4F18-AC2A-EF7EE8EB50FA}" type="sibTrans" cxnId="{1D2904E9-8FCE-45E2-84A2-7EE77A4FFD9A}">
      <dgm:prSet/>
      <dgm:spPr/>
      <dgm:t>
        <a:bodyPr/>
        <a:lstStyle/>
        <a:p>
          <a:endParaRPr lang="en-US"/>
        </a:p>
      </dgm:t>
    </dgm:pt>
    <dgm:pt modelId="{6AA1EAFC-8E52-4824-B94B-CA1BC733DFBE}">
      <dgm:prSet/>
      <dgm:spPr/>
      <dgm:t>
        <a:bodyPr/>
        <a:lstStyle/>
        <a:p>
          <a:r>
            <a:rPr lang="en-US"/>
            <a:t>Adults with IDD are 14% more likely to be obese</a:t>
          </a:r>
        </a:p>
      </dgm:t>
    </dgm:pt>
    <dgm:pt modelId="{464D747F-1466-4CC3-9CC0-F357377BEA52}" type="parTrans" cxnId="{FDBB7158-6C29-4E48-8D27-440948F7843B}">
      <dgm:prSet/>
      <dgm:spPr/>
      <dgm:t>
        <a:bodyPr/>
        <a:lstStyle/>
        <a:p>
          <a:endParaRPr lang="en-US"/>
        </a:p>
      </dgm:t>
    </dgm:pt>
    <dgm:pt modelId="{05B6CE9F-0344-428D-97BD-4447C1751DD5}" type="sibTrans" cxnId="{FDBB7158-6C29-4E48-8D27-440948F7843B}">
      <dgm:prSet/>
      <dgm:spPr/>
      <dgm:t>
        <a:bodyPr/>
        <a:lstStyle/>
        <a:p>
          <a:endParaRPr lang="en-US"/>
        </a:p>
      </dgm:t>
    </dgm:pt>
    <dgm:pt modelId="{CF53696F-2CD9-49A6-908F-E5454FD1B258}">
      <dgm:prSet/>
      <dgm:spPr/>
      <dgm:t>
        <a:bodyPr/>
        <a:lstStyle/>
        <a:p>
          <a:r>
            <a:rPr lang="en-US"/>
            <a:t>As many as 3 in 5 people with IDD may have a co-occurring mental health condition</a:t>
          </a:r>
        </a:p>
      </dgm:t>
    </dgm:pt>
    <dgm:pt modelId="{CF626295-A514-4E6E-8F6A-B41BDE0C8F6B}" type="parTrans" cxnId="{FD508855-648C-4B47-BEE5-14F016E08113}">
      <dgm:prSet/>
      <dgm:spPr/>
      <dgm:t>
        <a:bodyPr/>
        <a:lstStyle/>
        <a:p>
          <a:endParaRPr lang="en-US"/>
        </a:p>
      </dgm:t>
    </dgm:pt>
    <dgm:pt modelId="{85E2943A-4575-4801-89E2-3A646FABA373}" type="sibTrans" cxnId="{FD508855-648C-4B47-BEE5-14F016E08113}">
      <dgm:prSet/>
      <dgm:spPr/>
      <dgm:t>
        <a:bodyPr/>
        <a:lstStyle/>
        <a:p>
          <a:endParaRPr lang="en-US"/>
        </a:p>
      </dgm:t>
    </dgm:pt>
    <dgm:pt modelId="{D10A5240-2AAD-4942-AA4A-C200A12CB579}" type="pres">
      <dgm:prSet presAssocID="{EDE6D930-AB84-400E-9282-F7FC590ABA41}" presName="linear" presStyleCnt="0">
        <dgm:presLayoutVars>
          <dgm:animLvl val="lvl"/>
          <dgm:resizeHandles val="exact"/>
        </dgm:presLayoutVars>
      </dgm:prSet>
      <dgm:spPr/>
    </dgm:pt>
    <dgm:pt modelId="{9FC944E2-3F46-4655-8316-B95A02413E58}" type="pres">
      <dgm:prSet presAssocID="{2EA0AA50-6AF3-4FEA-8F9A-A8506E19F26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DD5533F-D0E1-4808-BC2D-1196BFF1F78D}" type="pres">
      <dgm:prSet presAssocID="{500852E8-51BF-4FA0-9737-46C61FB20962}" presName="spacer" presStyleCnt="0"/>
      <dgm:spPr/>
    </dgm:pt>
    <dgm:pt modelId="{CD2DF241-73D9-49B8-9C34-97C313E55619}" type="pres">
      <dgm:prSet presAssocID="{7A23AAA6-B42A-446C-B686-CA175E2C322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5051C5E-8C66-4DBE-B26A-D82416BA1960}" type="pres">
      <dgm:prSet presAssocID="{D7384955-91E4-442B-B443-817E3E30E094}" presName="spacer" presStyleCnt="0"/>
      <dgm:spPr/>
    </dgm:pt>
    <dgm:pt modelId="{031EDB2D-1011-4190-BC5B-EBFE38819436}" type="pres">
      <dgm:prSet presAssocID="{EDBCC975-E824-4073-A171-BDF3B866DBB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26EEE86-9E6D-48F7-99D2-DCBFFECE379D}" type="pres">
      <dgm:prSet presAssocID="{F8DEE810-5A34-4755-B16F-D754BD4E06A5}" presName="spacer" presStyleCnt="0"/>
      <dgm:spPr/>
    </dgm:pt>
    <dgm:pt modelId="{6F7D79D5-C844-4AD3-9A52-1198C5DB1BCB}" type="pres">
      <dgm:prSet presAssocID="{863182E0-9CC7-4834-BB4C-64C328BF517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C84021F-C51C-4CE9-B9D1-E7BF41397EA5}" type="pres">
      <dgm:prSet presAssocID="{76ED47D4-2300-4F18-AC2A-EF7EE8EB50FA}" presName="spacer" presStyleCnt="0"/>
      <dgm:spPr/>
    </dgm:pt>
    <dgm:pt modelId="{06729BBF-53A3-40D9-92A2-25E4EBDC5465}" type="pres">
      <dgm:prSet presAssocID="{6AA1EAFC-8E52-4824-B94B-CA1BC733DFB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BAE230E-5ADC-425E-ABB7-6068F7D224DA}" type="pres">
      <dgm:prSet presAssocID="{05B6CE9F-0344-428D-97BD-4447C1751DD5}" presName="spacer" presStyleCnt="0"/>
      <dgm:spPr/>
    </dgm:pt>
    <dgm:pt modelId="{A39F8E99-8AB2-4519-9930-9F34E75DFDDF}" type="pres">
      <dgm:prSet presAssocID="{CF53696F-2CD9-49A6-908F-E5454FD1B25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BF92632-E55C-4342-9AF0-12C601476525}" srcId="{EDE6D930-AB84-400E-9282-F7FC590ABA41}" destId="{EDBCC975-E824-4073-A171-BDF3B866DBBE}" srcOrd="2" destOrd="0" parTransId="{A0DEA058-D92B-466F-BA88-9A3C5453F600}" sibTransId="{F8DEE810-5A34-4755-B16F-D754BD4E06A5}"/>
    <dgm:cxn modelId="{FD2D2E50-654A-494E-AF9B-853CFAF5C9E3}" type="presOf" srcId="{EDE6D930-AB84-400E-9282-F7FC590ABA41}" destId="{D10A5240-2AAD-4942-AA4A-C200A12CB579}" srcOrd="0" destOrd="0" presId="urn:microsoft.com/office/officeart/2005/8/layout/vList2"/>
    <dgm:cxn modelId="{FD508855-648C-4B47-BEE5-14F016E08113}" srcId="{EDE6D930-AB84-400E-9282-F7FC590ABA41}" destId="{CF53696F-2CD9-49A6-908F-E5454FD1B258}" srcOrd="5" destOrd="0" parTransId="{CF626295-A514-4E6E-8F6A-B41BDE0C8F6B}" sibTransId="{85E2943A-4575-4801-89E2-3A646FABA373}"/>
    <dgm:cxn modelId="{FDBB7158-6C29-4E48-8D27-440948F7843B}" srcId="{EDE6D930-AB84-400E-9282-F7FC590ABA41}" destId="{6AA1EAFC-8E52-4824-B94B-CA1BC733DFBE}" srcOrd="4" destOrd="0" parTransId="{464D747F-1466-4CC3-9CC0-F357377BEA52}" sibTransId="{05B6CE9F-0344-428D-97BD-4447C1751DD5}"/>
    <dgm:cxn modelId="{EE96367F-4363-4902-88C0-6123E9D0DCD0}" type="presOf" srcId="{EDBCC975-E824-4073-A171-BDF3B866DBBE}" destId="{031EDB2D-1011-4190-BC5B-EBFE38819436}" srcOrd="0" destOrd="0" presId="urn:microsoft.com/office/officeart/2005/8/layout/vList2"/>
    <dgm:cxn modelId="{794F828E-C915-4E4C-B198-9BA3DE16750F}" srcId="{EDE6D930-AB84-400E-9282-F7FC590ABA41}" destId="{7A23AAA6-B42A-446C-B686-CA175E2C322C}" srcOrd="1" destOrd="0" parTransId="{8A143A8D-DDB1-4CEC-956B-12AF2EEC01CE}" sibTransId="{D7384955-91E4-442B-B443-817E3E30E094}"/>
    <dgm:cxn modelId="{5E1E9196-BCB3-47FE-92E4-EAD448C8ACBE}" type="presOf" srcId="{CF53696F-2CD9-49A6-908F-E5454FD1B258}" destId="{A39F8E99-8AB2-4519-9930-9F34E75DFDDF}" srcOrd="0" destOrd="0" presId="urn:microsoft.com/office/officeart/2005/8/layout/vList2"/>
    <dgm:cxn modelId="{53DCE0A2-2A37-460D-BEA0-FC94E761AA7D}" srcId="{EDE6D930-AB84-400E-9282-F7FC590ABA41}" destId="{2EA0AA50-6AF3-4FEA-8F9A-A8506E19F26D}" srcOrd="0" destOrd="0" parTransId="{B79AD8A1-D54A-4F89-BDDD-1768480F756E}" sibTransId="{500852E8-51BF-4FA0-9737-46C61FB20962}"/>
    <dgm:cxn modelId="{748F5CA7-6A7B-46D7-9CE7-B9BC0234F474}" type="presOf" srcId="{863182E0-9CC7-4834-BB4C-64C328BF5172}" destId="{6F7D79D5-C844-4AD3-9A52-1198C5DB1BCB}" srcOrd="0" destOrd="0" presId="urn:microsoft.com/office/officeart/2005/8/layout/vList2"/>
    <dgm:cxn modelId="{E9069BB7-C58A-49B4-B2DF-D6023CD96109}" type="presOf" srcId="{7A23AAA6-B42A-446C-B686-CA175E2C322C}" destId="{CD2DF241-73D9-49B8-9C34-97C313E55619}" srcOrd="0" destOrd="0" presId="urn:microsoft.com/office/officeart/2005/8/layout/vList2"/>
    <dgm:cxn modelId="{344FD4B8-3917-4282-AE9C-0D5E8316D309}" type="presOf" srcId="{2EA0AA50-6AF3-4FEA-8F9A-A8506E19F26D}" destId="{9FC944E2-3F46-4655-8316-B95A02413E58}" srcOrd="0" destOrd="0" presId="urn:microsoft.com/office/officeart/2005/8/layout/vList2"/>
    <dgm:cxn modelId="{1D2904E9-8FCE-45E2-84A2-7EE77A4FFD9A}" srcId="{EDE6D930-AB84-400E-9282-F7FC590ABA41}" destId="{863182E0-9CC7-4834-BB4C-64C328BF5172}" srcOrd="3" destOrd="0" parTransId="{60E39B68-1903-4A14-BFA6-BF5CBF1D93FB}" sibTransId="{76ED47D4-2300-4F18-AC2A-EF7EE8EB50FA}"/>
    <dgm:cxn modelId="{63EC72F3-9C67-42F5-857D-532CBC251894}" type="presOf" srcId="{6AA1EAFC-8E52-4824-B94B-CA1BC733DFBE}" destId="{06729BBF-53A3-40D9-92A2-25E4EBDC5465}" srcOrd="0" destOrd="0" presId="urn:microsoft.com/office/officeart/2005/8/layout/vList2"/>
    <dgm:cxn modelId="{FB555A16-80E2-430B-BC3C-B5EDDC7A1F51}" type="presParOf" srcId="{D10A5240-2AAD-4942-AA4A-C200A12CB579}" destId="{9FC944E2-3F46-4655-8316-B95A02413E58}" srcOrd="0" destOrd="0" presId="urn:microsoft.com/office/officeart/2005/8/layout/vList2"/>
    <dgm:cxn modelId="{F6522C8F-2F86-4254-BB2B-37883D153161}" type="presParOf" srcId="{D10A5240-2AAD-4942-AA4A-C200A12CB579}" destId="{1DD5533F-D0E1-4808-BC2D-1196BFF1F78D}" srcOrd="1" destOrd="0" presId="urn:microsoft.com/office/officeart/2005/8/layout/vList2"/>
    <dgm:cxn modelId="{39827A0E-4F75-44CC-8D0C-6AAEB57FCE1F}" type="presParOf" srcId="{D10A5240-2AAD-4942-AA4A-C200A12CB579}" destId="{CD2DF241-73D9-49B8-9C34-97C313E55619}" srcOrd="2" destOrd="0" presId="urn:microsoft.com/office/officeart/2005/8/layout/vList2"/>
    <dgm:cxn modelId="{F4934BA9-4CF2-4BC8-9A78-43938A8FA4C3}" type="presParOf" srcId="{D10A5240-2AAD-4942-AA4A-C200A12CB579}" destId="{F5051C5E-8C66-4DBE-B26A-D82416BA1960}" srcOrd="3" destOrd="0" presId="urn:microsoft.com/office/officeart/2005/8/layout/vList2"/>
    <dgm:cxn modelId="{EB7A23C0-8C09-49E8-9B32-3702E7DAC13B}" type="presParOf" srcId="{D10A5240-2AAD-4942-AA4A-C200A12CB579}" destId="{031EDB2D-1011-4190-BC5B-EBFE38819436}" srcOrd="4" destOrd="0" presId="urn:microsoft.com/office/officeart/2005/8/layout/vList2"/>
    <dgm:cxn modelId="{AF0D709A-8C04-4B6C-BF4A-754EF5622754}" type="presParOf" srcId="{D10A5240-2AAD-4942-AA4A-C200A12CB579}" destId="{126EEE86-9E6D-48F7-99D2-DCBFFECE379D}" srcOrd="5" destOrd="0" presId="urn:microsoft.com/office/officeart/2005/8/layout/vList2"/>
    <dgm:cxn modelId="{CFA0A00B-2D18-4F92-BF46-9C4685418F79}" type="presParOf" srcId="{D10A5240-2AAD-4942-AA4A-C200A12CB579}" destId="{6F7D79D5-C844-4AD3-9A52-1198C5DB1BCB}" srcOrd="6" destOrd="0" presId="urn:microsoft.com/office/officeart/2005/8/layout/vList2"/>
    <dgm:cxn modelId="{D132A58F-577C-483C-8FCD-AE359D381B27}" type="presParOf" srcId="{D10A5240-2AAD-4942-AA4A-C200A12CB579}" destId="{FC84021F-C51C-4CE9-B9D1-E7BF41397EA5}" srcOrd="7" destOrd="0" presId="urn:microsoft.com/office/officeart/2005/8/layout/vList2"/>
    <dgm:cxn modelId="{37607ACA-66B3-4100-B933-51BE1DA32DAF}" type="presParOf" srcId="{D10A5240-2AAD-4942-AA4A-C200A12CB579}" destId="{06729BBF-53A3-40D9-92A2-25E4EBDC5465}" srcOrd="8" destOrd="0" presId="urn:microsoft.com/office/officeart/2005/8/layout/vList2"/>
    <dgm:cxn modelId="{B5940A3A-14BF-4E65-A819-4E788B0531F9}" type="presParOf" srcId="{D10A5240-2AAD-4942-AA4A-C200A12CB579}" destId="{DBAE230E-5ADC-425E-ABB7-6068F7D224DA}" srcOrd="9" destOrd="0" presId="urn:microsoft.com/office/officeart/2005/8/layout/vList2"/>
    <dgm:cxn modelId="{04973F94-967E-4DEA-8AD4-8A8C1FAE281D}" type="presParOf" srcId="{D10A5240-2AAD-4942-AA4A-C200A12CB579}" destId="{A39F8E99-8AB2-4519-9930-9F34E75DFDD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3DCE35-739F-450D-AD36-80960A7227FD}">
      <dsp:nvSpPr>
        <dsp:cNvPr id="0" name=""/>
        <dsp:cNvSpPr/>
      </dsp:nvSpPr>
      <dsp:spPr>
        <a:xfrm>
          <a:off x="0" y="1852"/>
          <a:ext cx="7912100" cy="93901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E50C3-DE1B-4E7D-877E-0D146345C5F3}">
      <dsp:nvSpPr>
        <dsp:cNvPr id="0" name=""/>
        <dsp:cNvSpPr/>
      </dsp:nvSpPr>
      <dsp:spPr>
        <a:xfrm>
          <a:off x="284053" y="213132"/>
          <a:ext cx="516460" cy="5164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B65E78-A9C2-479A-A517-A8301F40832E}">
      <dsp:nvSpPr>
        <dsp:cNvPr id="0" name=""/>
        <dsp:cNvSpPr/>
      </dsp:nvSpPr>
      <dsp:spPr>
        <a:xfrm>
          <a:off x="1084567" y="1852"/>
          <a:ext cx="6827532" cy="939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80" tIns="99380" rIns="99380" bIns="993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17,000 athletes</a:t>
          </a:r>
        </a:p>
      </dsp:txBody>
      <dsp:txXfrm>
        <a:off x="1084567" y="1852"/>
        <a:ext cx="6827532" cy="939019"/>
      </dsp:txXfrm>
    </dsp:sp>
    <dsp:sp modelId="{1295E98E-B4C9-45E5-B490-B8CD33BCA7FE}">
      <dsp:nvSpPr>
        <dsp:cNvPr id="0" name=""/>
        <dsp:cNvSpPr/>
      </dsp:nvSpPr>
      <dsp:spPr>
        <a:xfrm>
          <a:off x="0" y="1175627"/>
          <a:ext cx="7912100" cy="93901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3C64F-C365-4082-8B9E-136700864469}">
      <dsp:nvSpPr>
        <dsp:cNvPr id="0" name=""/>
        <dsp:cNvSpPr/>
      </dsp:nvSpPr>
      <dsp:spPr>
        <a:xfrm>
          <a:off x="284053" y="1386907"/>
          <a:ext cx="516460" cy="5164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08553-48FA-4E32-9F16-E8D445108DEE}">
      <dsp:nvSpPr>
        <dsp:cNvPr id="0" name=""/>
        <dsp:cNvSpPr/>
      </dsp:nvSpPr>
      <dsp:spPr>
        <a:xfrm>
          <a:off x="1084567" y="1175627"/>
          <a:ext cx="6827532" cy="939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80" tIns="99380" rIns="99380" bIns="993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98 programs</a:t>
          </a:r>
        </a:p>
      </dsp:txBody>
      <dsp:txXfrm>
        <a:off x="1084567" y="1175627"/>
        <a:ext cx="6827532" cy="939019"/>
      </dsp:txXfrm>
    </dsp:sp>
    <dsp:sp modelId="{9491C263-BA5B-4A7E-B58F-DC07A0F1134E}">
      <dsp:nvSpPr>
        <dsp:cNvPr id="0" name=""/>
        <dsp:cNvSpPr/>
      </dsp:nvSpPr>
      <dsp:spPr>
        <a:xfrm>
          <a:off x="0" y="2349402"/>
          <a:ext cx="7912100" cy="93901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F79C8-000C-4960-BEAE-1E3A475EFAE5}">
      <dsp:nvSpPr>
        <dsp:cNvPr id="0" name=""/>
        <dsp:cNvSpPr/>
      </dsp:nvSpPr>
      <dsp:spPr>
        <a:xfrm>
          <a:off x="284053" y="2560681"/>
          <a:ext cx="516460" cy="5164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86A73-34BD-4536-9447-C5E6C0959A21}">
      <dsp:nvSpPr>
        <dsp:cNvPr id="0" name=""/>
        <dsp:cNvSpPr/>
      </dsp:nvSpPr>
      <dsp:spPr>
        <a:xfrm>
          <a:off x="1084567" y="2349402"/>
          <a:ext cx="6827532" cy="939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80" tIns="99380" rIns="99380" bIns="993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4 regions</a:t>
          </a:r>
        </a:p>
      </dsp:txBody>
      <dsp:txXfrm>
        <a:off x="1084567" y="2349402"/>
        <a:ext cx="6827532" cy="939019"/>
      </dsp:txXfrm>
    </dsp:sp>
    <dsp:sp modelId="{515AACD9-C766-4F2C-9E30-60818EA61CB1}">
      <dsp:nvSpPr>
        <dsp:cNvPr id="0" name=""/>
        <dsp:cNvSpPr/>
      </dsp:nvSpPr>
      <dsp:spPr>
        <a:xfrm>
          <a:off x="0" y="3523177"/>
          <a:ext cx="7912100" cy="93901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378A1B-0355-40E6-8E77-CD9E4DBAA3EB}">
      <dsp:nvSpPr>
        <dsp:cNvPr id="0" name=""/>
        <dsp:cNvSpPr/>
      </dsp:nvSpPr>
      <dsp:spPr>
        <a:xfrm>
          <a:off x="284053" y="3734456"/>
          <a:ext cx="516460" cy="5164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BA5AA7-1325-4210-9B20-7647808D6A0F}">
      <dsp:nvSpPr>
        <dsp:cNvPr id="0" name=""/>
        <dsp:cNvSpPr/>
      </dsp:nvSpPr>
      <dsp:spPr>
        <a:xfrm>
          <a:off x="1084567" y="3523177"/>
          <a:ext cx="6827532" cy="939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80" tIns="99380" rIns="99380" bIns="993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13 sports</a:t>
          </a:r>
        </a:p>
      </dsp:txBody>
      <dsp:txXfrm>
        <a:off x="1084567" y="3523177"/>
        <a:ext cx="6827532" cy="939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944E2-3F46-4655-8316-B95A02413E58}">
      <dsp:nvSpPr>
        <dsp:cNvPr id="0" name=""/>
        <dsp:cNvSpPr/>
      </dsp:nvSpPr>
      <dsp:spPr>
        <a:xfrm>
          <a:off x="0" y="49074"/>
          <a:ext cx="791210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Vision, hearing, dental issues</a:t>
          </a:r>
        </a:p>
      </dsp:txBody>
      <dsp:txXfrm>
        <a:off x="33412" y="82486"/>
        <a:ext cx="7845276" cy="617626"/>
      </dsp:txXfrm>
    </dsp:sp>
    <dsp:sp modelId="{CD2DF241-73D9-49B8-9C34-97C313E55619}">
      <dsp:nvSpPr>
        <dsp:cNvPr id="0" name=""/>
        <dsp:cNvSpPr/>
      </dsp:nvSpPr>
      <dsp:spPr>
        <a:xfrm>
          <a:off x="0" y="785364"/>
          <a:ext cx="791210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Obesity, low bone density, poor flexibility/strength</a:t>
          </a:r>
        </a:p>
      </dsp:txBody>
      <dsp:txXfrm>
        <a:off x="33412" y="818776"/>
        <a:ext cx="7845276" cy="617626"/>
      </dsp:txXfrm>
    </dsp:sp>
    <dsp:sp modelId="{031EDB2D-1011-4190-BC5B-EBFE38819436}">
      <dsp:nvSpPr>
        <dsp:cNvPr id="0" name=""/>
        <dsp:cNvSpPr/>
      </dsp:nvSpPr>
      <dsp:spPr>
        <a:xfrm>
          <a:off x="0" y="1521654"/>
          <a:ext cx="791210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Substandard or no access to healthcare</a:t>
          </a:r>
        </a:p>
      </dsp:txBody>
      <dsp:txXfrm>
        <a:off x="33412" y="1555066"/>
        <a:ext cx="7845276" cy="617626"/>
      </dsp:txXfrm>
    </dsp:sp>
    <dsp:sp modelId="{6F7D79D5-C844-4AD3-9A52-1198C5DB1BCB}">
      <dsp:nvSpPr>
        <dsp:cNvPr id="0" name=""/>
        <dsp:cNvSpPr/>
      </dsp:nvSpPr>
      <dsp:spPr>
        <a:xfrm>
          <a:off x="0" y="2257945"/>
          <a:ext cx="791210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Individuals with IDD are twice as likely to die prematurely</a:t>
          </a:r>
        </a:p>
      </dsp:txBody>
      <dsp:txXfrm>
        <a:off x="33412" y="2291357"/>
        <a:ext cx="7845276" cy="617626"/>
      </dsp:txXfrm>
    </dsp:sp>
    <dsp:sp modelId="{06729BBF-53A3-40D9-92A2-25E4EBDC5465}">
      <dsp:nvSpPr>
        <dsp:cNvPr id="0" name=""/>
        <dsp:cNvSpPr/>
      </dsp:nvSpPr>
      <dsp:spPr>
        <a:xfrm>
          <a:off x="0" y="2994235"/>
          <a:ext cx="791210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Adults with IDD are 14% more likely to be obese</a:t>
          </a:r>
        </a:p>
      </dsp:txBody>
      <dsp:txXfrm>
        <a:off x="33412" y="3027647"/>
        <a:ext cx="7845276" cy="617626"/>
      </dsp:txXfrm>
    </dsp:sp>
    <dsp:sp modelId="{A39F8E99-8AB2-4519-9930-9F34E75DFDDF}">
      <dsp:nvSpPr>
        <dsp:cNvPr id="0" name=""/>
        <dsp:cNvSpPr/>
      </dsp:nvSpPr>
      <dsp:spPr>
        <a:xfrm>
          <a:off x="0" y="3730525"/>
          <a:ext cx="791210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As many as 3 in 5 people with IDD may have a co-occurring mental health condition</a:t>
          </a:r>
        </a:p>
      </dsp:txBody>
      <dsp:txXfrm>
        <a:off x="33412" y="3763937"/>
        <a:ext cx="7845276" cy="617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70A94-535E-A242-8751-E65D819C19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42F98-C731-A94C-AA10-6D9C96A04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0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25BBB-A885-FB47-A586-C46B257BEE92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4B2F-0019-C942-9AE2-8EB4A0794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320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1150622"/>
            <a:ext cx="7773293" cy="1470049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4703" y="2973325"/>
            <a:ext cx="6400354" cy="1752451"/>
          </a:xfrm>
        </p:spPr>
        <p:txBody>
          <a:bodyPr/>
          <a:lstStyle>
            <a:lvl1pPr marL="0" indent="0" algn="l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b="1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543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>
                <a:solidFill>
                  <a:srgbClr val="2E3333"/>
                </a:solidFill>
              </a:rPr>
              <a:t> /  </a:t>
            </a:r>
            <a:r>
              <a:rPr lang="en-US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  <p:extLst>
      <p:ext uri="{BB962C8B-B14F-4D97-AF65-F5344CB8AC3E}">
        <p14:creationId xmlns:p14="http://schemas.microsoft.com/office/powerpoint/2010/main" val="380949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ADDA2-E13B-F548-856B-05843CC20A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4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4711" y="1741289"/>
            <a:ext cx="3902273" cy="4464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141" y="1741289"/>
            <a:ext cx="3902273" cy="446484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59849-736F-2C48-9F66-0F7642C7CE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>
                <a:solidFill>
                  <a:srgbClr val="2E3333"/>
                </a:solidFill>
              </a:rPr>
              <a:t> /  </a:t>
            </a:r>
            <a:r>
              <a:rPr lang="en-US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  <p:extLst>
      <p:ext uri="{BB962C8B-B14F-4D97-AF65-F5344CB8AC3E}">
        <p14:creationId xmlns:p14="http://schemas.microsoft.com/office/powerpoint/2010/main" val="11477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>
                <a:solidFill>
                  <a:srgbClr val="2E3333"/>
                </a:solidFill>
              </a:rPr>
              <a:t> /  </a:t>
            </a:r>
            <a:r>
              <a:rPr lang="en-US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  <p:extLst>
      <p:ext uri="{BB962C8B-B14F-4D97-AF65-F5344CB8AC3E}">
        <p14:creationId xmlns:p14="http://schemas.microsoft.com/office/powerpoint/2010/main" val="422624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>
                <a:solidFill>
                  <a:srgbClr val="2E3333"/>
                </a:solidFill>
              </a:rPr>
              <a:t> /  </a:t>
            </a:r>
            <a:r>
              <a:rPr lang="en-US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  <p:extLst>
      <p:ext uri="{BB962C8B-B14F-4D97-AF65-F5344CB8AC3E}">
        <p14:creationId xmlns:p14="http://schemas.microsoft.com/office/powerpoint/2010/main" val="35095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826519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1910081"/>
            <a:ext cx="5111130" cy="42156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910081"/>
            <a:ext cx="3008189" cy="4215684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>
                <a:solidFill>
                  <a:srgbClr val="2E3333"/>
                </a:solidFill>
              </a:rPr>
              <a:t> /  </a:t>
            </a:r>
            <a:r>
              <a:rPr lang="en-US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  <p:extLst>
      <p:ext uri="{BB962C8B-B14F-4D97-AF65-F5344CB8AC3E}">
        <p14:creationId xmlns:p14="http://schemas.microsoft.com/office/powerpoint/2010/main" val="2239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8F6C85-62F1-2E45-BAF4-9247EEFC73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917" y="221921"/>
            <a:ext cx="8791061" cy="643621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r>
              <a:rPr lang="ga-IE" noProof="0">
                <a:sym typeface="Ubuntu" charset="0"/>
              </a:rPr>
              <a:t>Drag picture to placeholder or click icon to add</a:t>
            </a:r>
            <a:endParaRPr lang="en-US" noProof="0">
              <a:sym typeface="Ubuntu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43" y="5084341"/>
            <a:ext cx="6875132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0743" y="5757637"/>
            <a:ext cx="6891759" cy="616450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2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>
                <a:latin typeface="Ubuntu"/>
                <a:cs typeface="Ubuntu"/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>
                <a:latin typeface="Ubuntu"/>
                <a:cs typeface="Ubuntu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7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>
                <a:latin typeface="Ubuntu"/>
                <a:cs typeface="Ubuntu"/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>
                <a:latin typeface="Ubuntu"/>
                <a:cs typeface="Ubuntu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7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b="1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95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2600179"/>
            <a:ext cx="7772176" cy="1361777"/>
          </a:xfrm>
        </p:spPr>
        <p:txBody>
          <a:bodyPr/>
          <a:lstStyle>
            <a:lvl1pPr algn="l">
              <a:defRPr sz="2800" b="1" cap="all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1099991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b="1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8790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4711" y="2375297"/>
            <a:ext cx="3902273" cy="185737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141" y="2375297"/>
            <a:ext cx="3902273" cy="185737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b="1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1254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2246177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885765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2267025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906613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b="1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407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b="1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092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/>
              <a:t> / </a:t>
            </a:r>
            <a:r>
              <a:rPr lang="en-US" b="1">
                <a:latin typeface="Helvetica Neue"/>
                <a:cs typeface="Helvetica Neue"/>
              </a:rPr>
              <a:t>storyful.</a:t>
            </a:r>
          </a:p>
        </p:txBody>
      </p:sp>
    </p:spTree>
    <p:extLst>
      <p:ext uri="{BB962C8B-B14F-4D97-AF65-F5344CB8AC3E}">
        <p14:creationId xmlns:p14="http://schemas.microsoft.com/office/powerpoint/2010/main" val="40043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b="1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325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r>
              <a:rPr lang="ga-IE" noProof="0">
                <a:sym typeface="Ubuntu Light" charset="0"/>
              </a:rPr>
              <a:t>Drag picture to placeholder or click icon to add</a:t>
            </a:r>
            <a:endParaRPr lang="en-US" noProof="0">
              <a:sym typeface="Ubuntu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b="1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103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4513" y="2374900"/>
            <a:ext cx="79121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>
                <a:sym typeface="Ubuntu Light" charset="0"/>
              </a:rPr>
              <a:t>Click to edit Master text styles</a:t>
            </a:r>
          </a:p>
          <a:p>
            <a:pPr lvl="1"/>
            <a:r>
              <a:rPr lang="ga-IE">
                <a:sym typeface="Ubuntu Light" charset="0"/>
              </a:rPr>
              <a:t>Second level</a:t>
            </a:r>
          </a:p>
          <a:p>
            <a:pPr lvl="2"/>
            <a:r>
              <a:rPr lang="ga-IE">
                <a:sym typeface="Ubuntu Light" charset="0"/>
              </a:rPr>
              <a:t>Third level</a:t>
            </a:r>
          </a:p>
          <a:p>
            <a:pPr lvl="3"/>
            <a:r>
              <a:rPr lang="ga-IE">
                <a:sym typeface="Ubuntu Light" charset="0"/>
              </a:rPr>
              <a:t>Fourth level</a:t>
            </a:r>
          </a:p>
          <a:p>
            <a:pPr lvl="4"/>
            <a:r>
              <a:rPr lang="ga-IE">
                <a:sym typeface="Ubuntu Light" charset="0"/>
              </a:rPr>
              <a:t>Fifth level</a:t>
            </a:r>
            <a:endParaRPr lang="en-US">
              <a:sym typeface="Ubuntu Light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4513" y="482600"/>
            <a:ext cx="790257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>
                <a:sym typeface="Ubuntu Light" charset="0"/>
              </a:rPr>
              <a:t>Click to edit Master title style</a:t>
            </a:r>
            <a:endParaRPr lang="en-US">
              <a:sym typeface="Ubuntu Light" charset="0"/>
            </a:endParaRPr>
          </a:p>
        </p:txBody>
      </p:sp>
      <p:sp>
        <p:nvSpPr>
          <p:cNvPr id="102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554037" y="6446156"/>
            <a:ext cx="3630637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900" spc="20">
                <a:solidFill>
                  <a:schemeClr val="tx1"/>
                </a:solidFill>
                <a:latin typeface="Ubuntu" charset="0"/>
                <a:ea typeface="MS PGothic" charset="0"/>
                <a:cs typeface="MS PGothic" charset="0"/>
                <a:sym typeface="Ubuntu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>
              <a:latin typeface="Ubuntu"/>
              <a:cs typeface="Ubuntu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78000" y="5749806"/>
            <a:ext cx="34970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b="0" i="1" kern="1200" spc="-100">
                <a:solidFill>
                  <a:srgbClr val="4F5146"/>
                </a:solidFill>
                <a:latin typeface="Ubuntu"/>
              </a:rPr>
              <a:t>Ohio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900" spc="-100">
          <a:solidFill>
            <a:srgbClr val="FFFFFF"/>
          </a:solidFill>
          <a:latin typeface="+mj-lt"/>
          <a:ea typeface="+mj-ea"/>
          <a:cs typeface="+mj-cs"/>
          <a:sym typeface="Ubuntu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5pPr>
      <a:lvl6pPr marL="321457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6pPr>
      <a:lvl7pPr marL="642915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7pPr>
      <a:lvl8pPr marL="964372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8pPr>
      <a:lvl9pPr marL="1285829" algn="l" rtl="0" eaLnBrk="1" fontAlgn="base" hangingPunct="1">
        <a:spcBef>
          <a:spcPct val="0"/>
        </a:spcBef>
        <a:spcAft>
          <a:spcPct val="0"/>
        </a:spcAft>
        <a:defRPr sz="5900">
          <a:solidFill>
            <a:srgbClr val="FFFFFF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9pPr>
    </p:titleStyle>
    <p:bodyStyle>
      <a:lvl1pPr marL="239713" indent="-23971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1pPr>
      <a:lvl2pPr marL="522288" indent="-200025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2pPr>
      <a:lvl3pPr marL="803275" indent="-160338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3pPr>
      <a:lvl4pPr marL="1123950" indent="-160338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4pPr>
      <a:lvl5pPr marL="1446213" indent="-160338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 spc="-5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5pPr>
      <a:lvl6pPr marL="321457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6pPr>
      <a:lvl7pPr marL="642915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7pPr>
      <a:lvl8pPr marL="964372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8pPr>
      <a:lvl9pPr marL="1285829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defRPr sz="2500">
          <a:solidFill>
            <a:srgbClr val="FEFDD5"/>
          </a:solidFill>
          <a:latin typeface="+mn-lt"/>
          <a:ea typeface="+mn-ea"/>
          <a:cs typeface="+mn-cs"/>
          <a:sym typeface="Ubuntu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4513" y="1741488"/>
            <a:ext cx="79121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>
                <a:sym typeface="Ubuntu" charset="0"/>
              </a:rPr>
              <a:t>Click to edit Master text styles</a:t>
            </a:r>
          </a:p>
          <a:p>
            <a:pPr lvl="1"/>
            <a:r>
              <a:rPr lang="ga-IE">
                <a:sym typeface="Ubuntu" charset="0"/>
              </a:rPr>
              <a:t>Second level</a:t>
            </a:r>
          </a:p>
          <a:p>
            <a:pPr lvl="2"/>
            <a:r>
              <a:rPr lang="ga-IE">
                <a:sym typeface="Ubuntu" charset="0"/>
              </a:rPr>
              <a:t>Third level</a:t>
            </a:r>
          </a:p>
          <a:p>
            <a:pPr lvl="3"/>
            <a:r>
              <a:rPr lang="ga-IE">
                <a:sym typeface="Ubuntu" charset="0"/>
              </a:rPr>
              <a:t>Fourth level</a:t>
            </a:r>
          </a:p>
          <a:p>
            <a:pPr lvl="4"/>
            <a:r>
              <a:rPr lang="ga-IE">
                <a:sym typeface="Ubuntu" charset="0"/>
              </a:rPr>
              <a:t>Fifth level</a:t>
            </a:r>
            <a:endParaRPr lang="en-US">
              <a:sym typeface="Ubuntu Light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4513" y="366713"/>
            <a:ext cx="7051823" cy="104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ga-IE">
                <a:sym typeface="Ubuntu Light" charset="0"/>
              </a:rPr>
              <a:t>Click to edit Master title style</a:t>
            </a:r>
            <a:endParaRPr lang="en-US">
              <a:sym typeface="Ubuntu Light" charset="0"/>
            </a:endParaRPr>
          </a:p>
        </p:txBody>
      </p:sp>
      <p:sp>
        <p:nvSpPr>
          <p:cNvPr id="205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554038" y="6470814"/>
            <a:ext cx="3498781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900">
                <a:solidFill>
                  <a:schemeClr val="tx1"/>
                </a:solidFill>
                <a:latin typeface="Ubuntu" charset="0"/>
                <a:ea typeface="MS PGothic" charset="0"/>
                <a:cs typeface="MS PGothic" charset="0"/>
                <a:sym typeface="Ubuntu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F4B88F72-1EA4-FE40-A5CA-BD0111E6622B}" type="slidenum">
              <a:rPr lang="en-US" smtClean="0"/>
              <a:pPr/>
              <a:t>‹#›</a:t>
            </a:fld>
            <a:r>
              <a:rPr lang="en-US">
                <a:solidFill>
                  <a:srgbClr val="2E3333"/>
                </a:solidFill>
              </a:rPr>
              <a:t> /  </a:t>
            </a:r>
            <a:r>
              <a:rPr lang="en-US">
                <a:solidFill>
                  <a:srgbClr val="2E3333"/>
                </a:solidFill>
                <a:latin typeface="Ubuntu"/>
                <a:cs typeface="Ubuntu"/>
              </a:rPr>
              <a:t>Special Olympics Program Name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600" spc="-100">
          <a:solidFill>
            <a:schemeClr val="tx1"/>
          </a:solidFill>
          <a:latin typeface="+mj-lt"/>
          <a:ea typeface="+mj-ea"/>
          <a:cs typeface="+mj-cs"/>
          <a:sym typeface="Ubuntu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5pPr>
      <a:lvl6pPr marL="321457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6pPr>
      <a:lvl7pPr marL="642915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7pPr>
      <a:lvl8pPr marL="964372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8pPr>
      <a:lvl9pPr marL="1285829" algn="l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Ubuntu Light" charset="0"/>
          <a:ea typeface="ヒラギノ角ゴ ProN W3" charset="0"/>
          <a:cs typeface="ヒラギノ角ゴ ProN W3" charset="0"/>
          <a:sym typeface="Ubuntu Light" charset="0"/>
        </a:defRPr>
      </a:lvl9pPr>
    </p:titleStyle>
    <p:bodyStyle>
      <a:lvl1pPr marL="239713" indent="-239713" algn="l" rtl="0" eaLnBrk="1" fontAlgn="base" hangingPunct="1">
        <a:lnSpc>
          <a:spcPct val="110000"/>
        </a:lnSpc>
        <a:spcBef>
          <a:spcPts val="85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Ubuntu" charset="0"/>
        </a:defRPr>
      </a:lvl1pPr>
      <a:lvl2pPr marL="284163" indent="-284163" algn="l" rtl="0" eaLnBrk="1" fontAlgn="base" hangingPunct="1">
        <a:lnSpc>
          <a:spcPct val="110000"/>
        </a:lnSpc>
        <a:spcBef>
          <a:spcPts val="85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25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2pPr>
      <a:lvl3pPr marL="534988" indent="-28416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3pPr>
      <a:lvl4pPr marL="534988" indent="-28416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4pPr>
      <a:lvl5pPr marL="534988" indent="-284163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5pPr>
      <a:lvl6pPr marL="857220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6pPr>
      <a:lvl7pPr marL="1178677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7pPr>
      <a:lvl8pPr marL="1500134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8pPr>
      <a:lvl9pPr marL="1821591" indent="-285740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4F5146"/>
        </a:buClr>
        <a:buSzPct val="80000"/>
        <a:buFont typeface="Ubuntu Light" charset="0"/>
        <a:buChar char="‣"/>
        <a:defRPr sz="1700">
          <a:solidFill>
            <a:srgbClr val="4F5146"/>
          </a:solidFill>
          <a:latin typeface="+mj-lt"/>
          <a:ea typeface="+mn-ea"/>
          <a:cs typeface="+mn-cs"/>
          <a:sym typeface="Ubuntu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3888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6625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9363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100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4838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3888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6625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9363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100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4838" indent="-401638" algn="l" rtl="0" eaLnBrk="1" fontAlgn="base" hangingPunct="1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Special Olympics Ohio</a:t>
            </a:r>
            <a:br>
              <a:rPr lang="en-US"/>
            </a:br>
            <a:r>
              <a:rPr lang="en-US"/>
              <a:t>Health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354" y="3170863"/>
            <a:ext cx="5543510" cy="1696942"/>
          </a:xfrm>
        </p:spPr>
        <p:txBody>
          <a:bodyPr/>
          <a:lstStyle/>
          <a:p>
            <a:r>
              <a:rPr lang="en-US" dirty="0"/>
              <a:t>Amy O’Neal</a:t>
            </a:r>
          </a:p>
          <a:p>
            <a:r>
              <a:rPr lang="en-US" dirty="0"/>
              <a:t>Senior Director of Health Strategies</a:t>
            </a:r>
          </a:p>
        </p:txBody>
      </p:sp>
    </p:spTree>
    <p:extLst>
      <p:ext uri="{BB962C8B-B14F-4D97-AF65-F5344CB8AC3E}">
        <p14:creationId xmlns:p14="http://schemas.microsoft.com/office/powerpoint/2010/main" val="29404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3D10A-C16B-A195-7DCE-9282728A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13" y="366713"/>
            <a:ext cx="7051823" cy="1046064"/>
          </a:xfrm>
        </p:spPr>
        <p:txBody>
          <a:bodyPr wrap="square" anchor="ctr">
            <a:normAutofit/>
          </a:bodyPr>
          <a:lstStyle/>
          <a:p>
            <a:r>
              <a:rPr lang="en-US" b="1"/>
              <a:t>Special Olympics Ohio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AD411-1A47-D81B-B711-EA551D076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54038" y="6470814"/>
            <a:ext cx="3498781" cy="187325"/>
          </a:xfrm>
        </p:spPr>
        <p:txBody>
          <a:bodyPr wrap="none" anchor="t">
            <a:normAutofit/>
          </a:bodyPr>
          <a:lstStyle/>
          <a:p>
            <a:pPr>
              <a:spcAft>
                <a:spcPts val="600"/>
              </a:spcAft>
            </a:pPr>
            <a:fld id="{62FADDA2-E13B-F548-856B-05843CC20AFE}" type="slidenum">
              <a:rPr lang="en-US" sz="800" smtClean="0"/>
              <a:pPr>
                <a:spcAft>
                  <a:spcPts val="600"/>
                </a:spcAft>
              </a:pPr>
              <a:t>2</a:t>
            </a:fld>
            <a:r>
              <a:rPr lang="en-US" sz="800"/>
              <a:t>/Special Olympics Ohio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6F14206-C0A6-277D-BF2D-9CA4754126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37590"/>
              </p:ext>
            </p:extLst>
          </p:nvPr>
        </p:nvGraphicFramePr>
        <p:xfrm>
          <a:off x="544513" y="1741488"/>
          <a:ext cx="7912100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25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36A47-DF2C-0448-D98E-94AF396A2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13" y="366713"/>
            <a:ext cx="7051823" cy="1046064"/>
          </a:xfrm>
        </p:spPr>
        <p:txBody>
          <a:bodyPr wrap="square" anchor="ctr">
            <a:normAutofit/>
          </a:bodyPr>
          <a:lstStyle/>
          <a:p>
            <a:r>
              <a:rPr lang="en-US" b="1"/>
              <a:t>Unique Health Challenges  in IDD Population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096E3-F1B0-3865-169E-00EF18EC3B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54038" y="6470814"/>
            <a:ext cx="3498781" cy="187325"/>
          </a:xfrm>
        </p:spPr>
        <p:txBody>
          <a:bodyPr wrap="none" anchor="t">
            <a:normAutofit/>
          </a:bodyPr>
          <a:lstStyle/>
          <a:p>
            <a:pPr>
              <a:spcAft>
                <a:spcPts val="600"/>
              </a:spcAft>
            </a:pPr>
            <a:fld id="{62FADDA2-E13B-F548-856B-05843CC20AFE}" type="slidenum">
              <a:rPr lang="en-US" sz="800" smtClean="0"/>
              <a:pPr>
                <a:spcAft>
                  <a:spcPts val="600"/>
                </a:spcAft>
              </a:pPr>
              <a:t>3</a:t>
            </a:fld>
            <a:r>
              <a:rPr lang="en-US" sz="800"/>
              <a:t> Special Olympics Ohio</a:t>
            </a:r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E8E1C100-E96D-93B7-6188-A3D15B3E33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902187"/>
              </p:ext>
            </p:extLst>
          </p:nvPr>
        </p:nvGraphicFramePr>
        <p:xfrm>
          <a:off x="544513" y="1741488"/>
          <a:ext cx="7912100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82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E5E4B-5AAF-6B8B-896B-5F5ADC12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b="1">
                <a:latin typeface="Ubuntu"/>
              </a:rPr>
              <a:t>Health Findings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764E0-A2C5-C00F-5090-348C4F4C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9395" indent="-239395"/>
            <a:r>
              <a:rPr lang="en-US" sz="2000" b="1" dirty="0">
                <a:ea typeface="+mn-lt"/>
                <a:cs typeface="+mn-lt"/>
              </a:rPr>
              <a:t>On a Special Olympics team of 10 athletes: </a:t>
            </a:r>
            <a:endParaRPr lang="en-US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 4 have untreated tooth decay and 1-2 need urgent dental care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 2 have never had an eye exam and 4 need a new prescription for glasses </a:t>
            </a:r>
          </a:p>
          <a:p>
            <a:pPr marL="0" indent="0"/>
            <a:r>
              <a:rPr lang="en-US" sz="2000" dirty="0">
                <a:ea typeface="+mn-lt"/>
                <a:cs typeface="+mn-lt"/>
              </a:rPr>
              <a:t>•    2 would fail a hearing test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2-3 have low bone density even though they may look healthy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6 have problems with flexibility and 5 will have problems with strength, placing them at risk for injury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6 are overweight or obese and at risk for chronic health conditions</a:t>
            </a:r>
            <a:endParaRPr lang="en-US" sz="2000" dirty="0"/>
          </a:p>
          <a:p>
            <a:pPr marL="239395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EFD67-2905-CA05-91BB-70891378C8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ADDA2-E13B-F548-856B-05843CC20AFE}" type="slidenum">
              <a:rPr lang="en-US" smtClean="0"/>
              <a:pPr/>
              <a:t>4</a:t>
            </a:fld>
            <a:r>
              <a:rPr lang="en-US" dirty="0"/>
              <a:t>/Special Olympics Ohio</a:t>
            </a:r>
          </a:p>
        </p:txBody>
      </p:sp>
    </p:spTree>
    <p:extLst>
      <p:ext uri="{BB962C8B-B14F-4D97-AF65-F5344CB8AC3E}">
        <p14:creationId xmlns:p14="http://schemas.microsoft.com/office/powerpoint/2010/main" val="731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C79D9-3CE6-F208-6A21-93754BB0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13" y="366713"/>
            <a:ext cx="7051823" cy="1046064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latin typeface="+mn-lt"/>
              </a:rPr>
              <a:t>Healthy Athletes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FB516-6641-E9EE-9BEE-CFD582A52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711" y="1741289"/>
            <a:ext cx="3902273" cy="4464844"/>
          </a:xfrm>
        </p:spPr>
        <p:txBody>
          <a:bodyPr wrap="square"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Free health screenings and education to Special Olympics athletes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Began in 1997 – over 2 million screenings have been completed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Over 300,000 health professionals and students have been trained to treat people with IDD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597C37-56CA-D645-EDF9-52ADC40577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54538" y="2228878"/>
            <a:ext cx="3902075" cy="34892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4DC81-0A57-D9C3-15C6-992A3C36A7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54038" y="6470814"/>
            <a:ext cx="3498781" cy="187325"/>
          </a:xfrm>
        </p:spPr>
        <p:txBody>
          <a:bodyPr wrap="none" anchor="t">
            <a:normAutofit/>
          </a:bodyPr>
          <a:lstStyle/>
          <a:p>
            <a:pPr>
              <a:spcAft>
                <a:spcPts val="600"/>
              </a:spcAft>
            </a:pPr>
            <a:fld id="{62FADDA2-E13B-F548-856B-05843CC20AFE}" type="slidenum">
              <a:rPr lang="en-US" sz="800" smtClean="0"/>
              <a:pPr>
                <a:spcAft>
                  <a:spcPts val="600"/>
                </a:spcAft>
              </a:pPr>
              <a:t>5</a:t>
            </a:fld>
            <a:r>
              <a:rPr lang="en-US" sz="800" dirty="0"/>
              <a:t>/Special Olympics Ohio</a:t>
            </a:r>
          </a:p>
        </p:txBody>
      </p:sp>
    </p:spTree>
    <p:extLst>
      <p:ext uri="{BB962C8B-B14F-4D97-AF65-F5344CB8AC3E}">
        <p14:creationId xmlns:p14="http://schemas.microsoft.com/office/powerpoint/2010/main" val="32831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D73A-265F-C5AC-BBDB-1171CA2B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HEALTHY ATHLETE DISCIPLINES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F33931-9507-2C08-0D09-4884CFAB2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038" y="1751321"/>
            <a:ext cx="635665" cy="6870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CBC7C-EC80-987A-70F5-7D138936C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ADDA2-E13B-F548-856B-05843CC20AFE}" type="slidenum">
              <a:rPr lang="en-US" smtClean="0"/>
              <a:pPr/>
              <a:t>6</a:t>
            </a:fld>
            <a:r>
              <a:rPr lang="en-US" dirty="0"/>
              <a:t>/Special Olympic Ohio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5B4C7-33C5-EDD2-5BBD-08B3A310DFDF}"/>
              </a:ext>
            </a:extLst>
          </p:cNvPr>
          <p:cNvSpPr txBox="1"/>
          <p:nvPr/>
        </p:nvSpPr>
        <p:spPr>
          <a:xfrm>
            <a:off x="1356852" y="1913143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FitFeet</a:t>
            </a:r>
            <a:r>
              <a:rPr lang="en-US" dirty="0"/>
              <a:t>- Podiatry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AE4850-D96C-D1AE-6B1A-96C41EE1B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67" y="2649901"/>
            <a:ext cx="1359636" cy="7790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DD3718-7BF2-7C34-A12F-1A0A5AD47906}"/>
              </a:ext>
            </a:extLst>
          </p:cNvPr>
          <p:cNvSpPr txBox="1"/>
          <p:nvPr/>
        </p:nvSpPr>
        <p:spPr>
          <a:xfrm>
            <a:off x="1356852" y="2959510"/>
            <a:ext cx="401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 Minds- Emotional Wellbeing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7547CE-429F-5063-16CB-597656EF5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16" y="3592138"/>
            <a:ext cx="727587" cy="7790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7C63DB-7688-C0C6-63FE-02E333B10A9F}"/>
              </a:ext>
            </a:extLst>
          </p:cNvPr>
          <p:cNvSpPr txBox="1"/>
          <p:nvPr/>
        </p:nvSpPr>
        <p:spPr>
          <a:xfrm>
            <a:off x="1356852" y="3785420"/>
            <a:ext cx="292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Smiles-Dentistry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CAE263-FE37-5401-27E7-7A82CD203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16" y="4739472"/>
            <a:ext cx="727588" cy="7466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97613D-1DD4-1DFD-1221-B7681D366E0A}"/>
              </a:ext>
            </a:extLst>
          </p:cNvPr>
          <p:cNvSpPr txBox="1"/>
          <p:nvPr/>
        </p:nvSpPr>
        <p:spPr>
          <a:xfrm>
            <a:off x="1356852" y="4966015"/>
            <a:ext cx="314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Healthy Hearing-Audiology</a:t>
            </a:r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3D498F-F923-F267-E934-B50903542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200" y="1979610"/>
            <a:ext cx="635665" cy="7516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549A3C-5A70-E418-305E-671EF9134BD5}"/>
              </a:ext>
            </a:extLst>
          </p:cNvPr>
          <p:cNvSpPr txBox="1"/>
          <p:nvPr/>
        </p:nvSpPr>
        <p:spPr>
          <a:xfrm>
            <a:off x="5810865" y="2032249"/>
            <a:ext cx="3248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Promotion-BMI, Bone </a:t>
            </a:r>
          </a:p>
          <a:p>
            <a:r>
              <a:rPr lang="en-US" dirty="0"/>
              <a:t>Density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B141647-A209-632A-1B08-A46A138460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199" y="3039450"/>
            <a:ext cx="635666" cy="7516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5AAB5E-9007-2682-721E-D04D8F357C35}"/>
              </a:ext>
            </a:extLst>
          </p:cNvPr>
          <p:cNvSpPr txBox="1"/>
          <p:nvPr/>
        </p:nvSpPr>
        <p:spPr>
          <a:xfrm>
            <a:off x="5850195" y="3073446"/>
            <a:ext cx="308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FunFitness</a:t>
            </a:r>
            <a:r>
              <a:rPr lang="en-US" dirty="0"/>
              <a:t>-Physical Therapy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E9A4894-A389-0A9B-B0D1-5283558BF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949" y="4167330"/>
            <a:ext cx="806246" cy="7466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088EE3B-A8AF-E9B4-CD46-4A70C997065A}"/>
              </a:ext>
            </a:extLst>
          </p:cNvPr>
          <p:cNvSpPr txBox="1"/>
          <p:nvPr/>
        </p:nvSpPr>
        <p:spPr>
          <a:xfrm>
            <a:off x="5850195" y="4249851"/>
            <a:ext cx="287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Healthy Young Athletes-</a:t>
            </a:r>
          </a:p>
          <a:p>
            <a:r>
              <a:rPr lang="en-US" dirty="0"/>
              <a:t>Pediatrics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BBB3D20-0B71-2FAD-BE1E-F53637A194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653" y="5824483"/>
            <a:ext cx="629264" cy="6463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3F2391C-7873-3F4F-F918-0D87A1BADB02}"/>
              </a:ext>
            </a:extLst>
          </p:cNvPr>
          <p:cNvSpPr txBox="1"/>
          <p:nvPr/>
        </p:nvSpPr>
        <p:spPr>
          <a:xfrm>
            <a:off x="3814917" y="6007212"/>
            <a:ext cx="287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Medfest</a:t>
            </a:r>
            <a:r>
              <a:rPr lang="en-US" dirty="0"/>
              <a:t>-Sport Physicals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5FC06F-769A-6D8D-AA85-60823075C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46" y="5179604"/>
            <a:ext cx="1031713" cy="74660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45784AB-7F42-ED61-FCB0-018AD7F5AB9F}"/>
              </a:ext>
            </a:extLst>
          </p:cNvPr>
          <p:cNvSpPr txBox="1"/>
          <p:nvPr/>
        </p:nvSpPr>
        <p:spPr>
          <a:xfrm>
            <a:off x="5942067" y="5361721"/>
            <a:ext cx="299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Opening Eyes- Optometry</a:t>
            </a:r>
          </a:p>
        </p:txBody>
      </p:sp>
    </p:spTree>
    <p:extLst>
      <p:ext uri="{BB962C8B-B14F-4D97-AF65-F5344CB8AC3E}">
        <p14:creationId xmlns:p14="http://schemas.microsoft.com/office/powerpoint/2010/main" val="233525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4ED77-10EB-B50A-8B54-843FC0DD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Health in Ohio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2CA9B-0705-2BE8-C35B-1C2255E834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2025: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Special Olympics Ohio completed over 4,000 health screenings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Worked with 13 colleges and universities on training students to work with ID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Made over 1,000 referrals to providers for additional care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EE205-CF8D-065C-8026-85BD286D1F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59849-736F-2C48-9F66-0F7642C7CEF8}" type="slidenum">
              <a:rPr lang="en-US" smtClean="0"/>
              <a:pPr/>
              <a:t>7</a:t>
            </a:fld>
            <a:r>
              <a:rPr lang="en-US" dirty="0"/>
              <a:t>/Special Olympics Ohio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AC9E012-A28E-3554-729B-0694D25690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273550" y="2299494"/>
            <a:ext cx="4464050" cy="3348037"/>
          </a:xfrm>
        </p:spPr>
      </p:pic>
    </p:spTree>
    <p:extLst>
      <p:ext uri="{BB962C8B-B14F-4D97-AF65-F5344CB8AC3E}">
        <p14:creationId xmlns:p14="http://schemas.microsoft.com/office/powerpoint/2010/main" val="21764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0E386-EFC3-428C-7589-DDB4C72B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b="1">
                <a:latin typeface="Ubuntu"/>
              </a:rPr>
              <a:t>Key Takeaways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79B65-EC0A-EFE2-3535-A8E33C4478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39395" indent="-239395"/>
            <a:r>
              <a:rPr lang="en-US" b="1" dirty="0"/>
              <a:t>Special Olympics Health Initiatives: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Bridge healthcare access gaps for individuals with IDD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Improves health, fitness, and social engagement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Educates students and providers for better care</a:t>
            </a:r>
            <a:endParaRPr lang="en-US" dirty="0"/>
          </a:p>
          <a:p>
            <a:pPr marL="0" indent="0"/>
            <a:r>
              <a:rPr lang="en-US" b="1" dirty="0"/>
              <a:t>Special Olympics is the largest provider of health screenings for individuals with IDD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39395" indent="-239395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C81ADE-AD06-7031-0F31-05F251EB6C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489859" y="1970784"/>
            <a:ext cx="4464050" cy="33480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789A5-CDBE-EAF6-7B1A-85B7E74F8F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ADDA2-E13B-F548-856B-05843CC20AFE}" type="slidenum">
              <a:rPr lang="en-US" smtClean="0"/>
              <a:pPr/>
              <a:t>8</a:t>
            </a:fld>
            <a:r>
              <a:rPr lang="en-US" dirty="0"/>
              <a:t>/ Special Olympics Ohio</a:t>
            </a:r>
          </a:p>
        </p:txBody>
      </p:sp>
    </p:spTree>
    <p:extLst>
      <p:ext uri="{BB962C8B-B14F-4D97-AF65-F5344CB8AC3E}">
        <p14:creationId xmlns:p14="http://schemas.microsoft.com/office/powerpoint/2010/main" val="26037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_AP_Presentation">
  <a:themeElements>
    <a:clrScheme name="Special Olympics">
      <a:dk1>
        <a:srgbClr val="46473E"/>
      </a:dk1>
      <a:lt1>
        <a:srgbClr val="FFFFFF"/>
      </a:lt1>
      <a:dk2>
        <a:srgbClr val="000000"/>
      </a:dk2>
      <a:lt2>
        <a:srgbClr val="808080"/>
      </a:lt2>
      <a:accent1>
        <a:srgbClr val="CD0920"/>
      </a:accent1>
      <a:accent2>
        <a:srgbClr val="DF6521"/>
      </a:accent2>
      <a:accent3>
        <a:srgbClr val="E78E23"/>
      </a:accent3>
      <a:accent4>
        <a:srgbClr val="000000"/>
      </a:accent4>
      <a:accent5>
        <a:srgbClr val="900D69"/>
      </a:accent5>
      <a:accent6>
        <a:srgbClr val="005193"/>
      </a:accent6>
      <a:hlink>
        <a:srgbClr val="3C97B8"/>
      </a:hlink>
      <a:folHlink>
        <a:srgbClr val="00577A"/>
      </a:folHlink>
    </a:clrScheme>
    <a:fontScheme name="Title">
      <a:majorFont>
        <a:latin typeface="Ubuntu Light"/>
        <a:ea typeface="ヒラギノ角ゴ ProN W3"/>
        <a:cs typeface="ヒラギノ角ゴ ProN W3"/>
      </a:majorFont>
      <a:minorFont>
        <a:latin typeface="Ubuntu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ody White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90B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E9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ody White copy">
      <a:majorFont>
        <a:latin typeface="Ubuntu Light"/>
        <a:ea typeface="ヒラギノ角ゴ ProN W3"/>
        <a:cs typeface="ヒラギノ角ゴ ProN W3"/>
      </a:majorFont>
      <a:minorFont>
        <a:latin typeface="Ubuntu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ody Whit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f4fed11-3a65-4246-8ff1-d182acb5c2c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71EC878514694DA5CA431FF2983089" ma:contentTypeVersion="11" ma:contentTypeDescription="Create a new document." ma:contentTypeScope="" ma:versionID="c43e30214ef1550f93b4e60374b1359a">
  <xsd:schema xmlns:xsd="http://www.w3.org/2001/XMLSchema" xmlns:xs="http://www.w3.org/2001/XMLSchema" xmlns:p="http://schemas.microsoft.com/office/2006/metadata/properties" xmlns:ns3="ef4fed11-3a65-4246-8ff1-d182acb5c2ce" targetNamespace="http://schemas.microsoft.com/office/2006/metadata/properties" ma:root="true" ma:fieldsID="e467c28040a88b17cd408823678b4045" ns3:_="">
    <xsd:import namespace="ef4fed11-3a65-4246-8ff1-d182acb5c2ce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fed11-3a65-4246-8ff1-d182acb5c2ce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54EB70-B2CF-4CCB-B017-A38312326995}">
  <ds:schemaRefs>
    <ds:schemaRef ds:uri="ef4fed11-3a65-4246-8ff1-d182acb5c2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EE60C6D-B6C2-4D8E-8D3D-26BD6115D0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38FCFB-E39D-4758-B287-47E1A3B1912A}">
  <ds:schemaRefs>
    <ds:schemaRef ds:uri="ef4fed11-3a65-4246-8ff1-d182acb5c2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SO_AP_Presentation.potx</Template>
  <TotalTime>1265</TotalTime>
  <Words>356</Words>
  <Application>Microsoft Office PowerPoint</Application>
  <PresentationFormat>On-screen Show (4:3)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Gill Sans</vt:lpstr>
      <vt:lpstr>Helvetica Neue</vt:lpstr>
      <vt:lpstr>Ubuntu</vt:lpstr>
      <vt:lpstr>Ubuntu Light</vt:lpstr>
      <vt:lpstr>SO_AP_Presentation</vt:lpstr>
      <vt:lpstr>Body White copy</vt:lpstr>
      <vt:lpstr>Blank</vt:lpstr>
      <vt:lpstr>1_Blank</vt:lpstr>
      <vt:lpstr>Special Olympics Ohio Health</vt:lpstr>
      <vt:lpstr>Special Olympics Ohio</vt:lpstr>
      <vt:lpstr>Unique Health Challenges  in IDD Population</vt:lpstr>
      <vt:lpstr>Health Findings</vt:lpstr>
      <vt:lpstr>Healthy Athletes</vt:lpstr>
      <vt:lpstr>HEALTHY ATHLETE DISCIPLINES</vt:lpstr>
      <vt:lpstr>Health in Ohio</vt:lpstr>
      <vt:lpstr>Key Takeaways</vt:lpstr>
    </vt:vector>
  </TitlesOfParts>
  <Company>Zero-G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Ciaran OGaora</dc:creator>
  <cp:lastModifiedBy>Amy O'Neal</cp:lastModifiedBy>
  <cp:revision>96</cp:revision>
  <dcterms:created xsi:type="dcterms:W3CDTF">2012-05-09T16:21:13Z</dcterms:created>
  <dcterms:modified xsi:type="dcterms:W3CDTF">2026-02-19T14:15:27Z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0x010100F971EC878514694DA5CA431FF2983089</vt:lpwstr>
  </property>
  <property fmtid="{D5CDD505-2E9C-101B-9397-08002B2CF9AE}" pid="3" name="MediaServiceImageTags">
    <vt:lpwstr/>
  </property>
</Properties>
</file>