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346" r:id="rId6"/>
    <p:sldId id="33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D0B26-424D-EB40-990E-3EBA1806420E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7FE6-866A-AC45-85F5-BEE50F639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6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56B3F-B43D-ABD6-0EC0-7D629761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EE3DF7-AD44-CEED-88BB-E2AFFADB5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6B4CD6-9BB3-EAEB-64CD-BFDE2D53E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B0BBF-79DC-B3F4-240E-720F6CF5A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B5361-1F9E-5B4C-BAF8-25C0CC9A00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32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8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5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0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34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14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0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32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7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0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B47AF61-5478-9348-A767-0CEC55977C48}" type="datetimeFigureOut">
              <a:rPr lang="en-US" smtClean="0"/>
              <a:t>6/18/25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F5267FE-E692-A840-B66C-9DCBF0F6C1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333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m.assets.ohio.gov/image/upload/v1742588027/dodd.ohio.gov/Website%20-%20Random/Medication_Administration_Responsibilities_1.16.25_3-Slides_Per_Page.pdf" TargetMode="External"/><Relationship Id="rId2" Type="http://schemas.openxmlformats.org/officeDocument/2006/relationships/hyperlink" Target="https://www.zoomgov.com/rec/play/OuVbYVR3LYLD_-XJca8zoY8bYwV3e0Ybjbv889NjKBwQMG0YDMYn85qpHZK1Lj3HjYDP4gUMVznTie9y.Rn9rdXd8HB_Artg8?accessLevel=meeting&amp;canPlayFromShare=true&amp;from=share_recording_detail&amp;continueMode=true&amp;componentName=rec-play&amp;originRequestUrl=https%3A%2F%2Fwww.zoomgov.com%2Frec%2Fshare%2FmNi8JsEYTmVICx-S-j5LRIsiYYUb5ddx-ovayts4mP_iiC5wMJ33KTTTE5YOBy9b.laWd5S_-7_Jor9U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m.assets.ohio.gov/image/upload/v1731537626/dodd.ohio.gov/Med-Admin/11.23.2020_MAIS_Secretary__Profile_Creation.pdf" TargetMode="External"/><Relationship Id="rId5" Type="http://schemas.openxmlformats.org/officeDocument/2006/relationships/hyperlink" Target="https://dam.assets.ohio.gov/image/upload/v1731537708/dodd.ohio.gov/Med-Admin/Reference_Grid_1.2024_1.pdf" TargetMode="External"/><Relationship Id="rId4" Type="http://schemas.openxmlformats.org/officeDocument/2006/relationships/hyperlink" Target="https://dam.assets.ohio.gov/image/upload/v1742588022/dodd.ohio.gov/Website%20-%20Random/Medication_Adm_Responsibilites_Webinar_Q_A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omgov.com/rec/play/OuVbYVR3LYLD_-XJca8zoY8bYwV3e0Ybjbv889NjKBwQMG0YDMYn85qpHZK1Lj3HjYDP4gUMVznTie9y.Rn9rdXd8HB_Artg8?accessLevel=meeting&amp;canPlayFromShare=true&amp;from=share_recording_detail&amp;continueMode=true&amp;componentName=rec-play&amp;originRequestUrl=https%3A%2F%2Fwww.zoomgov.com%2Frec%2Fshare%2FmNi8JsEYTmVICx-S-j5LRIsiYYUb5ddx-ovayts4mP_iiC5wMJ33KTTTE5YOBy9b.laWd5S_-7_Jor9U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25678-ECDD-6DF9-92BC-79F8F3B175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OPRA Health Care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AC997-DE1E-787A-A345-2FE0F0C2C6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19,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151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56187-4E44-485E-C98B-0AA31980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6AF35-C8FB-B626-1663-9A407DA00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Budget Update</a:t>
            </a:r>
          </a:p>
          <a:p>
            <a:r>
              <a:rPr lang="en-US" dirty="0"/>
              <a:t>MAIS Update</a:t>
            </a:r>
          </a:p>
          <a:p>
            <a:r>
              <a:rPr lang="en-US" dirty="0"/>
              <a:t>Hot Topics</a:t>
            </a:r>
          </a:p>
          <a:p>
            <a:r>
              <a:rPr lang="en-US" dirty="0"/>
              <a:t>Next Meeting- August 21</a:t>
            </a:r>
            <a:r>
              <a:rPr lang="en-US" baseline="30000" dirty="0"/>
              <a:t>st</a:t>
            </a:r>
            <a:r>
              <a:rPr lang="en-US" dirty="0"/>
              <a:t>- Guest speakers from Dexcom</a:t>
            </a:r>
          </a:p>
        </p:txBody>
      </p:sp>
    </p:spTree>
    <p:extLst>
      <p:ext uri="{BB962C8B-B14F-4D97-AF65-F5344CB8AC3E}">
        <p14:creationId xmlns:p14="http://schemas.microsoft.com/office/powerpoint/2010/main" val="246992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B2528-1C04-C1BD-176B-76370BD9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8C9E-A874-2943-4836-ABC24A2AB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05361"/>
          </a:xfrm>
        </p:spPr>
        <p:txBody>
          <a:bodyPr>
            <a:normAutofit/>
          </a:bodyPr>
          <a:lstStyle/>
          <a:p>
            <a:r>
              <a:rPr lang="en-US" dirty="0"/>
              <a:t>HB 96- the state operating budget- includes a number of smaller changes to med admin process and health related activities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Highlights- </a:t>
            </a:r>
          </a:p>
          <a:p>
            <a:r>
              <a:rPr lang="en-US" dirty="0"/>
              <a:t>Allows DD personnel to treat anaphylaxis, administer prescribed epinephrine either by autoinjector or </a:t>
            </a:r>
            <a:r>
              <a:rPr lang="en-US" b="1" dirty="0"/>
              <a:t>intranasally</a:t>
            </a:r>
            <a:r>
              <a:rPr lang="en-US" dirty="0"/>
              <a:t> without delegation or medication certification (but with training)</a:t>
            </a:r>
          </a:p>
          <a:p>
            <a:r>
              <a:rPr lang="en-US" dirty="0"/>
              <a:t>Revise references from vagal nerve stimulator to </a:t>
            </a:r>
            <a:r>
              <a:rPr lang="en-US" dirty="0" err="1"/>
              <a:t>vagus</a:t>
            </a:r>
            <a:r>
              <a:rPr lang="en-US" dirty="0"/>
              <a:t> nerve stimulator</a:t>
            </a:r>
          </a:p>
          <a:p>
            <a:r>
              <a:rPr lang="en-US" dirty="0"/>
              <a:t>Restructuring some of the language around training for DD personnel to do health-related activities and operating VNS and administer prescribed epinephrine</a:t>
            </a:r>
          </a:p>
          <a:p>
            <a:pPr lvl="1"/>
            <a:r>
              <a:rPr lang="en-US" dirty="0"/>
              <a:t>No substantive changes to the requirements though</a:t>
            </a:r>
          </a:p>
          <a:p>
            <a:r>
              <a:rPr lang="en-US" dirty="0"/>
              <a:t>Add, that with nursing delegation, DD personnel may administer prescribed medications for the treatment of metabolic glycemic disorders through subcutaneous injections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04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E73A6-45A8-14C6-33C1-96C3A4100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Update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9B567-8C65-0172-661F-80B5BDC12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291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Family Delegation-</a:t>
            </a:r>
          </a:p>
          <a:p>
            <a:r>
              <a:rPr lang="en-US" dirty="0"/>
              <a:t>Establishes an additional condition on the authority of a family member to authorize an unlicensed in-home care worker to perform health care tasks for an individual with a developmental disability - that the family member is not acting as a paid provider for the individual.</a:t>
            </a:r>
          </a:p>
          <a:p>
            <a:r>
              <a:rPr lang="en-US" dirty="0"/>
              <a:t>Eliminates a condition that the worker provide care through employment or another arrangement with the family member and is not otherwise employed to provide services to individuals with developmental disabilities.</a:t>
            </a:r>
          </a:p>
          <a:p>
            <a:r>
              <a:rPr lang="en-US" dirty="0"/>
              <a:t>Requires an unlicensed in-home worker to accept the written document in which the family member authorizes the worker to perform health-related tasks before the worker may perform them</a:t>
            </a:r>
          </a:p>
          <a:p>
            <a:r>
              <a:rPr lang="en-US" dirty="0"/>
              <a:t>Change in language around what happens when CBs receive a complaint and must determine if the family delegation is no longer appropriate	</a:t>
            </a:r>
          </a:p>
          <a:p>
            <a:pPr lvl="1"/>
            <a:r>
              <a:rPr lang="en-US" dirty="0"/>
              <a:t>Current statute- The board shall use appropriately licensed health care professionals </a:t>
            </a:r>
          </a:p>
          <a:p>
            <a:pPr lvl="1"/>
            <a:r>
              <a:rPr lang="en-US" dirty="0"/>
              <a:t>Proposed statute- The board shall authorize appropriately licensed or certified providers to instead perform the health care tasks.</a:t>
            </a:r>
          </a:p>
        </p:txBody>
      </p:sp>
    </p:spTree>
    <p:extLst>
      <p:ext uri="{BB962C8B-B14F-4D97-AF65-F5344CB8AC3E}">
        <p14:creationId xmlns:p14="http://schemas.microsoft.com/office/powerpoint/2010/main" val="220942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43551-1594-5FDB-8124-7ACC6460D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40316-2E2F-6378-EA4E-66DA932C8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2212848"/>
            <a:ext cx="11019514" cy="4096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Medication Administration and MAIS</a:t>
            </a:r>
            <a:endParaRPr lang="en-US" b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Medication Administration Training 1/16/25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Training Powerpoint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Webinar Q and A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Reference Grid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MAIS Secretary Profile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FD4384-336C-B8B1-DFBF-1D0063BC7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603251"/>
            <a:ext cx="11018838" cy="1149350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MAIS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0086E4E-4354-D865-32B2-5182E1677E15}"/>
              </a:ext>
            </a:extLst>
          </p:cNvPr>
          <p:cNvSpPr txBox="1">
            <a:spLocks/>
          </p:cNvSpPr>
          <p:nvPr/>
        </p:nvSpPr>
        <p:spPr>
          <a:xfrm>
            <a:off x="1148024" y="333168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69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6F755-FF52-83C3-8AEE-EEC31E0DD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B8BCA-3E9B-1833-C2BC-8957E0B0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542" y="675538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MAIS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33DC0-4671-5CCA-722E-D773D5124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82" y="2105083"/>
            <a:ext cx="9724031" cy="4245265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dirty="0"/>
              <a:t>Addressing MAIS Concerns</a:t>
            </a:r>
          </a:p>
          <a:p>
            <a:pPr marL="0" indent="0">
              <a:buNone/>
            </a:pPr>
            <a:endParaRPr lang="en-US" sz="4000" b="1" dirty="0"/>
          </a:p>
          <a:p>
            <a:pPr lvl="1"/>
            <a:r>
              <a:rPr lang="en-US" dirty="0"/>
              <a:t>April 22 – Letter to Director Hauck expressing concerns</a:t>
            </a:r>
          </a:p>
          <a:p>
            <a:pPr lvl="1"/>
            <a:r>
              <a:rPr lang="en-US" dirty="0"/>
              <a:t>May 13 – Response from Director</a:t>
            </a:r>
          </a:p>
          <a:p>
            <a:pPr lvl="1"/>
            <a:r>
              <a:rPr lang="en-US" dirty="0"/>
              <a:t>May 28 – Response from OPRA with compromise</a:t>
            </a:r>
          </a:p>
          <a:p>
            <a:pPr marL="0" indent="0">
              <a:buNone/>
            </a:pPr>
            <a:endParaRPr lang="en-US" sz="4400" b="1" dirty="0"/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46380821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78</TotalTime>
  <Words>344</Words>
  <Application>Microsoft Macintosh PowerPoint</Application>
  <PresentationFormat>Widescreen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Gill Sans MT</vt:lpstr>
      <vt:lpstr>Wingdings 2</vt:lpstr>
      <vt:lpstr>Dividend</vt:lpstr>
      <vt:lpstr>OPRA Health Care Committee</vt:lpstr>
      <vt:lpstr>Agenda</vt:lpstr>
      <vt:lpstr>Budget Update</vt:lpstr>
      <vt:lpstr>Budget Update Cont.</vt:lpstr>
      <vt:lpstr>MAIS</vt:lpstr>
      <vt:lpstr>MAIS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Touvelle</dc:creator>
  <cp:lastModifiedBy>Christine Touvelle</cp:lastModifiedBy>
  <cp:revision>2</cp:revision>
  <dcterms:created xsi:type="dcterms:W3CDTF">2025-06-18T17:42:49Z</dcterms:created>
  <dcterms:modified xsi:type="dcterms:W3CDTF">2025-06-18T19:01:26Z</dcterms:modified>
</cp:coreProperties>
</file>