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44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1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33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01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4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3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4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6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65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EBB35EA-5E18-6C43-AF2B-8C8BA0438CFB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9B87AD1-1C63-2F43-AC2D-A649A6F1F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03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dd.ohio.gov/about-us/Budget/Budge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F61D0-1370-C0F8-D267-488E3D9A8A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Healthcare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74FA4F-1FEF-914B-8340-6B26C7AE0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8/10/23</a:t>
            </a:r>
          </a:p>
        </p:txBody>
      </p:sp>
    </p:spTree>
    <p:extLst>
      <p:ext uri="{BB962C8B-B14F-4D97-AF65-F5344CB8AC3E}">
        <p14:creationId xmlns:p14="http://schemas.microsoft.com/office/powerpoint/2010/main" val="63392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4F7B6-3495-F9A1-584E-6F1FF3B40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D7AAE-D7AC-F41C-4B02-8569C3DA7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Welcome and Introductions</a:t>
            </a:r>
          </a:p>
          <a:p>
            <a:r>
              <a:rPr lang="en-US" dirty="0"/>
              <a:t>Hot Topics</a:t>
            </a:r>
          </a:p>
          <a:p>
            <a:pPr lvl="1"/>
            <a:r>
              <a:rPr lang="en-US" dirty="0"/>
              <a:t>Update on waiver nursing rates</a:t>
            </a:r>
          </a:p>
          <a:p>
            <a:pPr lvl="1"/>
            <a:r>
              <a:rPr lang="en-US" dirty="0"/>
              <a:t>Update on med admin assessment small group work</a:t>
            </a:r>
          </a:p>
          <a:p>
            <a:pPr lvl="1"/>
            <a:r>
              <a:rPr lang="en-US" dirty="0"/>
              <a:t>Conference sessions</a:t>
            </a:r>
          </a:p>
          <a:p>
            <a:r>
              <a:rPr lang="en-US" dirty="0"/>
              <a:t>Overview of Do Not Resuscitate (DNR) Orders</a:t>
            </a:r>
          </a:p>
          <a:p>
            <a:pPr lvl="1"/>
            <a:r>
              <a:rPr lang="en-US" dirty="0"/>
              <a:t>Robin </a:t>
            </a:r>
            <a:r>
              <a:rPr lang="en-US" dirty="0" err="1"/>
              <a:t>Amicon</a:t>
            </a:r>
            <a:r>
              <a:rPr lang="en-US" dirty="0"/>
              <a:t>, Of Counsel, </a:t>
            </a:r>
            <a:r>
              <a:rPr lang="en-US" dirty="0" err="1"/>
              <a:t>Vorys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581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273A1-DFBF-1266-B251-3627622C8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Topics: Waiver Nursing Increases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770A6-D2C1-9D49-D214-7CE1C9F81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296634"/>
            <a:ext cx="11419367" cy="4189226"/>
          </a:xfrm>
        </p:spPr>
        <p:txBody>
          <a:bodyPr>
            <a:normAutofit/>
          </a:bodyPr>
          <a:lstStyle/>
          <a:p>
            <a:r>
              <a:rPr lang="en-US" sz="2400" dirty="0"/>
              <a:t>Waiver Nursing Rate Increases:</a:t>
            </a:r>
          </a:p>
          <a:p>
            <a:pPr lvl="1"/>
            <a:r>
              <a:rPr lang="en-US" sz="2000" dirty="0"/>
              <a:t>The increases are calculated to match increases given to waiver nursing services in the other waiver programs (PASSPORT, </a:t>
            </a:r>
            <a:r>
              <a:rPr lang="en-US" sz="2000" dirty="0" err="1"/>
              <a:t>MyCare</a:t>
            </a:r>
            <a:r>
              <a:rPr lang="en-US" sz="2000" dirty="0"/>
              <a:t>, etc.).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2"/>
              </a:rPr>
              <a:t>https://dodd.ohio.gov/about-us/Budget/Budget</a:t>
            </a:r>
            <a:r>
              <a:rPr lang="en-US" dirty="0"/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FBEFFF0-FFDB-C968-6F87-071DA3A7D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731346"/>
              </p:ext>
            </p:extLst>
          </p:nvPr>
        </p:nvGraphicFramePr>
        <p:xfrm>
          <a:off x="1591269" y="3712536"/>
          <a:ext cx="8369595" cy="1188720"/>
        </p:xfrm>
        <a:graphic>
          <a:graphicData uri="http://schemas.openxmlformats.org/drawingml/2006/table">
            <a:tbl>
              <a:tblPr/>
              <a:tblGrid>
                <a:gridCol w="3689788">
                  <a:extLst>
                    <a:ext uri="{9D8B030D-6E8A-4147-A177-3AD203B41FA5}">
                      <a16:colId xmlns:a16="http://schemas.microsoft.com/office/drawing/2014/main" val="1528019971"/>
                    </a:ext>
                  </a:extLst>
                </a:gridCol>
                <a:gridCol w="1889942">
                  <a:extLst>
                    <a:ext uri="{9D8B030D-6E8A-4147-A177-3AD203B41FA5}">
                      <a16:colId xmlns:a16="http://schemas.microsoft.com/office/drawing/2014/main" val="2562584617"/>
                    </a:ext>
                  </a:extLst>
                </a:gridCol>
                <a:gridCol w="2789865">
                  <a:extLst>
                    <a:ext uri="{9D8B030D-6E8A-4147-A177-3AD203B41FA5}">
                      <a16:colId xmlns:a16="http://schemas.microsoft.com/office/drawing/2014/main" val="39574859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2000" b="0" i="0" dirty="0">
                        <a:solidFill>
                          <a:srgbClr val="4A4A4A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dirty="0">
                          <a:solidFill>
                            <a:srgbClr val="4A4A4A"/>
                          </a:solidFill>
                          <a:effectLst/>
                          <a:latin typeface="Source Sans Pro" panose="020B0503030403020204" pitchFamily="34" charset="0"/>
                        </a:rPr>
                        <a:t>1/1/2024-6/30/24 </a:t>
                      </a:r>
                      <a:endParaRPr lang="en-US" sz="1400" b="0" i="0" dirty="0">
                        <a:solidFill>
                          <a:srgbClr val="4A4A4A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dirty="0">
                          <a:solidFill>
                            <a:srgbClr val="4A4A4A"/>
                          </a:solidFill>
                          <a:effectLst/>
                          <a:latin typeface="Source Sans Pro" panose="020B0503030403020204" pitchFamily="34" charset="0"/>
                        </a:rPr>
                        <a:t>On or After 7/1/2024 </a:t>
                      </a:r>
                      <a:endParaRPr lang="en-US" sz="1400" b="0" i="0" dirty="0">
                        <a:solidFill>
                          <a:srgbClr val="4A4A4A"/>
                        </a:solidFill>
                        <a:effectLst/>
                        <a:latin typeface="Source Sans Pro" panose="020B0503030403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468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0" i="0" dirty="0">
                          <a:solidFill>
                            <a:srgbClr val="4A4A4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Waiver Nursing **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dirty="0">
                          <a:solidFill>
                            <a:srgbClr val="4A4A4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24.40%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dirty="0">
                          <a:solidFill>
                            <a:srgbClr val="4A4A4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24.40%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007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0" i="0" dirty="0">
                          <a:solidFill>
                            <a:srgbClr val="4A4A4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Delegated Nursing **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>
                          <a:solidFill>
                            <a:srgbClr val="4A4A4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24.40%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0" dirty="0">
                          <a:solidFill>
                            <a:srgbClr val="4A4A4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24.40%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689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833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95558-16CB-7C66-0142-392C01E3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Topics: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DE1E6-730C-5F37-9542-2C2AD8E6C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on confirming sessions</a:t>
            </a:r>
          </a:p>
          <a:p>
            <a:r>
              <a:rPr lang="en-US" dirty="0"/>
              <a:t>Dr. </a:t>
            </a:r>
            <a:r>
              <a:rPr lang="en-US" dirty="0" err="1"/>
              <a:t>Cassmassimo</a:t>
            </a:r>
            <a:r>
              <a:rPr lang="en-US" dirty="0"/>
              <a:t> (dentist) not able to join anymore</a:t>
            </a:r>
          </a:p>
          <a:p>
            <a:r>
              <a:rPr lang="en-US" dirty="0"/>
              <a:t>Alzheimer's Association</a:t>
            </a:r>
          </a:p>
          <a:p>
            <a:r>
              <a:rPr lang="en-US" dirty="0"/>
              <a:t>Working on TBI speaker</a:t>
            </a:r>
          </a:p>
          <a:p>
            <a:r>
              <a:rPr lang="en-US" dirty="0"/>
              <a:t>Have additional sessions for the group to review and make recommendation</a:t>
            </a:r>
          </a:p>
          <a:p>
            <a:r>
              <a:rPr lang="en-US" dirty="0"/>
              <a:t>Christine and Tony meet next week to discuss getting CEs for the sessions</a:t>
            </a:r>
          </a:p>
        </p:txBody>
      </p:sp>
    </p:spTree>
    <p:extLst>
      <p:ext uri="{BB962C8B-B14F-4D97-AF65-F5344CB8AC3E}">
        <p14:creationId xmlns:p14="http://schemas.microsoft.com/office/powerpoint/2010/main" val="115290654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{72A01AEF-E560-7F47-91FB-BE7D4ED5460F}tf10001120</Template>
  <TotalTime>30</TotalTime>
  <Words>156</Words>
  <Application>Microsoft Macintosh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Gill Sans MT</vt:lpstr>
      <vt:lpstr>Source Sans Pro</vt:lpstr>
      <vt:lpstr>Times New Roman</vt:lpstr>
      <vt:lpstr>Parcel</vt:lpstr>
      <vt:lpstr>Healthcare Committee</vt:lpstr>
      <vt:lpstr>Agenda</vt:lpstr>
      <vt:lpstr>Hot Topics: Waiver Nursing Increases</vt:lpstr>
      <vt:lpstr>Hot Topics: Conference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Healthcare Committee</dc:title>
  <dc:creator>Touvelle, Christine</dc:creator>
  <cp:lastModifiedBy>Touvelle, Christine</cp:lastModifiedBy>
  <cp:revision>1</cp:revision>
  <dcterms:created xsi:type="dcterms:W3CDTF">2023-08-09T21:49:38Z</dcterms:created>
  <dcterms:modified xsi:type="dcterms:W3CDTF">2023-08-09T22:19:51Z</dcterms:modified>
</cp:coreProperties>
</file>