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65" r:id="rId3"/>
    <p:sldId id="274" r:id="rId4"/>
    <p:sldId id="275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0"/>
    <p:restoredTop sz="94652"/>
  </p:normalViewPr>
  <p:slideViewPr>
    <p:cSldViewPr snapToGrid="0">
      <p:cViewPr varScale="1">
        <p:scale>
          <a:sx n="100" d="100"/>
          <a:sy n="100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8804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5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45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3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1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8/18/24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54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8/18/24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CA2EAD-E7C7-4F64-924A-52D34FD75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0094F2-ED30-A4BF-80E8-BF8B737D5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5975" y="1080000"/>
            <a:ext cx="6307200" cy="2185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OPRA GIVES 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6840E-7D05-CA28-041D-69FC22514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5975" y="4068000"/>
            <a:ext cx="6307200" cy="17105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>
                    <a:alpha val="60000"/>
                  </a:srgbClr>
                </a:solidFill>
              </a:rPr>
              <a:t>C. A. R. E.</a:t>
            </a:r>
            <a:br>
              <a:rPr lang="en-US" sz="2800" b="1" dirty="0">
                <a:solidFill>
                  <a:srgbClr val="FF0000">
                    <a:alpha val="60000"/>
                  </a:srgbClr>
                </a:solidFill>
              </a:rPr>
            </a:br>
            <a:r>
              <a:rPr lang="en-US" sz="2000" dirty="0">
                <a:solidFill>
                  <a:srgbClr val="FF0000">
                    <a:alpha val="60000"/>
                  </a:srgbClr>
                </a:solidFill>
              </a:rPr>
              <a:t>Community, Advocacy, Resources, Experience</a:t>
            </a:r>
            <a:endParaRPr lang="en-US" sz="2000" b="1" dirty="0">
              <a:solidFill>
                <a:srgbClr val="FF0000">
                  <a:alpha val="60000"/>
                </a:srgbClr>
              </a:solidFill>
            </a:endParaRPr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CD592C10-1583-12D7-5DF6-DE0CE60FB7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75" r="28407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59575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47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>
                <a:solidFill>
                  <a:srgbClr val="FF4500"/>
                </a:solidFill>
              </a:defRPr>
            </a:pPr>
            <a:r>
              <a:rPr sz="3600" b="1" dirty="0">
                <a:solidFill>
                  <a:srgbClr val="FF4500"/>
                </a:solidFill>
              </a:rPr>
              <a:t>OPRA Gives Back: </a:t>
            </a:r>
            <a:r>
              <a:rPr lang="en-US" sz="3600" b="1" dirty="0">
                <a:solidFill>
                  <a:srgbClr val="FF4500"/>
                </a:solidFill>
              </a:rPr>
              <a:t> A </a:t>
            </a:r>
            <a:r>
              <a:rPr sz="3600" b="1" dirty="0">
                <a:solidFill>
                  <a:srgbClr val="FF4500"/>
                </a:solidFill>
              </a:rPr>
              <a:t>Campaign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3940175"/>
          </a:xfrm>
        </p:spPr>
        <p:txBody>
          <a:bodyPr>
            <a:normAutofit/>
          </a:bodyPr>
          <a:lstStyle/>
          <a:p>
            <a:r>
              <a:rPr lang="en-US" dirty="0">
                <a:latin typeface="Avenir Next LT Pro" panose="020B0504020202020204" pitchFamily="34" charset="77"/>
              </a:rPr>
              <a:t>In the spirit of the season and to coincide with OPRA’s 50</a:t>
            </a:r>
            <a:r>
              <a:rPr lang="en-US" baseline="30000" dirty="0">
                <a:latin typeface="Avenir Next LT Pro" panose="020B0504020202020204" pitchFamily="34" charset="77"/>
              </a:rPr>
              <a:t>th</a:t>
            </a:r>
            <a:r>
              <a:rPr lang="en-US" dirty="0">
                <a:latin typeface="Avenir Next LT Pro" panose="020B0504020202020204" pitchFamily="34" charset="77"/>
              </a:rPr>
              <a:t> anniversary, we are launching, “OPRA Gives Back”, a day to celebrate and unite our members for a community service event.  This is our way of expressing gratitude to the communities that support us, showcasing our commitment to community engagement, and building stronger connections within OPRA.</a:t>
            </a:r>
            <a:br>
              <a:rPr lang="en-US" sz="1400" dirty="0">
                <a:latin typeface="Avenir Next LT Pro" panose="020B0504020202020204" pitchFamily="34" charset="77"/>
              </a:rPr>
            </a:br>
            <a:endParaRPr lang="en-US" dirty="0">
              <a:latin typeface="Avenir Next LT Pro" panose="020B0504020202020204" pitchFamily="34" charset="77"/>
            </a:endParaRPr>
          </a:p>
          <a:p>
            <a:r>
              <a:rPr lang="en-US" dirty="0">
                <a:latin typeface="Avenir Next LT Pro" panose="020B0504020202020204" pitchFamily="34" charset="77"/>
              </a:rPr>
              <a:t>We aim to demonstrate our commitment to giving back by making this an annual event and seeking a potentially wider audience in the community.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07B0-3A83-B9D6-EDD4-408177FE2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OPRA Gives Back: A Campaign Overview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80BEA-8094-CAAF-E03E-B6B31F65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918075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/>
              <a:t>Planning (2 options)</a:t>
            </a:r>
            <a:br>
              <a:rPr lang="en-US" sz="2600" b="1" dirty="0"/>
            </a:br>
            <a:r>
              <a:rPr lang="en-US" sz="3600" b="1" dirty="0">
                <a:solidFill>
                  <a:srgbClr val="0070C0">
                    <a:alpha val="60000"/>
                  </a:srgbClr>
                </a:solidFill>
              </a:rPr>
              <a:t>OPRA organized event in central Ohio (Mid-Ohio Food Collective).</a:t>
            </a:r>
            <a:br>
              <a:rPr lang="en-US" sz="3600" b="1" dirty="0"/>
            </a:br>
            <a:r>
              <a:rPr lang="en-US" sz="3600" b="1" dirty="0">
                <a:solidFill>
                  <a:srgbClr val="00B050">
                    <a:alpha val="60000"/>
                  </a:srgbClr>
                </a:solidFill>
              </a:rPr>
              <a:t>Local / regional events organized by OPRA members withing their communities, coinciding around the same day.</a:t>
            </a:r>
            <a:r>
              <a:rPr lang="en-US" sz="3500" b="1" dirty="0">
                <a:solidFill>
                  <a:srgbClr val="00B050">
                    <a:alpha val="60000"/>
                  </a:srgbClr>
                </a:solidFill>
              </a:rPr>
              <a:t> </a:t>
            </a:r>
          </a:p>
          <a:p>
            <a:r>
              <a:rPr lang="en-US" sz="4400" b="1" dirty="0"/>
              <a:t>Partnering</a:t>
            </a:r>
            <a:br>
              <a:rPr lang="en-US" sz="2200" b="1" dirty="0"/>
            </a:br>
            <a:r>
              <a:rPr lang="en-US" sz="3600" dirty="0"/>
              <a:t>OPRA will be partnering with the Mid-Ohio Food Collective for a volunteer event on November 8, 2024.  The event will include a lunch, presentation on MOFC history, and a volunteer ”shift”.</a:t>
            </a:r>
          </a:p>
          <a:p>
            <a:pPr marL="0" indent="0">
              <a:buNone/>
            </a:pPr>
            <a:br>
              <a:rPr lang="en-US" sz="1900" dirty="0"/>
            </a:br>
            <a:r>
              <a:rPr lang="en-US" sz="1900" dirty="0"/>
              <a:t> </a:t>
            </a:r>
            <a:br>
              <a:rPr lang="en-US" sz="1900" dirty="0"/>
            </a:b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712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07B0-3A83-B9D6-EDD4-408177FE2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OPRA Gives Back: A Campaign Overview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80BEA-8094-CAAF-E03E-B6B31F65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508125"/>
            <a:ext cx="10213200" cy="5222875"/>
          </a:xfrm>
        </p:spPr>
        <p:txBody>
          <a:bodyPr>
            <a:normAutofit fontScale="85000" lnSpcReduction="20000"/>
          </a:bodyPr>
          <a:lstStyle/>
          <a:p>
            <a:r>
              <a:rPr lang="en-US" sz="3100" b="1" dirty="0"/>
              <a:t>Logistics</a:t>
            </a:r>
            <a:br>
              <a:rPr lang="en-US" sz="2400" dirty="0"/>
            </a:br>
            <a:r>
              <a:rPr lang="en-US" sz="2600" dirty="0"/>
              <a:t>We are planning for 50 registrants for the Columbus event.  There are two locations in the Columbus area which can utilize 25 registrants each.</a:t>
            </a:r>
          </a:p>
          <a:p>
            <a:r>
              <a:rPr lang="en-US" sz="3100" b="1" dirty="0"/>
              <a:t>Marketing</a:t>
            </a:r>
            <a:br>
              <a:rPr lang="en-US" sz="2400" b="1" dirty="0"/>
            </a:br>
            <a:r>
              <a:rPr lang="en-US" sz="2600" dirty="0"/>
              <a:t>OPRA will create a “brand” to be utilized on social media and for potential local media, etc.  The OPRA brand template could be utilized for member-driven events as well.  OPRA can also share the details of these member-driven events on their website.  Promotion will also occur on Friday Five calls as well as at the OPRA conference.</a:t>
            </a:r>
            <a:br>
              <a:rPr lang="en-US" sz="2600" dirty="0"/>
            </a:br>
            <a:r>
              <a:rPr lang="en-US" sz="2200" dirty="0"/>
              <a:t> </a:t>
            </a:r>
            <a:br>
              <a:rPr lang="en-US" sz="22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6174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BE7F-6687-538F-EA6B-3EB77D6B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OPRA Gives Back: A Campaign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E5A7-F28F-1FDB-AFCF-453F9003A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10389800" cy="4776786"/>
          </a:xfrm>
        </p:spPr>
        <p:txBody>
          <a:bodyPr/>
          <a:lstStyle/>
          <a:p>
            <a:r>
              <a:rPr lang="en-US" sz="2600" b="1" dirty="0"/>
              <a:t>Volunteers</a:t>
            </a:r>
            <a:br>
              <a:rPr lang="en-US" sz="2400" b="1" dirty="0"/>
            </a:br>
            <a:r>
              <a:rPr lang="en-US" sz="2200" dirty="0"/>
              <a:t>OPRA staff, members, agencies, staff, and members of the community.</a:t>
            </a:r>
          </a:p>
          <a:p>
            <a:r>
              <a:rPr lang="en-US" sz="2600" b="1" dirty="0"/>
              <a:t>Cost</a:t>
            </a:r>
            <a:br>
              <a:rPr lang="en-US" sz="2400" b="1" dirty="0"/>
            </a:br>
            <a:r>
              <a:rPr lang="en-US" sz="2200" dirty="0"/>
              <a:t>TBD.  Cost of lunch.  Additionally, OPRA would like to develop a t-shirt for registrants with the ORPA Gives Back potential brand.  </a:t>
            </a:r>
          </a:p>
          <a:p>
            <a:r>
              <a:rPr lang="en-US" sz="2600" b="1" dirty="0"/>
              <a:t>Registration</a:t>
            </a:r>
            <a:br>
              <a:rPr lang="en-US" dirty="0"/>
            </a:br>
            <a:r>
              <a:rPr lang="en-US" sz="2200" dirty="0"/>
              <a:t>OPRA will create a link for members to register for this event.  </a:t>
            </a:r>
          </a:p>
          <a:p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34D3A-D9F3-F427-CDF9-9DB8000FCD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20926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10321</TotalTime>
  <Words>373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Goudy Old Style</vt:lpstr>
      <vt:lpstr>Wingdings</vt:lpstr>
      <vt:lpstr>FrostyVTI</vt:lpstr>
      <vt:lpstr>OPRA GIVES BACK</vt:lpstr>
      <vt:lpstr>OPRA Gives Back:  A Campaign Overview</vt:lpstr>
      <vt:lpstr>OPRA Gives Back: A Campaign Overview</vt:lpstr>
      <vt:lpstr>OPRA Gives Back: A Campaign Overview</vt:lpstr>
      <vt:lpstr>OPRA Gives Back: A Campaign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Hayes</dc:creator>
  <cp:lastModifiedBy>Rachel Hayes</cp:lastModifiedBy>
  <cp:revision>9</cp:revision>
  <dcterms:created xsi:type="dcterms:W3CDTF">2024-05-28T16:41:28Z</dcterms:created>
  <dcterms:modified xsi:type="dcterms:W3CDTF">2024-08-19T03:12:09Z</dcterms:modified>
</cp:coreProperties>
</file>