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5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30A522-23E4-E346-A9EF-A7B5DFC75164}" type="doc">
      <dgm:prSet loTypeId="urn:microsoft.com/office/officeart/2005/8/layout/hList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56FF9C-1F15-3F44-8B00-FFCBD6F3EA9E}">
      <dgm:prSet phldrT="[Text]" custT="1"/>
      <dgm:spPr/>
      <dgm:t>
        <a:bodyPr/>
        <a:lstStyle/>
        <a:p>
          <a:r>
            <a:rPr lang="en-US" sz="1400" b="1" dirty="0" smtClean="0"/>
            <a:t>Direct Care</a:t>
          </a:r>
          <a:endParaRPr lang="en-US" sz="1400" b="1" dirty="0"/>
        </a:p>
      </dgm:t>
    </dgm:pt>
    <dgm:pt modelId="{E002D2B7-E2A7-8940-A885-499FBE4C5288}" type="parTrans" cxnId="{3926ED60-F724-6142-ADF7-19E59D3EDB1A}">
      <dgm:prSet/>
      <dgm:spPr/>
      <dgm:t>
        <a:bodyPr/>
        <a:lstStyle/>
        <a:p>
          <a:endParaRPr lang="en-US"/>
        </a:p>
      </dgm:t>
    </dgm:pt>
    <dgm:pt modelId="{1FFBDFA3-C5B4-5440-8AA7-10638EAE2ADC}" type="sibTrans" cxnId="{3926ED60-F724-6142-ADF7-19E59D3EDB1A}">
      <dgm:prSet/>
      <dgm:spPr/>
      <dgm:t>
        <a:bodyPr/>
        <a:lstStyle/>
        <a:p>
          <a:endParaRPr lang="en-US"/>
        </a:p>
      </dgm:t>
    </dgm:pt>
    <dgm:pt modelId="{68103251-D0EA-584B-B841-3B11CBDBEA79}">
      <dgm:prSet phldrT="[Text]" custT="1"/>
      <dgm:spPr/>
      <dgm:t>
        <a:bodyPr/>
        <a:lstStyle/>
        <a:p>
          <a:r>
            <a:rPr lang="en-US" sz="1100" b="0" dirty="0" smtClean="0"/>
            <a:t>Workforce </a:t>
          </a:r>
          <a:r>
            <a:rPr lang="en-US" sz="1100" b="0" dirty="0" smtClean="0"/>
            <a:t>sustainability budget ask</a:t>
          </a:r>
          <a:endParaRPr lang="en-US" sz="1100" b="0" dirty="0"/>
        </a:p>
      </dgm:t>
    </dgm:pt>
    <dgm:pt modelId="{63F863F5-ED54-9142-9F2E-B049F63A1E7F}" type="parTrans" cxnId="{06EAC1BA-FBB7-1849-96CE-0F326AF71F21}">
      <dgm:prSet/>
      <dgm:spPr/>
      <dgm:t>
        <a:bodyPr/>
        <a:lstStyle/>
        <a:p>
          <a:endParaRPr lang="en-US"/>
        </a:p>
      </dgm:t>
    </dgm:pt>
    <dgm:pt modelId="{816A2FC7-CDA4-7546-BFAC-3656D75FAB5B}" type="sibTrans" cxnId="{06EAC1BA-FBB7-1849-96CE-0F326AF71F21}">
      <dgm:prSet/>
      <dgm:spPr/>
      <dgm:t>
        <a:bodyPr/>
        <a:lstStyle/>
        <a:p>
          <a:endParaRPr lang="en-US"/>
        </a:p>
      </dgm:t>
    </dgm:pt>
    <dgm:pt modelId="{D78E2FB3-8741-8449-BFA1-34F78F3F3CAA}">
      <dgm:prSet phldrT="[Text]" custT="1"/>
      <dgm:spPr/>
      <dgm:t>
        <a:bodyPr/>
        <a:lstStyle/>
        <a:p>
          <a:r>
            <a:rPr lang="en-US" sz="1100" b="0" dirty="0" smtClean="0"/>
            <a:t>AOF </a:t>
          </a:r>
          <a:r>
            <a:rPr lang="en-US" sz="1100" b="0" dirty="0" smtClean="0"/>
            <a:t>coalition </a:t>
          </a:r>
          <a:r>
            <a:rPr lang="en-US" sz="1100" b="0" dirty="0" smtClean="0"/>
            <a:t>request</a:t>
          </a:r>
          <a:endParaRPr lang="en-US" sz="1100" b="0" dirty="0"/>
        </a:p>
      </dgm:t>
    </dgm:pt>
    <dgm:pt modelId="{57602693-9195-CB48-A9CE-860ADEBA4463}" type="parTrans" cxnId="{0A4A900F-C834-C140-8D6D-384A5C29C761}">
      <dgm:prSet/>
      <dgm:spPr/>
      <dgm:t>
        <a:bodyPr/>
        <a:lstStyle/>
        <a:p>
          <a:endParaRPr lang="en-US"/>
        </a:p>
      </dgm:t>
    </dgm:pt>
    <dgm:pt modelId="{851ED479-376E-C14B-AADF-537880DDA4A1}" type="sibTrans" cxnId="{0A4A900F-C834-C140-8D6D-384A5C29C761}">
      <dgm:prSet/>
      <dgm:spPr/>
      <dgm:t>
        <a:bodyPr/>
        <a:lstStyle/>
        <a:p>
          <a:endParaRPr lang="en-US"/>
        </a:p>
      </dgm:t>
    </dgm:pt>
    <dgm:pt modelId="{460D89C6-99D4-3745-AB12-BAE3DEE73F44}">
      <dgm:prSet phldrT="[Text]" custT="1"/>
      <dgm:spPr/>
      <dgm:t>
        <a:bodyPr/>
        <a:lstStyle/>
        <a:p>
          <a:r>
            <a:rPr lang="en-US" sz="1400" b="1" dirty="0" smtClean="0"/>
            <a:t>Employment First</a:t>
          </a:r>
          <a:endParaRPr lang="en-US" sz="1400" b="1" dirty="0"/>
        </a:p>
      </dgm:t>
    </dgm:pt>
    <dgm:pt modelId="{3A360742-B9FB-6E4A-A399-757FCB393363}" type="parTrans" cxnId="{25883891-6DA6-A74C-850C-5E6DA4170C3E}">
      <dgm:prSet/>
      <dgm:spPr/>
      <dgm:t>
        <a:bodyPr/>
        <a:lstStyle/>
        <a:p>
          <a:endParaRPr lang="en-US"/>
        </a:p>
      </dgm:t>
    </dgm:pt>
    <dgm:pt modelId="{BBCCC632-9C4F-6440-B54C-7AE8DAA89817}" type="sibTrans" cxnId="{25883891-6DA6-A74C-850C-5E6DA4170C3E}">
      <dgm:prSet/>
      <dgm:spPr/>
      <dgm:t>
        <a:bodyPr/>
        <a:lstStyle/>
        <a:p>
          <a:endParaRPr lang="en-US"/>
        </a:p>
      </dgm:t>
    </dgm:pt>
    <dgm:pt modelId="{8B71635F-7A2E-4947-8F2D-FA4543FB11E3}">
      <dgm:prSet phldrT="[Text]" custT="1"/>
      <dgm:spPr/>
      <dgm:t>
        <a:bodyPr/>
        <a:lstStyle/>
        <a:p>
          <a:r>
            <a:rPr lang="en-US" sz="1000" b="0" dirty="0" smtClean="0"/>
            <a:t>Funding Redesign Workgroup</a:t>
          </a:r>
          <a:endParaRPr lang="en-US" sz="1000" b="0" dirty="0"/>
        </a:p>
      </dgm:t>
    </dgm:pt>
    <dgm:pt modelId="{896D1F1A-8B8A-054A-8336-A5ABDD630006}" type="parTrans" cxnId="{F532CAA5-47CA-8A47-B4CA-FEA21D72A3CC}">
      <dgm:prSet/>
      <dgm:spPr/>
      <dgm:t>
        <a:bodyPr/>
        <a:lstStyle/>
        <a:p>
          <a:endParaRPr lang="en-US"/>
        </a:p>
      </dgm:t>
    </dgm:pt>
    <dgm:pt modelId="{F25AA8A0-67D5-164D-B55A-9ABA1D9E08A4}" type="sibTrans" cxnId="{F532CAA5-47CA-8A47-B4CA-FEA21D72A3CC}">
      <dgm:prSet/>
      <dgm:spPr/>
      <dgm:t>
        <a:bodyPr/>
        <a:lstStyle/>
        <a:p>
          <a:endParaRPr lang="en-US"/>
        </a:p>
      </dgm:t>
    </dgm:pt>
    <dgm:pt modelId="{52070AC4-DAC4-184B-AD1F-8C0C810C902D}">
      <dgm:prSet phldrT="[Text]" custT="1"/>
      <dgm:spPr/>
      <dgm:t>
        <a:bodyPr/>
        <a:lstStyle/>
        <a:p>
          <a:r>
            <a:rPr lang="en-US" sz="1200" b="1" dirty="0" smtClean="0"/>
            <a:t>ICF Downsizing </a:t>
          </a:r>
          <a:r>
            <a:rPr lang="en-US" sz="1200" b="1" dirty="0" smtClean="0"/>
            <a:t>and Conversion</a:t>
          </a:r>
          <a:endParaRPr lang="en-US" sz="1200" b="1" dirty="0"/>
        </a:p>
      </dgm:t>
    </dgm:pt>
    <dgm:pt modelId="{5FC43FE1-EC23-0942-B43C-6DF4A947540B}" type="parTrans" cxnId="{BE028857-84FF-7C44-956B-42FF841534EE}">
      <dgm:prSet/>
      <dgm:spPr/>
      <dgm:t>
        <a:bodyPr/>
        <a:lstStyle/>
        <a:p>
          <a:endParaRPr lang="en-US"/>
        </a:p>
      </dgm:t>
    </dgm:pt>
    <dgm:pt modelId="{1581D349-363E-344E-ACDA-B8C6F7C6CBA8}" type="sibTrans" cxnId="{BE028857-84FF-7C44-956B-42FF841534EE}">
      <dgm:prSet/>
      <dgm:spPr/>
      <dgm:t>
        <a:bodyPr/>
        <a:lstStyle/>
        <a:p>
          <a:endParaRPr lang="en-US"/>
        </a:p>
      </dgm:t>
    </dgm:pt>
    <dgm:pt modelId="{E3B26A6F-F1FA-EA43-A6EE-BECB986977E1}">
      <dgm:prSet phldrT="[Text]" custT="1"/>
      <dgm:spPr/>
      <dgm:t>
        <a:bodyPr/>
        <a:lstStyle/>
        <a:p>
          <a:r>
            <a:rPr lang="en-US" sz="1000" dirty="0" smtClean="0"/>
            <a:t>Waiver pilot</a:t>
          </a:r>
          <a:endParaRPr lang="en-US" sz="1000" dirty="0"/>
        </a:p>
      </dgm:t>
    </dgm:pt>
    <dgm:pt modelId="{4EBE48FB-0693-1541-B452-B7203FAE3AB1}" type="parTrans" cxnId="{700A00D5-E421-1B48-A001-16AF818D6A21}">
      <dgm:prSet/>
      <dgm:spPr/>
      <dgm:t>
        <a:bodyPr/>
        <a:lstStyle/>
        <a:p>
          <a:endParaRPr lang="en-US"/>
        </a:p>
      </dgm:t>
    </dgm:pt>
    <dgm:pt modelId="{437B1A23-D37D-BB49-BD1D-4D9433FE11F3}" type="sibTrans" cxnId="{700A00D5-E421-1B48-A001-16AF818D6A21}">
      <dgm:prSet/>
      <dgm:spPr/>
      <dgm:t>
        <a:bodyPr/>
        <a:lstStyle/>
        <a:p>
          <a:endParaRPr lang="en-US"/>
        </a:p>
      </dgm:t>
    </dgm:pt>
    <dgm:pt modelId="{3B48CC61-6B57-4048-AAC4-3D07BD67315D}">
      <dgm:prSet phldrT="[Text]" custT="1"/>
      <dgm:spPr/>
      <dgm:t>
        <a:bodyPr/>
        <a:lstStyle/>
        <a:p>
          <a:r>
            <a:rPr lang="en-US" sz="1400" b="1" dirty="0" err="1" smtClean="0"/>
            <a:t>Regs</a:t>
          </a:r>
          <a:r>
            <a:rPr lang="en-US" sz="1400" b="1" dirty="0" smtClean="0"/>
            <a:t> and Enforcement</a:t>
          </a:r>
          <a:endParaRPr lang="en-US" sz="1400" b="1" dirty="0"/>
        </a:p>
      </dgm:t>
    </dgm:pt>
    <dgm:pt modelId="{699B5B9E-C5F2-7649-A916-608C5B7EA378}" type="parTrans" cxnId="{537BC324-2D32-E749-90A8-AE096A56E3C5}">
      <dgm:prSet/>
      <dgm:spPr/>
      <dgm:t>
        <a:bodyPr/>
        <a:lstStyle/>
        <a:p>
          <a:endParaRPr lang="en-US"/>
        </a:p>
      </dgm:t>
    </dgm:pt>
    <dgm:pt modelId="{042C0A1E-BBA6-7446-9419-D7EB91C06FF5}" type="sibTrans" cxnId="{537BC324-2D32-E749-90A8-AE096A56E3C5}">
      <dgm:prSet/>
      <dgm:spPr/>
      <dgm:t>
        <a:bodyPr/>
        <a:lstStyle/>
        <a:p>
          <a:endParaRPr lang="en-US"/>
        </a:p>
      </dgm:t>
    </dgm:pt>
    <dgm:pt modelId="{11035C67-81E8-5C42-AA87-A1E2B5130A83}">
      <dgm:prSet phldrT="[Text]" custT="1"/>
      <dgm:spPr/>
      <dgm:t>
        <a:bodyPr/>
        <a:lstStyle/>
        <a:p>
          <a:r>
            <a:rPr lang="en-US" sz="1050" b="1" dirty="0" smtClean="0"/>
            <a:t>Other Budget Initiatives w/ Significant Cost</a:t>
          </a:r>
          <a:endParaRPr lang="en-US" sz="1050" b="1" dirty="0"/>
        </a:p>
      </dgm:t>
    </dgm:pt>
    <dgm:pt modelId="{15E7CD6F-2575-174E-AC58-45A2665EA772}" type="parTrans" cxnId="{19004F5A-BA35-4A4E-BB54-CC53EAFBDA67}">
      <dgm:prSet/>
      <dgm:spPr/>
      <dgm:t>
        <a:bodyPr/>
        <a:lstStyle/>
        <a:p>
          <a:endParaRPr lang="en-US"/>
        </a:p>
      </dgm:t>
    </dgm:pt>
    <dgm:pt modelId="{32D712F9-7E89-D04A-B612-66D2EE9A2F80}" type="sibTrans" cxnId="{19004F5A-BA35-4A4E-BB54-CC53EAFBDA67}">
      <dgm:prSet/>
      <dgm:spPr/>
      <dgm:t>
        <a:bodyPr/>
        <a:lstStyle/>
        <a:p>
          <a:endParaRPr lang="en-US"/>
        </a:p>
      </dgm:t>
    </dgm:pt>
    <dgm:pt modelId="{ECCA9F86-B9D7-4C40-8A77-2012FD4B2466}">
      <dgm:prSet phldrT="[Text]" custT="1"/>
      <dgm:spPr/>
      <dgm:t>
        <a:bodyPr/>
        <a:lstStyle/>
        <a:p>
          <a:r>
            <a:rPr lang="en-US" sz="1200" b="1" dirty="0" smtClean="0"/>
            <a:t>DC Downsizing &amp; Closure</a:t>
          </a:r>
          <a:endParaRPr lang="en-US" sz="1200" b="1" dirty="0"/>
        </a:p>
      </dgm:t>
    </dgm:pt>
    <dgm:pt modelId="{C2705A1A-448F-9148-8562-F2C6FDD08F90}" type="parTrans" cxnId="{FE7CEE78-4244-8442-8B4F-5B82BEF13C07}">
      <dgm:prSet/>
      <dgm:spPr/>
      <dgm:t>
        <a:bodyPr/>
        <a:lstStyle/>
        <a:p>
          <a:endParaRPr lang="en-US"/>
        </a:p>
      </dgm:t>
    </dgm:pt>
    <dgm:pt modelId="{4233AFE7-18F3-4B43-BF9F-6631D1693C95}" type="sibTrans" cxnId="{FE7CEE78-4244-8442-8B4F-5B82BEF13C07}">
      <dgm:prSet/>
      <dgm:spPr/>
      <dgm:t>
        <a:bodyPr/>
        <a:lstStyle/>
        <a:p>
          <a:endParaRPr lang="en-US"/>
        </a:p>
      </dgm:t>
    </dgm:pt>
    <dgm:pt modelId="{0991DA95-666D-2540-98E5-BD76B23D99C1}">
      <dgm:prSet phldrT="[Text]" custT="1"/>
      <dgm:spPr/>
      <dgm:t>
        <a:bodyPr/>
        <a:lstStyle/>
        <a:p>
          <a:endParaRPr lang="en-US" sz="1000" dirty="0"/>
        </a:p>
      </dgm:t>
    </dgm:pt>
    <dgm:pt modelId="{B418AB6A-25C0-114D-A1D2-573F109D9780}" type="parTrans" cxnId="{26AA9708-E6D5-9B4B-B74C-C69EEFCFDBAF}">
      <dgm:prSet/>
      <dgm:spPr/>
      <dgm:t>
        <a:bodyPr/>
        <a:lstStyle/>
        <a:p>
          <a:endParaRPr lang="en-US"/>
        </a:p>
      </dgm:t>
    </dgm:pt>
    <dgm:pt modelId="{000A79A1-7F18-7643-90B6-48BF11575B56}" type="sibTrans" cxnId="{26AA9708-E6D5-9B4B-B74C-C69EEFCFDBAF}">
      <dgm:prSet/>
      <dgm:spPr/>
      <dgm:t>
        <a:bodyPr/>
        <a:lstStyle/>
        <a:p>
          <a:endParaRPr lang="en-US"/>
        </a:p>
      </dgm:t>
    </dgm:pt>
    <dgm:pt modelId="{1D8368FF-0801-7148-B369-944F0AD8B518}">
      <dgm:prSet phldrT="[Text]" custT="1"/>
      <dgm:spPr/>
      <dgm:t>
        <a:bodyPr/>
        <a:lstStyle/>
        <a:p>
          <a:r>
            <a:rPr lang="en-US" sz="1100" b="0" dirty="0" smtClean="0"/>
            <a:t>CMS </a:t>
          </a:r>
          <a:r>
            <a:rPr lang="en-US" sz="1100" b="0" dirty="0" err="1" smtClean="0"/>
            <a:t>regs</a:t>
          </a:r>
          <a:r>
            <a:rPr lang="en-US" sz="1100" b="0" dirty="0" smtClean="0"/>
            <a:t> (“community”, COI, target population)</a:t>
          </a:r>
          <a:endParaRPr lang="en-US" sz="1100" b="0" dirty="0"/>
        </a:p>
      </dgm:t>
    </dgm:pt>
    <dgm:pt modelId="{A46DB7BF-B7A7-0B41-99E1-8481384035FB}" type="parTrans" cxnId="{FE9A31EB-1158-6441-861D-0571BBE09210}">
      <dgm:prSet/>
      <dgm:spPr/>
      <dgm:t>
        <a:bodyPr/>
        <a:lstStyle/>
        <a:p>
          <a:endParaRPr lang="en-US"/>
        </a:p>
      </dgm:t>
    </dgm:pt>
    <dgm:pt modelId="{1990031C-6CDB-EB42-80A4-A781D56FEC82}" type="sibTrans" cxnId="{FE9A31EB-1158-6441-861D-0571BBE09210}">
      <dgm:prSet/>
      <dgm:spPr/>
      <dgm:t>
        <a:bodyPr/>
        <a:lstStyle/>
        <a:p>
          <a:endParaRPr lang="en-US"/>
        </a:p>
      </dgm:t>
    </dgm:pt>
    <dgm:pt modelId="{E36F007C-1550-3D46-A4C6-78969ABB4FAB}">
      <dgm:prSet phldrT="[Text]" custT="1"/>
      <dgm:spPr/>
      <dgm:t>
        <a:bodyPr/>
        <a:lstStyle/>
        <a:p>
          <a:r>
            <a:rPr lang="en-US" sz="1000" b="0" dirty="0" smtClean="0"/>
            <a:t>DD Waiting Lists “The 10% Solution”</a:t>
          </a:r>
          <a:endParaRPr lang="en-US" sz="1000" b="0" dirty="0"/>
        </a:p>
      </dgm:t>
    </dgm:pt>
    <dgm:pt modelId="{6618F1C9-BF7C-D444-856A-0ED5115884B0}" type="parTrans" cxnId="{72A89848-99C3-C54F-A059-30DC5F04D605}">
      <dgm:prSet/>
      <dgm:spPr/>
      <dgm:t>
        <a:bodyPr/>
        <a:lstStyle/>
        <a:p>
          <a:endParaRPr lang="en-US"/>
        </a:p>
      </dgm:t>
    </dgm:pt>
    <dgm:pt modelId="{D3D4C7B6-7891-624F-8E25-3DAFF691E884}" type="sibTrans" cxnId="{72A89848-99C3-C54F-A059-30DC5F04D605}">
      <dgm:prSet/>
      <dgm:spPr/>
      <dgm:t>
        <a:bodyPr/>
        <a:lstStyle/>
        <a:p>
          <a:endParaRPr lang="en-US"/>
        </a:p>
      </dgm:t>
    </dgm:pt>
    <dgm:pt modelId="{1FCD8F34-0F6E-044D-9F81-4A6D18EB63FC}">
      <dgm:prSet phldrT="[Text]" custT="1"/>
      <dgm:spPr/>
      <dgm:t>
        <a:bodyPr/>
        <a:lstStyle/>
        <a:p>
          <a:r>
            <a:rPr lang="en-US" sz="1400" b="1" dirty="0" smtClean="0"/>
            <a:t>System Reform</a:t>
          </a:r>
          <a:endParaRPr lang="en-US" sz="1400" b="1" dirty="0"/>
        </a:p>
      </dgm:t>
    </dgm:pt>
    <dgm:pt modelId="{30F1DC38-27CD-1348-B5FB-F5AE782BD6DD}" type="parTrans" cxnId="{741F3E77-F023-4C4D-ADB1-8C7D97C048AB}">
      <dgm:prSet/>
      <dgm:spPr/>
      <dgm:t>
        <a:bodyPr/>
        <a:lstStyle/>
        <a:p>
          <a:endParaRPr lang="en-US"/>
        </a:p>
      </dgm:t>
    </dgm:pt>
    <dgm:pt modelId="{F20BC2FF-8747-604F-A958-AC8477EBBF23}" type="sibTrans" cxnId="{741F3E77-F023-4C4D-ADB1-8C7D97C048AB}">
      <dgm:prSet/>
      <dgm:spPr/>
      <dgm:t>
        <a:bodyPr/>
        <a:lstStyle/>
        <a:p>
          <a:endParaRPr lang="en-US"/>
        </a:p>
      </dgm:t>
    </dgm:pt>
    <dgm:pt modelId="{F1A83776-B18C-C840-B628-B1DC211FD553}">
      <dgm:prSet phldrT="[Text]" custT="1"/>
      <dgm:spPr/>
      <dgm:t>
        <a:bodyPr/>
        <a:lstStyle/>
        <a:p>
          <a:endParaRPr lang="en-US" sz="1100" dirty="0"/>
        </a:p>
      </dgm:t>
    </dgm:pt>
    <dgm:pt modelId="{BB4FCF37-45AE-6343-8EE8-D1BCD0F7823D}" type="parTrans" cxnId="{F2DD3496-F6FA-1B40-B323-9F90DB418D65}">
      <dgm:prSet/>
      <dgm:spPr/>
      <dgm:t>
        <a:bodyPr/>
        <a:lstStyle/>
        <a:p>
          <a:endParaRPr lang="en-US"/>
        </a:p>
      </dgm:t>
    </dgm:pt>
    <dgm:pt modelId="{16D3448F-9785-DB41-B074-1498F08871E5}" type="sibTrans" cxnId="{F2DD3496-F6FA-1B40-B323-9F90DB418D65}">
      <dgm:prSet/>
      <dgm:spPr/>
      <dgm:t>
        <a:bodyPr/>
        <a:lstStyle/>
        <a:p>
          <a:endParaRPr lang="en-US"/>
        </a:p>
      </dgm:t>
    </dgm:pt>
    <dgm:pt modelId="{5222A1D2-B28F-D244-B9CC-C4C9F6CAB438}">
      <dgm:prSet phldrT="[Text]" custT="1"/>
      <dgm:spPr/>
      <dgm:t>
        <a:bodyPr/>
        <a:lstStyle/>
        <a:p>
          <a:r>
            <a:rPr lang="en-US" sz="1100" dirty="0" smtClean="0"/>
            <a:t>DC affordability</a:t>
          </a:r>
          <a:endParaRPr lang="en-US" sz="1100" dirty="0"/>
        </a:p>
      </dgm:t>
    </dgm:pt>
    <dgm:pt modelId="{CAA9E1B6-EDEF-DC46-95FC-F11FAA978016}" type="parTrans" cxnId="{E6D240F2-E074-4A46-803F-34F3A0ABD276}">
      <dgm:prSet/>
      <dgm:spPr/>
      <dgm:t>
        <a:bodyPr/>
        <a:lstStyle/>
        <a:p>
          <a:endParaRPr lang="en-US"/>
        </a:p>
      </dgm:t>
    </dgm:pt>
    <dgm:pt modelId="{4E2B0057-A435-DA45-B26E-5BCD97B1E7AE}" type="sibTrans" cxnId="{E6D240F2-E074-4A46-803F-34F3A0ABD276}">
      <dgm:prSet/>
      <dgm:spPr/>
      <dgm:t>
        <a:bodyPr/>
        <a:lstStyle/>
        <a:p>
          <a:endParaRPr lang="en-US"/>
        </a:p>
      </dgm:t>
    </dgm:pt>
    <dgm:pt modelId="{2A51FBAD-AD88-9B48-AEFC-6ED6145E90A6}">
      <dgm:prSet phldrT="[Text]" custT="1"/>
      <dgm:spPr/>
      <dgm:t>
        <a:bodyPr/>
        <a:lstStyle/>
        <a:p>
          <a:r>
            <a:rPr lang="en-US" sz="1100" b="0" dirty="0" smtClean="0"/>
            <a:t>ICF and waiver payment reform</a:t>
          </a:r>
          <a:endParaRPr lang="en-US" sz="1100" b="0" dirty="0"/>
        </a:p>
      </dgm:t>
    </dgm:pt>
    <dgm:pt modelId="{AE3FC6A4-C952-C345-A466-954C50EDD6D5}" type="parTrans" cxnId="{E17ADD7B-9AB4-7948-9A90-9585C186D4C9}">
      <dgm:prSet/>
      <dgm:spPr/>
      <dgm:t>
        <a:bodyPr/>
        <a:lstStyle/>
        <a:p>
          <a:endParaRPr lang="en-US"/>
        </a:p>
      </dgm:t>
    </dgm:pt>
    <dgm:pt modelId="{5CFDA51D-E1D9-CB44-9553-5DE9DA5BF3C8}" type="sibTrans" cxnId="{E17ADD7B-9AB4-7948-9A90-9585C186D4C9}">
      <dgm:prSet/>
      <dgm:spPr/>
      <dgm:t>
        <a:bodyPr/>
        <a:lstStyle/>
        <a:p>
          <a:endParaRPr lang="en-US"/>
        </a:p>
      </dgm:t>
    </dgm:pt>
    <dgm:pt modelId="{5A03E79D-C8CD-D444-AEAD-58DBC414B19D}">
      <dgm:prSet phldrT="[Text]" custT="1"/>
      <dgm:spPr/>
      <dgm:t>
        <a:bodyPr/>
        <a:lstStyle/>
        <a:p>
          <a:r>
            <a:rPr lang="en-US" sz="1000" b="0" dirty="0" smtClean="0"/>
            <a:t>Agency Transportation</a:t>
          </a:r>
          <a:endParaRPr lang="en-US" sz="1000" b="0" dirty="0"/>
        </a:p>
      </dgm:t>
    </dgm:pt>
    <dgm:pt modelId="{36096B74-0E98-5249-B03E-F3E4476F431D}" type="parTrans" cxnId="{3B7F7F4B-7C4A-2E4F-B57C-919FF00B1B64}">
      <dgm:prSet/>
      <dgm:spPr/>
      <dgm:t>
        <a:bodyPr/>
        <a:lstStyle/>
        <a:p>
          <a:endParaRPr lang="en-US"/>
        </a:p>
      </dgm:t>
    </dgm:pt>
    <dgm:pt modelId="{D4CAF8E7-ECCD-2C46-A5EF-C1470681DC34}" type="sibTrans" cxnId="{3B7F7F4B-7C4A-2E4F-B57C-919FF00B1B64}">
      <dgm:prSet/>
      <dgm:spPr/>
      <dgm:t>
        <a:bodyPr/>
        <a:lstStyle/>
        <a:p>
          <a:endParaRPr lang="en-US"/>
        </a:p>
      </dgm:t>
    </dgm:pt>
    <dgm:pt modelId="{E7F58342-E6B9-CC42-A37E-84C8A6857E21}">
      <dgm:prSet phldrT="[Text]" custT="1"/>
      <dgm:spPr/>
      <dgm:t>
        <a:bodyPr/>
        <a:lstStyle/>
        <a:p>
          <a:r>
            <a:rPr lang="en-US" sz="1000" b="0" dirty="0" smtClean="0"/>
            <a:t>Staff – Training &amp; education</a:t>
          </a:r>
          <a:endParaRPr lang="en-US" sz="1000" b="0" dirty="0"/>
        </a:p>
      </dgm:t>
    </dgm:pt>
    <dgm:pt modelId="{F6C21FC5-53D0-8B46-B895-2A51EC179419}" type="parTrans" cxnId="{A0B9EC29-0F30-9A42-8C27-773A654072D4}">
      <dgm:prSet/>
      <dgm:spPr/>
      <dgm:t>
        <a:bodyPr/>
        <a:lstStyle/>
        <a:p>
          <a:endParaRPr lang="en-US"/>
        </a:p>
      </dgm:t>
    </dgm:pt>
    <dgm:pt modelId="{CDEA46C5-26C8-2044-BA89-41A329008EB3}" type="sibTrans" cxnId="{A0B9EC29-0F30-9A42-8C27-773A654072D4}">
      <dgm:prSet/>
      <dgm:spPr/>
      <dgm:t>
        <a:bodyPr/>
        <a:lstStyle/>
        <a:p>
          <a:endParaRPr lang="en-US"/>
        </a:p>
      </dgm:t>
    </dgm:pt>
    <dgm:pt modelId="{8516279F-B334-214F-9296-E4F43419C461}">
      <dgm:prSet phldrT="[Text]" custT="1"/>
      <dgm:spPr/>
      <dgm:t>
        <a:bodyPr/>
        <a:lstStyle/>
        <a:p>
          <a:r>
            <a:rPr lang="en-US" sz="1000" b="0" dirty="0" smtClean="0"/>
            <a:t>Provider Capacity</a:t>
          </a:r>
          <a:endParaRPr lang="en-US" sz="1000" b="0" dirty="0"/>
        </a:p>
      </dgm:t>
    </dgm:pt>
    <dgm:pt modelId="{B9EDACEC-0CD3-9C43-BC0B-BC16EEF3CB03}" type="parTrans" cxnId="{E78906C9-97E5-C343-A69C-C533F06310D5}">
      <dgm:prSet/>
      <dgm:spPr/>
      <dgm:t>
        <a:bodyPr/>
        <a:lstStyle/>
        <a:p>
          <a:endParaRPr lang="en-US"/>
        </a:p>
      </dgm:t>
    </dgm:pt>
    <dgm:pt modelId="{CF11E15C-A62C-E64F-958D-0B885BEF8439}" type="sibTrans" cxnId="{E78906C9-97E5-C343-A69C-C533F06310D5}">
      <dgm:prSet/>
      <dgm:spPr/>
      <dgm:t>
        <a:bodyPr/>
        <a:lstStyle/>
        <a:p>
          <a:endParaRPr lang="en-US"/>
        </a:p>
      </dgm:t>
    </dgm:pt>
    <dgm:pt modelId="{CF4A59CE-C6E5-D040-87DF-D884A3533237}">
      <dgm:prSet phldrT="[Text]" custT="1"/>
      <dgm:spPr/>
      <dgm:t>
        <a:bodyPr/>
        <a:lstStyle/>
        <a:p>
          <a:r>
            <a:rPr lang="en-US" sz="1000" b="0" dirty="0" smtClean="0"/>
            <a:t>Employment First Partnership DODD/OOD</a:t>
          </a:r>
          <a:endParaRPr lang="en-US" sz="1000" b="0" dirty="0"/>
        </a:p>
      </dgm:t>
    </dgm:pt>
    <dgm:pt modelId="{A191F038-8814-2040-9446-2DEA4DE0B2C5}" type="parTrans" cxnId="{979A77F7-5232-4E46-B0B9-ED521AC7A00B}">
      <dgm:prSet/>
      <dgm:spPr/>
      <dgm:t>
        <a:bodyPr/>
        <a:lstStyle/>
        <a:p>
          <a:endParaRPr lang="en-US"/>
        </a:p>
      </dgm:t>
    </dgm:pt>
    <dgm:pt modelId="{74146B66-823B-5347-ABC2-502F2FACA7CF}" type="sibTrans" cxnId="{979A77F7-5232-4E46-B0B9-ED521AC7A00B}">
      <dgm:prSet/>
      <dgm:spPr/>
      <dgm:t>
        <a:bodyPr/>
        <a:lstStyle/>
        <a:p>
          <a:endParaRPr lang="en-US"/>
        </a:p>
      </dgm:t>
    </dgm:pt>
    <dgm:pt modelId="{C95FD1E9-F95B-F246-94C5-D6F6B24730EA}">
      <dgm:prSet phldrT="[Text]" custT="1"/>
      <dgm:spPr/>
      <dgm:t>
        <a:bodyPr/>
        <a:lstStyle/>
        <a:p>
          <a:r>
            <a:rPr lang="en-US" sz="1100" b="0" dirty="0" smtClean="0"/>
            <a:t>Nursing</a:t>
          </a:r>
          <a:endParaRPr lang="en-US" sz="1100" b="0" dirty="0"/>
        </a:p>
      </dgm:t>
    </dgm:pt>
    <dgm:pt modelId="{52CAE6A3-6138-AE42-88D3-C69E6141935E}" type="parTrans" cxnId="{EB03C291-87E0-3D43-A82A-AE9237F9E93C}">
      <dgm:prSet/>
      <dgm:spPr/>
      <dgm:t>
        <a:bodyPr/>
        <a:lstStyle/>
        <a:p>
          <a:endParaRPr lang="en-US"/>
        </a:p>
      </dgm:t>
    </dgm:pt>
    <dgm:pt modelId="{3DF2D055-27E2-0548-A0F3-FA6E54BFFE57}" type="sibTrans" cxnId="{EB03C291-87E0-3D43-A82A-AE9237F9E93C}">
      <dgm:prSet/>
      <dgm:spPr/>
      <dgm:t>
        <a:bodyPr/>
        <a:lstStyle/>
        <a:p>
          <a:endParaRPr lang="en-US"/>
        </a:p>
      </dgm:t>
    </dgm:pt>
    <dgm:pt modelId="{EABCA47B-5F6F-974C-871F-D2DD926323DF}">
      <dgm:prSet phldrT="[Text]" custT="1"/>
      <dgm:spPr/>
      <dgm:t>
        <a:bodyPr/>
        <a:lstStyle/>
        <a:p>
          <a:r>
            <a:rPr lang="en-US" sz="1100" b="0" dirty="0" smtClean="0"/>
            <a:t>Waiver Rate</a:t>
          </a:r>
          <a:endParaRPr lang="en-US" sz="1100" b="0" dirty="0"/>
        </a:p>
      </dgm:t>
    </dgm:pt>
    <dgm:pt modelId="{4E4C21F1-E426-0241-A27E-ACAC73A97C28}" type="parTrans" cxnId="{911BFCFF-121D-A24F-B498-A79D653C3C60}">
      <dgm:prSet/>
      <dgm:spPr/>
      <dgm:t>
        <a:bodyPr/>
        <a:lstStyle/>
        <a:p>
          <a:endParaRPr lang="en-US"/>
        </a:p>
      </dgm:t>
    </dgm:pt>
    <dgm:pt modelId="{720F59BD-4834-6A41-B11D-2B0EFAD7A0B1}" type="sibTrans" cxnId="{911BFCFF-121D-A24F-B498-A79D653C3C60}">
      <dgm:prSet/>
      <dgm:spPr/>
      <dgm:t>
        <a:bodyPr/>
        <a:lstStyle/>
        <a:p>
          <a:endParaRPr lang="en-US"/>
        </a:p>
      </dgm:t>
    </dgm:pt>
    <dgm:pt modelId="{8E98B1E6-7C7E-4F42-BA39-5BD7729F27D0}">
      <dgm:prSet phldrT="[Text]" custT="1"/>
      <dgm:spPr/>
      <dgm:t>
        <a:bodyPr/>
        <a:lstStyle/>
        <a:p>
          <a:r>
            <a:rPr lang="en-US" sz="1100" b="0" dirty="0" smtClean="0"/>
            <a:t>DODD Budget Initiative</a:t>
          </a:r>
          <a:endParaRPr lang="en-US" sz="1100" b="0" dirty="0"/>
        </a:p>
      </dgm:t>
    </dgm:pt>
    <dgm:pt modelId="{86186B6F-30EA-CC4D-9135-99FA2E6533A0}" type="parTrans" cxnId="{4AEFCD72-6325-9448-993A-8C4A1ED42312}">
      <dgm:prSet/>
      <dgm:spPr/>
      <dgm:t>
        <a:bodyPr/>
        <a:lstStyle/>
        <a:p>
          <a:endParaRPr lang="en-US"/>
        </a:p>
      </dgm:t>
    </dgm:pt>
    <dgm:pt modelId="{A4E215F2-A909-A144-8DE9-A9C5BD325F1F}" type="sibTrans" cxnId="{4AEFCD72-6325-9448-993A-8C4A1ED42312}">
      <dgm:prSet/>
      <dgm:spPr/>
      <dgm:t>
        <a:bodyPr/>
        <a:lstStyle/>
        <a:p>
          <a:endParaRPr lang="en-US"/>
        </a:p>
      </dgm:t>
    </dgm:pt>
    <dgm:pt modelId="{387C3D12-7ECF-AC49-86AF-9616FE2CAB43}">
      <dgm:prSet phldrT="[Text]" custT="1"/>
      <dgm:spPr/>
      <dgm:t>
        <a:bodyPr/>
        <a:lstStyle/>
        <a:p>
          <a:r>
            <a:rPr lang="en-US" sz="1100" b="0" dirty="0" smtClean="0"/>
            <a:t>Soft Close front door</a:t>
          </a:r>
          <a:endParaRPr lang="en-US" sz="1100" b="0" dirty="0"/>
        </a:p>
      </dgm:t>
    </dgm:pt>
    <dgm:pt modelId="{4EAD6FB8-11A6-D44A-A411-161610E9E817}" type="parTrans" cxnId="{30E18FC9-2B2E-FD40-8988-8CE068B992FE}">
      <dgm:prSet/>
      <dgm:spPr/>
      <dgm:t>
        <a:bodyPr/>
        <a:lstStyle/>
        <a:p>
          <a:endParaRPr lang="en-US"/>
        </a:p>
      </dgm:t>
    </dgm:pt>
    <dgm:pt modelId="{4AE2686B-F9ED-1B4F-91B1-A58093E33913}" type="sibTrans" cxnId="{30E18FC9-2B2E-FD40-8988-8CE068B992FE}">
      <dgm:prSet/>
      <dgm:spPr/>
      <dgm:t>
        <a:bodyPr/>
        <a:lstStyle/>
        <a:p>
          <a:endParaRPr lang="en-US"/>
        </a:p>
      </dgm:t>
    </dgm:pt>
    <dgm:pt modelId="{2471766A-8E5A-974E-9108-D9920A9A21FA}">
      <dgm:prSet phldrT="[Text]" custT="1"/>
      <dgm:spPr/>
      <dgm:t>
        <a:bodyPr/>
        <a:lstStyle/>
        <a:p>
          <a:r>
            <a:rPr lang="en-US" sz="1100" b="0" dirty="0" smtClean="0"/>
            <a:t>Capital</a:t>
          </a:r>
          <a:endParaRPr lang="en-US" sz="1100" b="0" dirty="0"/>
        </a:p>
      </dgm:t>
    </dgm:pt>
    <dgm:pt modelId="{1E1BDF82-CB00-D64D-9428-3D45EFE121D4}" type="parTrans" cxnId="{00F94C6A-54C4-E24D-8F79-BA43F931FB9C}">
      <dgm:prSet/>
      <dgm:spPr/>
      <dgm:t>
        <a:bodyPr/>
        <a:lstStyle/>
        <a:p>
          <a:endParaRPr lang="en-US"/>
        </a:p>
      </dgm:t>
    </dgm:pt>
    <dgm:pt modelId="{6486C03F-0FE3-ED4A-8B56-D2E1CF378D77}" type="sibTrans" cxnId="{00F94C6A-54C4-E24D-8F79-BA43F931FB9C}">
      <dgm:prSet/>
      <dgm:spPr/>
      <dgm:t>
        <a:bodyPr/>
        <a:lstStyle/>
        <a:p>
          <a:endParaRPr lang="en-US"/>
        </a:p>
      </dgm:t>
    </dgm:pt>
    <dgm:pt modelId="{2F802E9A-1C7C-9840-8C9D-31CB37DEF1C0}">
      <dgm:prSet phldrT="[Text]" custT="1"/>
      <dgm:spPr/>
      <dgm:t>
        <a:bodyPr/>
        <a:lstStyle/>
        <a:p>
          <a:r>
            <a:rPr lang="en-US" sz="1100" b="0" dirty="0" smtClean="0"/>
            <a:t>Employment/Active treatment rate</a:t>
          </a:r>
          <a:endParaRPr lang="en-US" sz="1100" b="0" dirty="0"/>
        </a:p>
      </dgm:t>
    </dgm:pt>
    <dgm:pt modelId="{89644EBA-6600-F349-BC77-B6CD281F7C37}" type="parTrans" cxnId="{2D3F35B0-3D6D-0C43-B595-9879FE90241A}">
      <dgm:prSet/>
      <dgm:spPr/>
      <dgm:t>
        <a:bodyPr/>
        <a:lstStyle/>
        <a:p>
          <a:endParaRPr lang="en-US"/>
        </a:p>
      </dgm:t>
    </dgm:pt>
    <dgm:pt modelId="{0C1E05BB-5520-104C-B934-2748111ADA10}" type="sibTrans" cxnId="{2D3F35B0-3D6D-0C43-B595-9879FE90241A}">
      <dgm:prSet/>
      <dgm:spPr/>
      <dgm:t>
        <a:bodyPr/>
        <a:lstStyle/>
        <a:p>
          <a:endParaRPr lang="en-US"/>
        </a:p>
      </dgm:t>
    </dgm:pt>
    <dgm:pt modelId="{21291CDA-2A8C-0949-9C90-68F37E8C7140}">
      <dgm:prSet phldrT="[Text]" custT="1"/>
      <dgm:spPr/>
      <dgm:t>
        <a:bodyPr/>
        <a:lstStyle/>
        <a:p>
          <a:endParaRPr lang="en-US" sz="1100" dirty="0"/>
        </a:p>
      </dgm:t>
    </dgm:pt>
    <dgm:pt modelId="{452EF822-988F-2646-B9F2-E637CBD8A94C}" type="parTrans" cxnId="{0B5D8E73-F503-1747-8995-DB20DE1CB9B1}">
      <dgm:prSet/>
      <dgm:spPr/>
      <dgm:t>
        <a:bodyPr/>
        <a:lstStyle/>
        <a:p>
          <a:endParaRPr lang="en-US"/>
        </a:p>
      </dgm:t>
    </dgm:pt>
    <dgm:pt modelId="{9FD1CA08-9451-5F4D-815E-5AD39DCC4B73}" type="sibTrans" cxnId="{0B5D8E73-F503-1747-8995-DB20DE1CB9B1}">
      <dgm:prSet/>
      <dgm:spPr/>
      <dgm:t>
        <a:bodyPr/>
        <a:lstStyle/>
        <a:p>
          <a:endParaRPr lang="en-US"/>
        </a:p>
      </dgm:t>
    </dgm:pt>
    <dgm:pt modelId="{61F3FA86-944A-BD41-AAAF-19D9BC3A41A7}">
      <dgm:prSet phldrT="[Text]" custT="1"/>
      <dgm:spPr/>
      <dgm:t>
        <a:bodyPr/>
        <a:lstStyle/>
        <a:p>
          <a:r>
            <a:rPr lang="en-US" sz="1100" dirty="0" smtClean="0"/>
            <a:t>Private Provider Capacity</a:t>
          </a:r>
          <a:endParaRPr lang="en-US" sz="1100" dirty="0"/>
        </a:p>
      </dgm:t>
    </dgm:pt>
    <dgm:pt modelId="{208F9F20-2870-8143-851D-63B3DBE946A8}" type="parTrans" cxnId="{211CEDB1-6869-7942-8DB9-CA583D19C1B5}">
      <dgm:prSet/>
      <dgm:spPr/>
      <dgm:t>
        <a:bodyPr/>
        <a:lstStyle/>
        <a:p>
          <a:endParaRPr lang="en-US"/>
        </a:p>
      </dgm:t>
    </dgm:pt>
    <dgm:pt modelId="{C3F34E18-38C3-AF4E-A6BA-3EE059E4E43E}" type="sibTrans" cxnId="{211CEDB1-6869-7942-8DB9-CA583D19C1B5}">
      <dgm:prSet/>
      <dgm:spPr/>
      <dgm:t>
        <a:bodyPr/>
        <a:lstStyle/>
        <a:p>
          <a:endParaRPr lang="en-US"/>
        </a:p>
      </dgm:t>
    </dgm:pt>
    <dgm:pt modelId="{0CE13706-CC7E-BD48-B855-1BF052F000A0}">
      <dgm:prSet phldrT="[Text]" custT="1"/>
      <dgm:spPr/>
      <dgm:t>
        <a:bodyPr/>
        <a:lstStyle/>
        <a:p>
          <a:r>
            <a:rPr lang="en-US" sz="1000" b="0" dirty="0" smtClean="0"/>
            <a:t>Multi-Systems Rate increase request AOF</a:t>
          </a:r>
          <a:endParaRPr lang="en-US" sz="1000" b="0" dirty="0"/>
        </a:p>
      </dgm:t>
    </dgm:pt>
    <dgm:pt modelId="{05FA44FF-46DF-3043-98B6-538409E5E43A}" type="parTrans" cxnId="{E63E0FC0-74B7-4842-AAC3-6420A0C2C5A8}">
      <dgm:prSet/>
      <dgm:spPr/>
      <dgm:t>
        <a:bodyPr/>
        <a:lstStyle/>
        <a:p>
          <a:endParaRPr lang="en-US"/>
        </a:p>
      </dgm:t>
    </dgm:pt>
    <dgm:pt modelId="{AD01DDFC-9192-1D47-A821-08FF41DCB603}" type="sibTrans" cxnId="{E63E0FC0-74B7-4842-AAC3-6420A0C2C5A8}">
      <dgm:prSet/>
      <dgm:spPr/>
      <dgm:t>
        <a:bodyPr/>
        <a:lstStyle/>
        <a:p>
          <a:endParaRPr lang="en-US"/>
        </a:p>
      </dgm:t>
    </dgm:pt>
    <dgm:pt modelId="{1BCA9450-B7FF-D04B-9079-DBFF502BE987}">
      <dgm:prSet phldrT="[Text]" custT="1"/>
      <dgm:spPr/>
      <dgm:t>
        <a:bodyPr/>
        <a:lstStyle/>
        <a:p>
          <a:r>
            <a:rPr lang="en-US" sz="1000" b="0" dirty="0" smtClean="0"/>
            <a:t>Incorporate DD Transitions waiver into I.O</a:t>
          </a:r>
          <a:endParaRPr lang="en-US" sz="1000" b="0" dirty="0"/>
        </a:p>
      </dgm:t>
    </dgm:pt>
    <dgm:pt modelId="{0D3A5C8D-C073-1B46-827B-1F2172B6D7E6}" type="parTrans" cxnId="{9AA6D484-1F66-7D47-A49C-D2D298248AFC}">
      <dgm:prSet/>
      <dgm:spPr/>
      <dgm:t>
        <a:bodyPr/>
        <a:lstStyle/>
        <a:p>
          <a:endParaRPr lang="en-US"/>
        </a:p>
      </dgm:t>
    </dgm:pt>
    <dgm:pt modelId="{9E30CC55-F1C5-1C43-85F8-649D1556FBA3}" type="sibTrans" cxnId="{9AA6D484-1F66-7D47-A49C-D2D298248AFC}">
      <dgm:prSet/>
      <dgm:spPr/>
      <dgm:t>
        <a:bodyPr/>
        <a:lstStyle/>
        <a:p>
          <a:endParaRPr lang="en-US"/>
        </a:p>
      </dgm:t>
    </dgm:pt>
    <dgm:pt modelId="{288FD1D9-8770-494A-A827-25C5AA4650B4}">
      <dgm:prSet phldrT="[Text]" custT="1"/>
      <dgm:spPr/>
      <dgm:t>
        <a:bodyPr/>
        <a:lstStyle/>
        <a:p>
          <a:r>
            <a:rPr lang="en-US" sz="1000" b="0" dirty="0" smtClean="0"/>
            <a:t>Nursing Home Budget Initiative</a:t>
          </a:r>
          <a:endParaRPr lang="en-US" sz="1000" b="0" dirty="0"/>
        </a:p>
      </dgm:t>
    </dgm:pt>
    <dgm:pt modelId="{59904C4A-5AED-F247-A217-79665A0AA55A}" type="parTrans" cxnId="{83B80E59-8407-234B-9723-8BD7ACAE41F0}">
      <dgm:prSet/>
      <dgm:spPr/>
      <dgm:t>
        <a:bodyPr/>
        <a:lstStyle/>
        <a:p>
          <a:endParaRPr lang="en-US"/>
        </a:p>
      </dgm:t>
    </dgm:pt>
    <dgm:pt modelId="{B2720D63-71C8-9D44-8A25-5ED3C9FCD7AB}" type="sibTrans" cxnId="{83B80E59-8407-234B-9723-8BD7ACAE41F0}">
      <dgm:prSet/>
      <dgm:spPr/>
      <dgm:t>
        <a:bodyPr/>
        <a:lstStyle/>
        <a:p>
          <a:endParaRPr lang="en-US"/>
        </a:p>
      </dgm:t>
    </dgm:pt>
    <dgm:pt modelId="{1703390D-3817-0A45-A87E-1695F135EA52}">
      <dgm:prSet phldrT="[Text]" custT="1"/>
      <dgm:spPr/>
      <dgm:t>
        <a:bodyPr/>
        <a:lstStyle/>
        <a:p>
          <a:r>
            <a:rPr lang="en-US" sz="1000" b="0" dirty="0" smtClean="0"/>
            <a:t>Medicaid Expansion</a:t>
          </a:r>
          <a:endParaRPr lang="en-US" sz="1000" b="0" dirty="0"/>
        </a:p>
      </dgm:t>
    </dgm:pt>
    <dgm:pt modelId="{5775F8FB-19C8-3D4F-84FD-EB73BE886405}" type="parTrans" cxnId="{9F003D17-6752-034F-BBB4-266A04585D43}">
      <dgm:prSet/>
      <dgm:spPr/>
      <dgm:t>
        <a:bodyPr/>
        <a:lstStyle/>
        <a:p>
          <a:endParaRPr lang="en-US"/>
        </a:p>
      </dgm:t>
    </dgm:pt>
    <dgm:pt modelId="{33713926-E0C3-E943-AB0A-A43620EAF0BE}" type="sibTrans" cxnId="{9F003D17-6752-034F-BBB4-266A04585D43}">
      <dgm:prSet/>
      <dgm:spPr/>
      <dgm:t>
        <a:bodyPr/>
        <a:lstStyle/>
        <a:p>
          <a:endParaRPr lang="en-US"/>
        </a:p>
      </dgm:t>
    </dgm:pt>
    <dgm:pt modelId="{1E718BB9-F76D-5F44-B381-DCB0315C4B25}">
      <dgm:prSet phldrT="[Text]" custT="1"/>
      <dgm:spPr/>
      <dgm:t>
        <a:bodyPr/>
        <a:lstStyle/>
        <a:p>
          <a:r>
            <a:rPr lang="en-US" sz="1100" b="0" dirty="0" smtClean="0"/>
            <a:t>DODD rules (</a:t>
          </a:r>
          <a:r>
            <a:rPr lang="en-US" sz="1100" b="0" dirty="0" err="1" smtClean="0"/>
            <a:t>fcop</a:t>
          </a:r>
          <a:r>
            <a:rPr lang="en-US" sz="1100" b="0" dirty="0" smtClean="0"/>
            <a:t>, licensure, room and board, </a:t>
          </a:r>
          <a:r>
            <a:rPr lang="en-US" sz="1100" b="0" dirty="0" err="1" smtClean="0"/>
            <a:t>ssa</a:t>
          </a:r>
          <a:r>
            <a:rPr lang="en-US" sz="1100" b="0" dirty="0" smtClean="0"/>
            <a:t>, behavior support, compliance, certification)</a:t>
          </a:r>
          <a:endParaRPr lang="en-US" sz="1100" b="0" dirty="0"/>
        </a:p>
      </dgm:t>
    </dgm:pt>
    <dgm:pt modelId="{DE377934-6278-8044-91A6-FAF83DC50CA3}" type="parTrans" cxnId="{0AE5867D-A97D-AD48-B88C-0015150C15DA}">
      <dgm:prSet/>
      <dgm:spPr/>
    </dgm:pt>
    <dgm:pt modelId="{C51F9129-EA5D-C54A-A042-E6AA5BA81757}" type="sibTrans" cxnId="{0AE5867D-A97D-AD48-B88C-0015150C15DA}">
      <dgm:prSet/>
      <dgm:spPr/>
    </dgm:pt>
    <dgm:pt modelId="{E00F528C-BE8F-4E4A-BE40-937F2C6BF4B4}">
      <dgm:prSet phldrT="[Text]" custT="1"/>
      <dgm:spPr/>
      <dgm:t>
        <a:bodyPr/>
        <a:lstStyle/>
        <a:p>
          <a:r>
            <a:rPr lang="en-US" sz="1100" b="0" dirty="0" smtClean="0"/>
            <a:t>US DOJ</a:t>
          </a:r>
          <a:endParaRPr lang="en-US" sz="1100" b="0" dirty="0"/>
        </a:p>
      </dgm:t>
    </dgm:pt>
    <dgm:pt modelId="{BC85FCC9-0167-8243-8C4E-9FC1F50206A8}" type="parTrans" cxnId="{F5CB2D3D-3821-BC45-801F-5DCCC98C7D72}">
      <dgm:prSet/>
      <dgm:spPr/>
    </dgm:pt>
    <dgm:pt modelId="{9B1DD32E-9DEF-2B46-BA58-5082ECF52EA7}" type="sibTrans" cxnId="{F5CB2D3D-3821-BC45-801F-5DCCC98C7D72}">
      <dgm:prSet/>
      <dgm:spPr/>
    </dgm:pt>
    <dgm:pt modelId="{4054BC91-9AC5-1742-9472-EE6EAB13B96A}">
      <dgm:prSet phldrT="[Text]" custT="1"/>
      <dgm:spPr/>
      <dgm:t>
        <a:bodyPr/>
        <a:lstStyle/>
        <a:p>
          <a:r>
            <a:rPr lang="en-US" sz="1100" b="0" dirty="0" smtClean="0"/>
            <a:t>DRO</a:t>
          </a:r>
          <a:endParaRPr lang="en-US" sz="1100" b="0" dirty="0"/>
        </a:p>
      </dgm:t>
    </dgm:pt>
    <dgm:pt modelId="{22057820-89DF-3E40-938B-63AB93797F91}" type="parTrans" cxnId="{935895BF-2703-724A-B708-4F6432577A89}">
      <dgm:prSet/>
      <dgm:spPr/>
    </dgm:pt>
    <dgm:pt modelId="{C8F9A555-3D89-5F48-8F7F-B10B20F4EADD}" type="sibTrans" cxnId="{935895BF-2703-724A-B708-4F6432577A89}">
      <dgm:prSet/>
      <dgm:spPr/>
    </dgm:pt>
    <dgm:pt modelId="{1C1EC541-92F3-7549-9F78-5C4C61797793}">
      <dgm:prSet phldrT="[Text]" custT="1"/>
      <dgm:spPr/>
      <dgm:t>
        <a:bodyPr/>
        <a:lstStyle/>
        <a:p>
          <a:r>
            <a:rPr lang="en-US" sz="1000" b="0" dirty="0" smtClean="0"/>
            <a:t>OOD relationship</a:t>
          </a:r>
          <a:endParaRPr lang="en-US" sz="1000" b="0" dirty="0"/>
        </a:p>
      </dgm:t>
    </dgm:pt>
    <dgm:pt modelId="{6B3D3045-79D6-5B4F-9565-30241A27BB88}" type="parTrans" cxnId="{61D6A6B5-2D62-B245-9E20-8DEFB40A1286}">
      <dgm:prSet/>
      <dgm:spPr/>
    </dgm:pt>
    <dgm:pt modelId="{9A2FE2E2-CF15-FA4C-88BD-877E663BE1B1}" type="sibTrans" cxnId="{61D6A6B5-2D62-B245-9E20-8DEFB40A1286}">
      <dgm:prSet/>
      <dgm:spPr/>
    </dgm:pt>
    <dgm:pt modelId="{39115F9B-238C-5C47-BE16-D89C429BE4C4}">
      <dgm:prSet phldrT="[Text]" custT="1"/>
      <dgm:spPr/>
      <dgm:t>
        <a:bodyPr/>
        <a:lstStyle/>
        <a:p>
          <a:r>
            <a:rPr lang="en-US" sz="1000" dirty="0" smtClean="0"/>
            <a:t>IDD-specific health home</a:t>
          </a:r>
          <a:endParaRPr lang="en-US" sz="1000" dirty="0"/>
        </a:p>
      </dgm:t>
    </dgm:pt>
    <dgm:pt modelId="{BB8DE34A-27B1-DB45-80CE-4AC10045A0C5}" type="parTrans" cxnId="{0589579E-1894-0548-878D-5645AB7A4165}">
      <dgm:prSet/>
      <dgm:spPr/>
    </dgm:pt>
    <dgm:pt modelId="{2B5C3C08-7272-FC4D-AC7D-35F55530361D}" type="sibTrans" cxnId="{0589579E-1894-0548-878D-5645AB7A4165}">
      <dgm:prSet/>
      <dgm:spPr/>
    </dgm:pt>
    <dgm:pt modelId="{3E882966-8848-104C-A055-D98DE75E7232}">
      <dgm:prSet phldrT="[Text]" custT="1"/>
      <dgm:spPr/>
      <dgm:t>
        <a:bodyPr/>
        <a:lstStyle/>
        <a:p>
          <a:r>
            <a:rPr lang="en-US" sz="1000" dirty="0" smtClean="0"/>
            <a:t>Managed care for folks on waiver and ICF</a:t>
          </a:r>
          <a:endParaRPr lang="en-US" sz="1000" dirty="0"/>
        </a:p>
      </dgm:t>
    </dgm:pt>
    <dgm:pt modelId="{77741ADA-3007-4746-959E-21971B60A4AC}" type="parTrans" cxnId="{9547169C-D78B-6840-B3DB-383D53E676B7}">
      <dgm:prSet/>
      <dgm:spPr/>
    </dgm:pt>
    <dgm:pt modelId="{111BB502-7A43-EB42-994E-C4F61AC1B5F5}" type="sibTrans" cxnId="{9547169C-D78B-6840-B3DB-383D53E676B7}">
      <dgm:prSet/>
      <dgm:spPr/>
    </dgm:pt>
    <dgm:pt modelId="{04E97331-E946-0B41-AF1F-E1D3FC823CD4}">
      <dgm:prSet phldrT="[Text]" custT="1"/>
      <dgm:spPr/>
      <dgm:t>
        <a:bodyPr/>
        <a:lstStyle/>
        <a:p>
          <a:r>
            <a:rPr lang="en-US" sz="1000" dirty="0" smtClean="0"/>
            <a:t>Shared living</a:t>
          </a:r>
          <a:endParaRPr lang="en-US" sz="1000" dirty="0"/>
        </a:p>
      </dgm:t>
    </dgm:pt>
    <dgm:pt modelId="{D2528E00-AC3A-5E40-95E8-167CC9F09A66}" type="parTrans" cxnId="{286F6D4B-10B8-E248-85FB-E42D37414D42}">
      <dgm:prSet/>
      <dgm:spPr/>
    </dgm:pt>
    <dgm:pt modelId="{50B58E24-B5BA-2D4A-A2E1-7854521D4029}" type="sibTrans" cxnId="{286F6D4B-10B8-E248-85FB-E42D37414D42}">
      <dgm:prSet/>
      <dgm:spPr/>
    </dgm:pt>
    <dgm:pt modelId="{D3DEAE12-DDC8-124A-AC97-FE56C548AEE6}">
      <dgm:prSet phldrT="[Text]" custT="1"/>
      <dgm:spPr/>
      <dgm:t>
        <a:bodyPr/>
        <a:lstStyle/>
        <a:p>
          <a:r>
            <a:rPr lang="en-US" sz="1000" dirty="0" smtClean="0"/>
            <a:t>County boards alternatives to MCO</a:t>
          </a:r>
          <a:endParaRPr lang="en-US" sz="1000" dirty="0"/>
        </a:p>
      </dgm:t>
    </dgm:pt>
    <dgm:pt modelId="{15056DB1-AA60-0342-8BE5-1C900467D863}" type="parTrans" cxnId="{DFC464D2-B8EF-D443-B271-EB410C29BCDB}">
      <dgm:prSet/>
      <dgm:spPr/>
    </dgm:pt>
    <dgm:pt modelId="{24CC5974-C4B0-ED49-AC69-FD58AF0D53E3}" type="sibTrans" cxnId="{DFC464D2-B8EF-D443-B271-EB410C29BCDB}">
      <dgm:prSet/>
      <dgm:spPr/>
    </dgm:pt>
    <dgm:pt modelId="{B9CE07B0-ABBA-6F4A-81D2-FADC55E8D50F}">
      <dgm:prSet phldrT="[Text]" custT="1"/>
      <dgm:spPr/>
      <dgm:t>
        <a:bodyPr/>
        <a:lstStyle/>
        <a:p>
          <a:r>
            <a:rPr lang="en-US" sz="1000" dirty="0" smtClean="0"/>
            <a:t>DODD SPLG</a:t>
          </a:r>
          <a:endParaRPr lang="en-US" sz="1000" dirty="0"/>
        </a:p>
      </dgm:t>
    </dgm:pt>
    <dgm:pt modelId="{28BF3335-A353-D844-AD36-96B65D9E0E0D}" type="parTrans" cxnId="{D56F83B4-11EC-2B40-BEBD-FDF4412CF5BE}">
      <dgm:prSet/>
      <dgm:spPr/>
    </dgm:pt>
    <dgm:pt modelId="{D32AE47D-0B29-4D4A-9A45-16151C051998}" type="sibTrans" cxnId="{D56F83B4-11EC-2B40-BEBD-FDF4412CF5BE}">
      <dgm:prSet/>
      <dgm:spPr/>
    </dgm:pt>
    <dgm:pt modelId="{E1A2EB7A-29A4-FB45-9F21-EB9ECCA2C73C}">
      <dgm:prSet phldrT="[Text]" custT="1"/>
      <dgm:spPr/>
      <dgm:t>
        <a:bodyPr/>
        <a:lstStyle/>
        <a:p>
          <a:r>
            <a:rPr lang="en-US" sz="1000" dirty="0" smtClean="0"/>
            <a:t>EF redesign</a:t>
          </a:r>
          <a:endParaRPr lang="en-US" sz="1000" dirty="0"/>
        </a:p>
      </dgm:t>
    </dgm:pt>
    <dgm:pt modelId="{0EA6E2FB-FF4E-0F46-8AFA-1F2BF1B49D57}" type="parTrans" cxnId="{10A5FFEC-66EB-004F-A74C-52881DE61282}">
      <dgm:prSet/>
      <dgm:spPr/>
    </dgm:pt>
    <dgm:pt modelId="{3E8F766F-975A-5D47-B480-F0DBB85D4FD5}" type="sibTrans" cxnId="{10A5FFEC-66EB-004F-A74C-52881DE61282}">
      <dgm:prSet/>
      <dgm:spPr/>
    </dgm:pt>
    <dgm:pt modelId="{CC175E0B-1AA2-5A45-BBC4-CC9D47D661AB}">
      <dgm:prSet phldrT="[Text]" custT="1"/>
      <dgm:spPr/>
      <dgm:t>
        <a:bodyPr/>
        <a:lstStyle/>
        <a:p>
          <a:r>
            <a:rPr lang="en-US" sz="1000" dirty="0" smtClean="0"/>
            <a:t>Trauma informed care</a:t>
          </a:r>
          <a:endParaRPr lang="en-US" sz="1000" dirty="0"/>
        </a:p>
      </dgm:t>
    </dgm:pt>
    <dgm:pt modelId="{1DE9F3E4-F7A0-CC46-A7A8-2F98236FC710}" type="parTrans" cxnId="{EBF7695D-019E-D941-96FB-8EA30B0D34B0}">
      <dgm:prSet/>
      <dgm:spPr/>
    </dgm:pt>
    <dgm:pt modelId="{06BAEB87-D3DC-D04B-B5B8-8D647887363D}" type="sibTrans" cxnId="{EBF7695D-019E-D941-96FB-8EA30B0D34B0}">
      <dgm:prSet/>
      <dgm:spPr/>
    </dgm:pt>
    <dgm:pt modelId="{4D22A36C-62AE-FA45-9455-5E72ECB5B24B}">
      <dgm:prSet phldrT="[Text]" custT="1"/>
      <dgm:spPr/>
      <dgm:t>
        <a:bodyPr/>
        <a:lstStyle/>
        <a:p>
          <a:r>
            <a:rPr lang="en-US" sz="1100" dirty="0" smtClean="0"/>
            <a:t>DODD capacity</a:t>
          </a:r>
          <a:endParaRPr lang="en-US" sz="1100" dirty="0"/>
        </a:p>
      </dgm:t>
    </dgm:pt>
    <dgm:pt modelId="{52A0127A-B910-694B-AF31-4C133EA202AB}" type="parTrans" cxnId="{74870D3B-FD30-4E4B-B34F-5233E1B71600}">
      <dgm:prSet/>
      <dgm:spPr/>
    </dgm:pt>
    <dgm:pt modelId="{698407C2-F2E8-7642-B427-6C77447D9210}" type="sibTrans" cxnId="{74870D3B-FD30-4E4B-B34F-5233E1B71600}">
      <dgm:prSet/>
      <dgm:spPr/>
    </dgm:pt>
    <dgm:pt modelId="{3AA8E4D9-D9FF-3942-9D15-C7608BBD36AC}">
      <dgm:prSet phldrT="[Text]" custT="1"/>
      <dgm:spPr/>
      <dgm:t>
        <a:bodyPr/>
        <a:lstStyle/>
        <a:p>
          <a:r>
            <a:rPr lang="en-US" sz="1000" dirty="0" smtClean="0"/>
            <a:t>Technology</a:t>
          </a:r>
          <a:endParaRPr lang="en-US" sz="1000" dirty="0"/>
        </a:p>
      </dgm:t>
    </dgm:pt>
    <dgm:pt modelId="{ED706688-4EDB-9A42-BCED-B7DF72E0A9CF}" type="parTrans" cxnId="{A778B3D9-28F7-E149-B039-88E541275B02}">
      <dgm:prSet/>
      <dgm:spPr/>
    </dgm:pt>
    <dgm:pt modelId="{EC28A64E-18EC-6A42-A74E-8CD2AFEF3D85}" type="sibTrans" cxnId="{A778B3D9-28F7-E149-B039-88E541275B02}">
      <dgm:prSet/>
      <dgm:spPr/>
    </dgm:pt>
    <dgm:pt modelId="{5ABE83AC-5B32-AE4C-8980-B31DFB16DD82}">
      <dgm:prSet phldrT="[Text]" custT="1"/>
      <dgm:spPr/>
      <dgm:t>
        <a:bodyPr/>
        <a:lstStyle/>
        <a:p>
          <a:r>
            <a:rPr lang="en-US" sz="1100" b="0" dirty="0" smtClean="0"/>
            <a:t>Provider tax in HCBS</a:t>
          </a:r>
          <a:endParaRPr lang="en-US" sz="1100" b="0" dirty="0"/>
        </a:p>
      </dgm:t>
    </dgm:pt>
    <dgm:pt modelId="{09459A86-4490-2F44-AE97-41DBA07C3F0B}" type="parTrans" cxnId="{E71B5FA3-ECFB-CC4D-910B-17B6585DFB72}">
      <dgm:prSet/>
      <dgm:spPr/>
    </dgm:pt>
    <dgm:pt modelId="{00A1A790-751C-3045-A147-A0FC1BE700A5}" type="sibTrans" cxnId="{E71B5FA3-ECFB-CC4D-910B-17B6585DFB72}">
      <dgm:prSet/>
      <dgm:spPr/>
    </dgm:pt>
    <dgm:pt modelId="{9053759B-64B1-ED42-BCF4-0EEB0AB372CB}">
      <dgm:prSet phldrT="[Text]" custT="1"/>
      <dgm:spPr/>
      <dgm:t>
        <a:bodyPr/>
        <a:lstStyle/>
        <a:p>
          <a:r>
            <a:rPr lang="en-US" sz="1100" b="0" dirty="0" smtClean="0"/>
            <a:t>DOL companionship exemption and </a:t>
          </a:r>
          <a:r>
            <a:rPr lang="en-US" sz="1100" b="0" smtClean="0"/>
            <a:t>OT threshold</a:t>
          </a:r>
          <a:endParaRPr lang="en-US" sz="1100" b="0" dirty="0"/>
        </a:p>
      </dgm:t>
    </dgm:pt>
    <dgm:pt modelId="{C50CA9F4-3202-7949-95DD-B29BAF943FB8}" type="parTrans" cxnId="{4E824F73-255A-4D48-8423-8BAEF56EFD43}">
      <dgm:prSet/>
      <dgm:spPr/>
    </dgm:pt>
    <dgm:pt modelId="{F9EA8EC7-D8B2-A743-BAA6-370294B69D84}" type="sibTrans" cxnId="{4E824F73-255A-4D48-8423-8BAEF56EFD43}">
      <dgm:prSet/>
      <dgm:spPr/>
    </dgm:pt>
    <dgm:pt modelId="{6F705596-0246-4042-AA51-D4E2C76F2639}" type="pres">
      <dgm:prSet presAssocID="{BC30A522-23E4-E346-A9EF-A7B5DFC7516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9CBF33-39BA-1449-82E5-DE6F965092AF}" type="pres">
      <dgm:prSet presAssocID="{8356FF9C-1F15-3F44-8B00-FFCBD6F3EA9E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5ECCE7-A6F2-024E-A110-D724433ED56A}" type="pres">
      <dgm:prSet presAssocID="{1FFBDFA3-C5B4-5440-8AA7-10638EAE2ADC}" presName="sibTrans" presStyleCnt="0"/>
      <dgm:spPr/>
    </dgm:pt>
    <dgm:pt modelId="{5245F25E-30FE-8E4D-BBE1-1274C03D8E58}" type="pres">
      <dgm:prSet presAssocID="{3B48CC61-6B57-4048-AAC4-3D07BD67315D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FFA3EC-0715-F941-8FF6-C3C430CD5266}" type="pres">
      <dgm:prSet presAssocID="{042C0A1E-BBA6-7446-9419-D7EB91C06FF5}" presName="sibTrans" presStyleCnt="0"/>
      <dgm:spPr/>
    </dgm:pt>
    <dgm:pt modelId="{B0CAB515-E428-0E44-853A-F182671FE18C}" type="pres">
      <dgm:prSet presAssocID="{460D89C6-99D4-3745-AB12-BAE3DEE73F44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36E309-A479-674A-B0C6-E664827984B5}" type="pres">
      <dgm:prSet presAssocID="{BBCCC632-9C4F-6440-B54C-7AE8DAA89817}" presName="sibTrans" presStyleCnt="0"/>
      <dgm:spPr/>
    </dgm:pt>
    <dgm:pt modelId="{AE9BBE7D-CC87-D24B-8706-F31CDFA7A7BC}" type="pres">
      <dgm:prSet presAssocID="{52070AC4-DAC4-184B-AD1F-8C0C810C902D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1893B0-FBC3-AF49-A4D6-E30161573B87}" type="pres">
      <dgm:prSet presAssocID="{1581D349-363E-344E-ACDA-B8C6F7C6CBA8}" presName="sibTrans" presStyleCnt="0"/>
      <dgm:spPr/>
    </dgm:pt>
    <dgm:pt modelId="{94993291-E380-B841-A754-9D2866674CC2}" type="pres">
      <dgm:prSet presAssocID="{ECCA9F86-B9D7-4C40-8A77-2012FD4B2466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19DB52-A189-264F-9021-427670FECFB0}" type="pres">
      <dgm:prSet presAssocID="{4233AFE7-18F3-4B43-BF9F-6631D1693C95}" presName="sibTrans" presStyleCnt="0"/>
      <dgm:spPr/>
    </dgm:pt>
    <dgm:pt modelId="{86955554-3E12-8540-B974-FE59BDBA51E5}" type="pres">
      <dgm:prSet presAssocID="{1FCD8F34-0F6E-044D-9F81-4A6D18EB63FC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526C76-5FC6-8B4B-B3A4-B99EA87907D9}" type="pres">
      <dgm:prSet presAssocID="{F20BC2FF-8747-604F-A958-AC8477EBBF23}" presName="sibTrans" presStyleCnt="0"/>
      <dgm:spPr/>
    </dgm:pt>
    <dgm:pt modelId="{FEF4D1F9-7A72-2941-AAC5-DF7A427196C5}" type="pres">
      <dgm:prSet presAssocID="{11035C67-81E8-5C42-AA87-A1E2B5130A83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BF2930-A2DD-F440-9D91-CB1186C869B3}" type="presOf" srcId="{9053759B-64B1-ED42-BCF4-0EEB0AB372CB}" destId="{D49CBF33-39BA-1449-82E5-DE6F965092AF}" srcOrd="0" destOrd="5" presId="urn:microsoft.com/office/officeart/2005/8/layout/hList6"/>
    <dgm:cxn modelId="{07FF98B6-3BF7-714F-A07D-1B2DF9095426}" type="presOf" srcId="{2A51FBAD-AD88-9B48-AEFC-6ED6145E90A6}" destId="{D49CBF33-39BA-1449-82E5-DE6F965092AF}" srcOrd="0" destOrd="2" presId="urn:microsoft.com/office/officeart/2005/8/layout/hList6"/>
    <dgm:cxn modelId="{E17ADD7B-9AB4-7948-9A90-9585C186D4C9}" srcId="{8356FF9C-1F15-3F44-8B00-FFCBD6F3EA9E}" destId="{2A51FBAD-AD88-9B48-AEFC-6ED6145E90A6}" srcOrd="1" destOrd="0" parTransId="{AE3FC6A4-C952-C345-A466-954C50EDD6D5}" sibTransId="{5CFDA51D-E1D9-CB44-9553-5DE9DA5BF3C8}"/>
    <dgm:cxn modelId="{B5EE7AC7-E4B1-FF4D-8970-726E508B3C0B}" type="presOf" srcId="{5ABE83AC-5B32-AE4C-8980-B31DFB16DD82}" destId="{D49CBF33-39BA-1449-82E5-DE6F965092AF}" srcOrd="0" destOrd="4" presId="urn:microsoft.com/office/officeart/2005/8/layout/hList6"/>
    <dgm:cxn modelId="{0B5D8E73-F503-1747-8995-DB20DE1CB9B1}" srcId="{ECCA9F86-B9D7-4C40-8A77-2012FD4B2466}" destId="{21291CDA-2A8C-0949-9C90-68F37E8C7140}" srcOrd="3" destOrd="0" parTransId="{452EF822-988F-2646-B9F2-E637CBD8A94C}" sibTransId="{9FD1CA08-9451-5F4D-815E-5AD39DCC4B73}"/>
    <dgm:cxn modelId="{A4DB8F5D-9789-8F46-A8C8-92DB2C7F3501}" type="presOf" srcId="{0CE13706-CC7E-BD48-B855-1BF052F000A0}" destId="{FEF4D1F9-7A72-2941-AAC5-DF7A427196C5}" srcOrd="0" destOrd="3" presId="urn:microsoft.com/office/officeart/2005/8/layout/hList6"/>
    <dgm:cxn modelId="{48CDF907-FAE5-9B49-BE37-DAE5F0B1BA01}" type="presOf" srcId="{BC30A522-23E4-E346-A9EF-A7B5DFC75164}" destId="{6F705596-0246-4042-AA51-D4E2C76F2639}" srcOrd="0" destOrd="0" presId="urn:microsoft.com/office/officeart/2005/8/layout/hList6"/>
    <dgm:cxn modelId="{561C3813-ECFC-4B4C-8806-9F3759220E43}" type="presOf" srcId="{CC175E0B-1AA2-5A45-BBC4-CC9D47D661AB}" destId="{86955554-3E12-8540-B974-FE59BDBA51E5}" srcOrd="0" destOrd="9" presId="urn:microsoft.com/office/officeart/2005/8/layout/hList6"/>
    <dgm:cxn modelId="{4E68336E-EDA2-B948-934B-424D729BB63E}" type="presOf" srcId="{4D22A36C-62AE-FA45-9455-5E72ECB5B24B}" destId="{94993291-E380-B841-A754-9D2866674CC2}" srcOrd="0" destOrd="2" presId="urn:microsoft.com/office/officeart/2005/8/layout/hList6"/>
    <dgm:cxn modelId="{0CFBAF36-48A3-5643-8885-ABF88D3773A4}" type="presOf" srcId="{3E882966-8848-104C-A055-D98DE75E7232}" destId="{86955554-3E12-8540-B974-FE59BDBA51E5}" srcOrd="0" destOrd="3" presId="urn:microsoft.com/office/officeart/2005/8/layout/hList6"/>
    <dgm:cxn modelId="{F5CB2D3D-3821-BC45-801F-5DCCC98C7D72}" srcId="{3B48CC61-6B57-4048-AAC4-3D07BD67315D}" destId="{E00F528C-BE8F-4E4A-BE40-937F2C6BF4B4}" srcOrd="2" destOrd="0" parTransId="{BC85FCC9-0167-8243-8C4E-9FC1F50206A8}" sibTransId="{9B1DD32E-9DEF-2B46-BA58-5082ECF52EA7}"/>
    <dgm:cxn modelId="{0A4A900F-C834-C140-8D6D-384A5C29C761}" srcId="{8356FF9C-1F15-3F44-8B00-FFCBD6F3EA9E}" destId="{D78E2FB3-8741-8449-BFA1-34F78F3F3CAA}" srcOrd="2" destOrd="0" parTransId="{57602693-9195-CB48-A9CE-860ADEBA4463}" sibTransId="{851ED479-376E-C14B-AADF-537880DDA4A1}"/>
    <dgm:cxn modelId="{2A9A3740-D9F9-F540-BB54-CB9DCA6F22FB}" type="presOf" srcId="{4054BC91-9AC5-1742-9472-EE6EAB13B96A}" destId="{5245F25E-30FE-8E4D-BBE1-1274C03D8E58}" srcOrd="0" destOrd="4" presId="urn:microsoft.com/office/officeart/2005/8/layout/hList6"/>
    <dgm:cxn modelId="{26AA9708-E6D5-9B4B-B74C-C69EEFCFDBAF}" srcId="{11035C67-81E8-5C42-AA87-A1E2B5130A83}" destId="{0991DA95-666D-2540-98E5-BD76B23D99C1}" srcOrd="5" destOrd="0" parTransId="{B418AB6A-25C0-114D-A1D2-573F109D9780}" sibTransId="{000A79A1-7F18-7643-90B6-48BF11575B56}"/>
    <dgm:cxn modelId="{A87AB927-CB4B-9949-8634-C8666F5DF794}" type="presOf" srcId="{D78E2FB3-8741-8449-BFA1-34F78F3F3CAA}" destId="{D49CBF33-39BA-1449-82E5-DE6F965092AF}" srcOrd="0" destOrd="3" presId="urn:microsoft.com/office/officeart/2005/8/layout/hList6"/>
    <dgm:cxn modelId="{25883891-6DA6-A74C-850C-5E6DA4170C3E}" srcId="{BC30A522-23E4-E346-A9EF-A7B5DFC75164}" destId="{460D89C6-99D4-3745-AB12-BAE3DEE73F44}" srcOrd="2" destOrd="0" parTransId="{3A360742-B9FB-6E4A-A399-757FCB393363}" sibTransId="{BBCCC632-9C4F-6440-B54C-7AE8DAA89817}"/>
    <dgm:cxn modelId="{373BCAD8-0988-CF49-895E-5F8E386A1E80}" type="presOf" srcId="{0991DA95-666D-2540-98E5-BD76B23D99C1}" destId="{FEF4D1F9-7A72-2941-AAC5-DF7A427196C5}" srcOrd="0" destOrd="6" presId="urn:microsoft.com/office/officeart/2005/8/layout/hList6"/>
    <dgm:cxn modelId="{2076026B-C996-1E4B-81C1-842359707354}" type="presOf" srcId="{1C1EC541-92F3-7549-9F78-5C4C61797793}" destId="{B0CAB515-E428-0E44-853A-F182671FE18C}" srcOrd="0" destOrd="2" presId="urn:microsoft.com/office/officeart/2005/8/layout/hList6"/>
    <dgm:cxn modelId="{FE7CEE78-4244-8442-8B4F-5B82BEF13C07}" srcId="{BC30A522-23E4-E346-A9EF-A7B5DFC75164}" destId="{ECCA9F86-B9D7-4C40-8A77-2012FD4B2466}" srcOrd="4" destOrd="0" parTransId="{C2705A1A-448F-9148-8562-F2C6FDD08F90}" sibTransId="{4233AFE7-18F3-4B43-BF9F-6631D1693C95}"/>
    <dgm:cxn modelId="{DBC02829-E9C1-C545-8168-622FCDBA07E7}" type="presOf" srcId="{8B71635F-7A2E-4947-8F2D-FA4543FB11E3}" destId="{B0CAB515-E428-0E44-853A-F182671FE18C}" srcOrd="0" destOrd="1" presId="urn:microsoft.com/office/officeart/2005/8/layout/hList6"/>
    <dgm:cxn modelId="{3926ED60-F724-6142-ADF7-19E59D3EDB1A}" srcId="{BC30A522-23E4-E346-A9EF-A7B5DFC75164}" destId="{8356FF9C-1F15-3F44-8B00-FFCBD6F3EA9E}" srcOrd="0" destOrd="0" parTransId="{E002D2B7-E2A7-8940-A885-499FBE4C5288}" sibTransId="{1FFBDFA3-C5B4-5440-8AA7-10638EAE2ADC}"/>
    <dgm:cxn modelId="{39AE6378-F616-6F48-BAB0-25F329BE5A14}" type="presOf" srcId="{460D89C6-99D4-3745-AB12-BAE3DEE73F44}" destId="{B0CAB515-E428-0E44-853A-F182671FE18C}" srcOrd="0" destOrd="0" presId="urn:microsoft.com/office/officeart/2005/8/layout/hList6"/>
    <dgm:cxn modelId="{211CEDB1-6869-7942-8DB9-CA583D19C1B5}" srcId="{ECCA9F86-B9D7-4C40-8A77-2012FD4B2466}" destId="{61F3FA86-944A-BD41-AAAF-19D9BC3A41A7}" srcOrd="2" destOrd="0" parTransId="{208F9F20-2870-8143-851D-63B3DBE946A8}" sibTransId="{C3F34E18-38C3-AF4E-A6BA-3EE059E4E43E}"/>
    <dgm:cxn modelId="{A0B2A30B-1C2D-634F-BAEB-872217A8BFAF}" type="presOf" srcId="{2471766A-8E5A-974E-9108-D9920A9A21FA}" destId="{AE9BBE7D-CC87-D24B-8706-F31CDFA7A7BC}" srcOrd="0" destOrd="2" presId="urn:microsoft.com/office/officeart/2005/8/layout/hList6"/>
    <dgm:cxn modelId="{ED8E878D-87E1-474F-8817-64E189CBA660}" type="presOf" srcId="{39115F9B-238C-5C47-BE16-D89C429BE4C4}" destId="{86955554-3E12-8540-B974-FE59BDBA51E5}" srcOrd="0" destOrd="2" presId="urn:microsoft.com/office/officeart/2005/8/layout/hList6"/>
    <dgm:cxn modelId="{19004F5A-BA35-4A4E-BB54-CC53EAFBDA67}" srcId="{BC30A522-23E4-E346-A9EF-A7B5DFC75164}" destId="{11035C67-81E8-5C42-AA87-A1E2B5130A83}" srcOrd="6" destOrd="0" parTransId="{15E7CD6F-2575-174E-AC58-45A2665EA772}" sibTransId="{32D712F9-7E89-D04A-B612-66D2EE9A2F80}"/>
    <dgm:cxn modelId="{EEE3F29B-FA81-104B-A53B-830EB1CBAA9D}" type="presOf" srcId="{CF4A59CE-C6E5-D040-87DF-D884A3533237}" destId="{B0CAB515-E428-0E44-853A-F182671FE18C}" srcOrd="0" destOrd="6" presId="urn:microsoft.com/office/officeart/2005/8/layout/hList6"/>
    <dgm:cxn modelId="{700A00D5-E421-1B48-A001-16AF818D6A21}" srcId="{1FCD8F34-0F6E-044D-9F81-4A6D18EB63FC}" destId="{E3B26A6F-F1FA-EA43-A6EE-BECB986977E1}" srcOrd="0" destOrd="0" parTransId="{4EBE48FB-0693-1541-B452-B7203FAE3AB1}" sibTransId="{437B1A23-D37D-BB49-BD1D-4D9433FE11F3}"/>
    <dgm:cxn modelId="{EE1EE567-A2F9-0649-AFC2-39A13CA0CBCA}" type="presOf" srcId="{68103251-D0EA-584B-B841-3B11CBDBEA79}" destId="{D49CBF33-39BA-1449-82E5-DE6F965092AF}" srcOrd="0" destOrd="1" presId="urn:microsoft.com/office/officeart/2005/8/layout/hList6"/>
    <dgm:cxn modelId="{0589579E-1894-0548-878D-5645AB7A4165}" srcId="{1FCD8F34-0F6E-044D-9F81-4A6D18EB63FC}" destId="{39115F9B-238C-5C47-BE16-D89C429BE4C4}" srcOrd="1" destOrd="0" parTransId="{BB8DE34A-27B1-DB45-80CE-4AC10045A0C5}" sibTransId="{2B5C3C08-7272-FC4D-AC7D-35F55530361D}"/>
    <dgm:cxn modelId="{3989869F-E944-CC4B-94D7-02EF2E2A5A8E}" type="presOf" srcId="{1D8368FF-0801-7148-B369-944F0AD8B518}" destId="{5245F25E-30FE-8E4D-BBE1-1274C03D8E58}" srcOrd="0" destOrd="1" presId="urn:microsoft.com/office/officeart/2005/8/layout/hList6"/>
    <dgm:cxn modelId="{10A5FFEC-66EB-004F-A74C-52881DE61282}" srcId="{B9CE07B0-ABBA-6F4A-81D2-FADC55E8D50F}" destId="{E1A2EB7A-29A4-FB45-9F21-EB9ECCA2C73C}" srcOrd="0" destOrd="0" parTransId="{0EA6E2FB-FF4E-0F46-8AFA-1F2BF1B49D57}" sibTransId="{3E8F766F-975A-5D47-B480-F0DBB85D4FD5}"/>
    <dgm:cxn modelId="{7DC13E7B-A601-204D-90EA-FB85300CF6FF}" type="presOf" srcId="{E3B26A6F-F1FA-EA43-A6EE-BECB986977E1}" destId="{86955554-3E12-8540-B974-FE59BDBA51E5}" srcOrd="0" destOrd="1" presId="urn:microsoft.com/office/officeart/2005/8/layout/hList6"/>
    <dgm:cxn modelId="{346DD252-A77E-A34C-B99E-150BD953D0E6}" type="presOf" srcId="{E7F58342-E6B9-CC42-A37E-84C8A6857E21}" destId="{B0CAB515-E428-0E44-853A-F182671FE18C}" srcOrd="0" destOrd="4" presId="urn:microsoft.com/office/officeart/2005/8/layout/hList6"/>
    <dgm:cxn modelId="{A0B9EC29-0F30-9A42-8C27-773A654072D4}" srcId="{460D89C6-99D4-3745-AB12-BAE3DEE73F44}" destId="{E7F58342-E6B9-CC42-A37E-84C8A6857E21}" srcOrd="3" destOrd="0" parTransId="{F6C21FC5-53D0-8B46-B895-2A51EC179419}" sibTransId="{CDEA46C5-26C8-2044-BA89-41A329008EB3}"/>
    <dgm:cxn modelId="{61D6A6B5-2D62-B245-9E20-8DEFB40A1286}" srcId="{460D89C6-99D4-3745-AB12-BAE3DEE73F44}" destId="{1C1EC541-92F3-7549-9F78-5C4C61797793}" srcOrd="1" destOrd="0" parTransId="{6B3D3045-79D6-5B4F-9565-30241A27BB88}" sibTransId="{9A2FE2E2-CF15-FA4C-88BD-877E663BE1B1}"/>
    <dgm:cxn modelId="{4AEFCD72-6325-9448-993A-8C4A1ED42312}" srcId="{52070AC4-DAC4-184B-AD1F-8C0C810C902D}" destId="{8E98B1E6-7C7E-4F42-BA39-5BD7729F27D0}" srcOrd="0" destOrd="0" parTransId="{86186B6F-30EA-CC4D-9135-99FA2E6533A0}" sibTransId="{A4E215F2-A909-A144-8DE9-A9C5BD325F1F}"/>
    <dgm:cxn modelId="{E63E0FC0-74B7-4842-AAC3-6420A0C2C5A8}" srcId="{11035C67-81E8-5C42-AA87-A1E2B5130A83}" destId="{0CE13706-CC7E-BD48-B855-1BF052F000A0}" srcOrd="2" destOrd="0" parTransId="{05FA44FF-46DF-3043-98B6-538409E5E43A}" sibTransId="{AD01DDFC-9192-1D47-A821-08FF41DCB603}"/>
    <dgm:cxn modelId="{286F6D4B-10B8-E248-85FB-E42D37414D42}" srcId="{1FCD8F34-0F6E-044D-9F81-4A6D18EB63FC}" destId="{04E97331-E946-0B41-AF1F-E1D3FC823CD4}" srcOrd="4" destOrd="0" parTransId="{D2528E00-AC3A-5E40-95E8-167CC9F09A66}" sibTransId="{50B58E24-B5BA-2D4A-A2E1-7854521D4029}"/>
    <dgm:cxn modelId="{0485A534-4A28-134B-B167-2FECE6E53C0A}" type="presOf" srcId="{E36F007C-1550-3D46-A4C6-78969ABB4FAB}" destId="{FEF4D1F9-7A72-2941-AAC5-DF7A427196C5}" srcOrd="0" destOrd="2" presId="urn:microsoft.com/office/officeart/2005/8/layout/hList6"/>
    <dgm:cxn modelId="{BE028857-84FF-7C44-956B-42FF841534EE}" srcId="{BC30A522-23E4-E346-A9EF-A7B5DFC75164}" destId="{52070AC4-DAC4-184B-AD1F-8C0C810C902D}" srcOrd="3" destOrd="0" parTransId="{5FC43FE1-EC23-0942-B43C-6DF4A947540B}" sibTransId="{1581D349-363E-344E-ACDA-B8C6F7C6CBA8}"/>
    <dgm:cxn modelId="{36F2CAF8-3528-B744-8176-595222CADBCF}" type="presOf" srcId="{04E97331-E946-0B41-AF1F-E1D3FC823CD4}" destId="{86955554-3E12-8540-B974-FE59BDBA51E5}" srcOrd="0" destOrd="5" presId="urn:microsoft.com/office/officeart/2005/8/layout/hList6"/>
    <dgm:cxn modelId="{079EC42D-474C-7946-A4CA-63F922660184}" type="presOf" srcId="{52070AC4-DAC4-184B-AD1F-8C0C810C902D}" destId="{AE9BBE7D-CC87-D24B-8706-F31CDFA7A7BC}" srcOrd="0" destOrd="0" presId="urn:microsoft.com/office/officeart/2005/8/layout/hList6"/>
    <dgm:cxn modelId="{979A77F7-5232-4E46-B0B9-ED521AC7A00B}" srcId="{460D89C6-99D4-3745-AB12-BAE3DEE73F44}" destId="{CF4A59CE-C6E5-D040-87DF-D884A3533237}" srcOrd="5" destOrd="0" parTransId="{A191F038-8814-2040-9446-2DEA4DE0B2C5}" sibTransId="{74146B66-823B-5347-ABC2-502F2FACA7CF}"/>
    <dgm:cxn modelId="{FCEB1E97-C026-D148-987E-5028F620EEEF}" type="presOf" srcId="{2F802E9A-1C7C-9840-8C9D-31CB37DEF1C0}" destId="{AE9BBE7D-CC87-D24B-8706-F31CDFA7A7BC}" srcOrd="0" destOrd="6" presId="urn:microsoft.com/office/officeart/2005/8/layout/hList6"/>
    <dgm:cxn modelId="{2D3F35B0-3D6D-0C43-B595-9879FE90241A}" srcId="{52070AC4-DAC4-184B-AD1F-8C0C810C902D}" destId="{2F802E9A-1C7C-9840-8C9D-31CB37DEF1C0}" srcOrd="5" destOrd="0" parTransId="{89644EBA-6600-F349-BC77-B6CD281F7C37}" sibTransId="{0C1E05BB-5520-104C-B934-2748111ADA10}"/>
    <dgm:cxn modelId="{76302D3D-2837-F847-B6FD-91FD94F9DC07}" type="presOf" srcId="{21291CDA-2A8C-0949-9C90-68F37E8C7140}" destId="{94993291-E380-B841-A754-9D2866674CC2}" srcOrd="0" destOrd="4" presId="urn:microsoft.com/office/officeart/2005/8/layout/hList6"/>
    <dgm:cxn modelId="{C8696B4E-96F4-7943-B1A8-70EF20FC0BAC}" type="presOf" srcId="{8516279F-B334-214F-9296-E4F43419C461}" destId="{B0CAB515-E428-0E44-853A-F182671FE18C}" srcOrd="0" destOrd="5" presId="urn:microsoft.com/office/officeart/2005/8/layout/hList6"/>
    <dgm:cxn modelId="{BA3E6EE1-4558-EB47-8EC3-9FDD9DCC488D}" type="presOf" srcId="{8356FF9C-1F15-3F44-8B00-FFCBD6F3EA9E}" destId="{D49CBF33-39BA-1449-82E5-DE6F965092AF}" srcOrd="0" destOrd="0" presId="urn:microsoft.com/office/officeart/2005/8/layout/hList6"/>
    <dgm:cxn modelId="{935895BF-2703-724A-B708-4F6432577A89}" srcId="{3B48CC61-6B57-4048-AAC4-3D07BD67315D}" destId="{4054BC91-9AC5-1742-9472-EE6EAB13B96A}" srcOrd="3" destOrd="0" parTransId="{22057820-89DF-3E40-938B-63AB93797F91}" sibTransId="{C8F9A555-3D89-5F48-8F7F-B10B20F4EADD}"/>
    <dgm:cxn modelId="{9547169C-D78B-6840-B3DB-383D53E676B7}" srcId="{1FCD8F34-0F6E-044D-9F81-4A6D18EB63FC}" destId="{3E882966-8848-104C-A055-D98DE75E7232}" srcOrd="2" destOrd="0" parTransId="{77741ADA-3007-4746-959E-21971B60A4AC}" sibTransId="{111BB502-7A43-EB42-994E-C4F61AC1B5F5}"/>
    <dgm:cxn modelId="{30E18FC9-2B2E-FD40-8988-8CE068B992FE}" srcId="{52070AC4-DAC4-184B-AD1F-8C0C810C902D}" destId="{387C3D12-7ECF-AC49-86AF-9616FE2CAB43}" srcOrd="2" destOrd="0" parTransId="{4EAD6FB8-11A6-D44A-A411-161610E9E817}" sibTransId="{4AE2686B-F9ED-1B4F-91B1-A58093E33913}"/>
    <dgm:cxn modelId="{3B7F7F4B-7C4A-2E4F-B57C-919FF00B1B64}" srcId="{460D89C6-99D4-3745-AB12-BAE3DEE73F44}" destId="{5A03E79D-C8CD-D444-AEAD-58DBC414B19D}" srcOrd="2" destOrd="0" parTransId="{36096B74-0E98-5249-B03E-F3E4476F431D}" sibTransId="{D4CAF8E7-ECCD-2C46-A5EF-C1470681DC34}"/>
    <dgm:cxn modelId="{74870D3B-FD30-4E4B-B34F-5233E1B71600}" srcId="{ECCA9F86-B9D7-4C40-8A77-2012FD4B2466}" destId="{4D22A36C-62AE-FA45-9455-5E72ECB5B24B}" srcOrd="1" destOrd="0" parTransId="{52A0127A-B910-694B-AF31-4C133EA202AB}" sibTransId="{698407C2-F2E8-7642-B427-6C77447D9210}"/>
    <dgm:cxn modelId="{B413EC81-A7DE-2A42-9C41-0A201ECDFF9D}" type="presOf" srcId="{1E718BB9-F76D-5F44-B381-DCB0315C4B25}" destId="{5245F25E-30FE-8E4D-BBE1-1274C03D8E58}" srcOrd="0" destOrd="2" presId="urn:microsoft.com/office/officeart/2005/8/layout/hList6"/>
    <dgm:cxn modelId="{DAEFEF99-DC75-C74F-BB2C-11E66E3BB100}" type="presOf" srcId="{C95FD1E9-F95B-F246-94C5-D6F6B24730EA}" destId="{AE9BBE7D-CC87-D24B-8706-F31CDFA7A7BC}" srcOrd="0" destOrd="4" presId="urn:microsoft.com/office/officeart/2005/8/layout/hList6"/>
    <dgm:cxn modelId="{3F66863F-1E71-0E4C-A1A0-9248101072AA}" type="presOf" srcId="{EABCA47B-5F6F-974C-871F-D2DD926323DF}" destId="{AE9BBE7D-CC87-D24B-8706-F31CDFA7A7BC}" srcOrd="0" destOrd="5" presId="urn:microsoft.com/office/officeart/2005/8/layout/hList6"/>
    <dgm:cxn modelId="{E78906C9-97E5-C343-A69C-C533F06310D5}" srcId="{460D89C6-99D4-3745-AB12-BAE3DEE73F44}" destId="{8516279F-B334-214F-9296-E4F43419C461}" srcOrd="4" destOrd="0" parTransId="{B9EDACEC-0CD3-9C43-BC0B-BC16EEF3CB03}" sibTransId="{CF11E15C-A62C-E64F-958D-0B885BEF8439}"/>
    <dgm:cxn modelId="{DCAD1F76-D6BE-0C4F-AAF0-7EE36A4E90DE}" type="presOf" srcId="{1BCA9450-B7FF-D04B-9079-DBFF502BE987}" destId="{FEF4D1F9-7A72-2941-AAC5-DF7A427196C5}" srcOrd="0" destOrd="4" presId="urn:microsoft.com/office/officeart/2005/8/layout/hList6"/>
    <dgm:cxn modelId="{B24C966F-6C4E-454B-9603-CA226F059739}" type="presOf" srcId="{F1A83776-B18C-C840-B628-B1DC211FD553}" destId="{94993291-E380-B841-A754-9D2866674CC2}" srcOrd="0" destOrd="5" presId="urn:microsoft.com/office/officeart/2005/8/layout/hList6"/>
    <dgm:cxn modelId="{22066C17-4E2E-EB45-B511-DCE69CD69848}" type="presOf" srcId="{B9CE07B0-ABBA-6F4A-81D2-FADC55E8D50F}" destId="{86955554-3E12-8540-B974-FE59BDBA51E5}" srcOrd="0" destOrd="7" presId="urn:microsoft.com/office/officeart/2005/8/layout/hList6"/>
    <dgm:cxn modelId="{741F3E77-F023-4C4D-ADB1-8C7D97C048AB}" srcId="{BC30A522-23E4-E346-A9EF-A7B5DFC75164}" destId="{1FCD8F34-0F6E-044D-9F81-4A6D18EB63FC}" srcOrd="5" destOrd="0" parTransId="{30F1DC38-27CD-1348-B5FB-F5AE782BD6DD}" sibTransId="{F20BC2FF-8747-604F-A958-AC8477EBBF23}"/>
    <dgm:cxn modelId="{F2DD3496-F6FA-1B40-B323-9F90DB418D65}" srcId="{ECCA9F86-B9D7-4C40-8A77-2012FD4B2466}" destId="{F1A83776-B18C-C840-B628-B1DC211FD553}" srcOrd="4" destOrd="0" parTransId="{BB4FCF37-45AE-6343-8EE8-D1BCD0F7823D}" sibTransId="{16D3448F-9785-DB41-B074-1498F08871E5}"/>
    <dgm:cxn modelId="{7E8478B8-2B09-804B-A23F-DCB097BE8D36}" type="presOf" srcId="{D3DEAE12-DDC8-124A-AC97-FE56C548AEE6}" destId="{86955554-3E12-8540-B974-FE59BDBA51E5}" srcOrd="0" destOrd="6" presId="urn:microsoft.com/office/officeart/2005/8/layout/hList6"/>
    <dgm:cxn modelId="{11062D61-3114-E145-87F2-109AB8DD1219}" type="presOf" srcId="{8E98B1E6-7C7E-4F42-BA39-5BD7729F27D0}" destId="{AE9BBE7D-CC87-D24B-8706-F31CDFA7A7BC}" srcOrd="0" destOrd="1" presId="urn:microsoft.com/office/officeart/2005/8/layout/hList6"/>
    <dgm:cxn modelId="{D56F1C4A-E780-E742-B79F-C9E2756335C4}" type="presOf" srcId="{3AA8E4D9-D9FF-3942-9D15-C7608BBD36AC}" destId="{86955554-3E12-8540-B974-FE59BDBA51E5}" srcOrd="0" destOrd="4" presId="urn:microsoft.com/office/officeart/2005/8/layout/hList6"/>
    <dgm:cxn modelId="{DFC464D2-B8EF-D443-B271-EB410C29BCDB}" srcId="{1FCD8F34-0F6E-044D-9F81-4A6D18EB63FC}" destId="{D3DEAE12-DDC8-124A-AC97-FE56C548AEE6}" srcOrd="5" destOrd="0" parTransId="{15056DB1-AA60-0342-8BE5-1C900467D863}" sibTransId="{24CC5974-C4B0-ED49-AC69-FD58AF0D53E3}"/>
    <dgm:cxn modelId="{9AA6D484-1F66-7D47-A49C-D2D298248AFC}" srcId="{11035C67-81E8-5C42-AA87-A1E2B5130A83}" destId="{1BCA9450-B7FF-D04B-9079-DBFF502BE987}" srcOrd="3" destOrd="0" parTransId="{0D3A5C8D-C073-1B46-827B-1F2172B6D7E6}" sibTransId="{9E30CC55-F1C5-1C43-85F8-649D1556FBA3}"/>
    <dgm:cxn modelId="{9F003D17-6752-034F-BBB4-266A04585D43}" srcId="{11035C67-81E8-5C42-AA87-A1E2B5130A83}" destId="{1703390D-3817-0A45-A87E-1695F135EA52}" srcOrd="0" destOrd="0" parTransId="{5775F8FB-19C8-3D4F-84FD-EB73BE886405}" sibTransId="{33713926-E0C3-E943-AB0A-A43620EAF0BE}"/>
    <dgm:cxn modelId="{EB03C291-87E0-3D43-A82A-AE9237F9E93C}" srcId="{52070AC4-DAC4-184B-AD1F-8C0C810C902D}" destId="{C95FD1E9-F95B-F246-94C5-D6F6B24730EA}" srcOrd="3" destOrd="0" parTransId="{52CAE6A3-6138-AE42-88D3-C69E6141935E}" sibTransId="{3DF2D055-27E2-0548-A0F3-FA6E54BFFE57}"/>
    <dgm:cxn modelId="{EBF7695D-019E-D941-96FB-8EA30B0D34B0}" srcId="{B9CE07B0-ABBA-6F4A-81D2-FADC55E8D50F}" destId="{CC175E0B-1AA2-5A45-BBC4-CC9D47D661AB}" srcOrd="1" destOrd="0" parTransId="{1DE9F3E4-F7A0-CC46-A7A8-2F98236FC710}" sibTransId="{06BAEB87-D3DC-D04B-B5B8-8D647887363D}"/>
    <dgm:cxn modelId="{6CA56479-D3BE-B040-A0C6-9619801A1C28}" type="presOf" srcId="{5222A1D2-B28F-D244-B9CC-C4C9F6CAB438}" destId="{94993291-E380-B841-A754-9D2866674CC2}" srcOrd="0" destOrd="1" presId="urn:microsoft.com/office/officeart/2005/8/layout/hList6"/>
    <dgm:cxn modelId="{020CF120-86E3-CD4B-9BF3-6B8D6A502BCA}" type="presOf" srcId="{E00F528C-BE8F-4E4A-BE40-937F2C6BF4B4}" destId="{5245F25E-30FE-8E4D-BBE1-1274C03D8E58}" srcOrd="0" destOrd="3" presId="urn:microsoft.com/office/officeart/2005/8/layout/hList6"/>
    <dgm:cxn modelId="{A778B3D9-28F7-E149-B039-88E541275B02}" srcId="{1FCD8F34-0F6E-044D-9F81-4A6D18EB63FC}" destId="{3AA8E4D9-D9FF-3942-9D15-C7608BBD36AC}" srcOrd="3" destOrd="0" parTransId="{ED706688-4EDB-9A42-BCED-B7DF72E0A9CF}" sibTransId="{EC28A64E-18EC-6A42-A74E-8CD2AFEF3D85}"/>
    <dgm:cxn modelId="{E6D240F2-E074-4A46-803F-34F3A0ABD276}" srcId="{ECCA9F86-B9D7-4C40-8A77-2012FD4B2466}" destId="{5222A1D2-B28F-D244-B9CC-C4C9F6CAB438}" srcOrd="0" destOrd="0" parTransId="{CAA9E1B6-EDEF-DC46-95FC-F11FAA978016}" sibTransId="{4E2B0057-A435-DA45-B26E-5BCD97B1E7AE}"/>
    <dgm:cxn modelId="{E71B5FA3-ECFB-CC4D-910B-17B6585DFB72}" srcId="{8356FF9C-1F15-3F44-8B00-FFCBD6F3EA9E}" destId="{5ABE83AC-5B32-AE4C-8980-B31DFB16DD82}" srcOrd="3" destOrd="0" parTransId="{09459A86-4490-2F44-AE97-41DBA07C3F0B}" sibTransId="{00A1A790-751C-3045-A147-A0FC1BE700A5}"/>
    <dgm:cxn modelId="{70DC9BC8-11F6-D44F-838D-8F5EE2AAD825}" type="presOf" srcId="{288FD1D9-8770-494A-A827-25C5AA4650B4}" destId="{FEF4D1F9-7A72-2941-AAC5-DF7A427196C5}" srcOrd="0" destOrd="5" presId="urn:microsoft.com/office/officeart/2005/8/layout/hList6"/>
    <dgm:cxn modelId="{7FB408B9-0064-DF4F-B43A-6C1420A57DDD}" type="presOf" srcId="{387C3D12-7ECF-AC49-86AF-9616FE2CAB43}" destId="{AE9BBE7D-CC87-D24B-8706-F31CDFA7A7BC}" srcOrd="0" destOrd="3" presId="urn:microsoft.com/office/officeart/2005/8/layout/hList6"/>
    <dgm:cxn modelId="{15D803FB-D402-494C-86FB-B4D4AB1DAA7F}" type="presOf" srcId="{61F3FA86-944A-BD41-AAAF-19D9BC3A41A7}" destId="{94993291-E380-B841-A754-9D2866674CC2}" srcOrd="0" destOrd="3" presId="urn:microsoft.com/office/officeart/2005/8/layout/hList6"/>
    <dgm:cxn modelId="{00F94C6A-54C4-E24D-8F79-BA43F931FB9C}" srcId="{52070AC4-DAC4-184B-AD1F-8C0C810C902D}" destId="{2471766A-8E5A-974E-9108-D9920A9A21FA}" srcOrd="1" destOrd="0" parTransId="{1E1BDF82-CB00-D64D-9428-3D45EFE121D4}" sibTransId="{6486C03F-0FE3-ED4A-8B56-D2E1CF378D77}"/>
    <dgm:cxn modelId="{C8B949E4-2282-384C-9E81-E4B55909BFC6}" type="presOf" srcId="{1703390D-3817-0A45-A87E-1695F135EA52}" destId="{FEF4D1F9-7A72-2941-AAC5-DF7A427196C5}" srcOrd="0" destOrd="1" presId="urn:microsoft.com/office/officeart/2005/8/layout/hList6"/>
    <dgm:cxn modelId="{99A29661-68E0-0C43-8C1C-402E50A43FE3}" type="presOf" srcId="{3B48CC61-6B57-4048-AAC4-3D07BD67315D}" destId="{5245F25E-30FE-8E4D-BBE1-1274C03D8E58}" srcOrd="0" destOrd="0" presId="urn:microsoft.com/office/officeart/2005/8/layout/hList6"/>
    <dgm:cxn modelId="{06EAC1BA-FBB7-1849-96CE-0F326AF71F21}" srcId="{8356FF9C-1F15-3F44-8B00-FFCBD6F3EA9E}" destId="{68103251-D0EA-584B-B841-3B11CBDBEA79}" srcOrd="0" destOrd="0" parTransId="{63F863F5-ED54-9142-9F2E-B049F63A1E7F}" sibTransId="{816A2FC7-CDA4-7546-BFAC-3656D75FAB5B}"/>
    <dgm:cxn modelId="{537BC324-2D32-E749-90A8-AE096A56E3C5}" srcId="{BC30A522-23E4-E346-A9EF-A7B5DFC75164}" destId="{3B48CC61-6B57-4048-AAC4-3D07BD67315D}" srcOrd="1" destOrd="0" parTransId="{699B5B9E-C5F2-7649-A916-608C5B7EA378}" sibTransId="{042C0A1E-BBA6-7446-9419-D7EB91C06FF5}"/>
    <dgm:cxn modelId="{4E824F73-255A-4D48-8423-8BAEF56EFD43}" srcId="{8356FF9C-1F15-3F44-8B00-FFCBD6F3EA9E}" destId="{9053759B-64B1-ED42-BCF4-0EEB0AB372CB}" srcOrd="4" destOrd="0" parTransId="{C50CA9F4-3202-7949-95DD-B29BAF943FB8}" sibTransId="{F9EA8EC7-D8B2-A743-BAA6-370294B69D84}"/>
    <dgm:cxn modelId="{4506C162-88E6-EC42-94CD-25D4B7B85A63}" type="presOf" srcId="{ECCA9F86-B9D7-4C40-8A77-2012FD4B2466}" destId="{94993291-E380-B841-A754-9D2866674CC2}" srcOrd="0" destOrd="0" presId="urn:microsoft.com/office/officeart/2005/8/layout/hList6"/>
    <dgm:cxn modelId="{D2107237-4EFF-9847-9B31-E5C0EE98BDD1}" type="presOf" srcId="{11035C67-81E8-5C42-AA87-A1E2B5130A83}" destId="{FEF4D1F9-7A72-2941-AAC5-DF7A427196C5}" srcOrd="0" destOrd="0" presId="urn:microsoft.com/office/officeart/2005/8/layout/hList6"/>
    <dgm:cxn modelId="{1EF8B890-A2AA-D94B-B5CF-9E92463E7FB3}" type="presOf" srcId="{1FCD8F34-0F6E-044D-9F81-4A6D18EB63FC}" destId="{86955554-3E12-8540-B974-FE59BDBA51E5}" srcOrd="0" destOrd="0" presId="urn:microsoft.com/office/officeart/2005/8/layout/hList6"/>
    <dgm:cxn modelId="{FE9A31EB-1158-6441-861D-0571BBE09210}" srcId="{3B48CC61-6B57-4048-AAC4-3D07BD67315D}" destId="{1D8368FF-0801-7148-B369-944F0AD8B518}" srcOrd="0" destOrd="0" parTransId="{A46DB7BF-B7A7-0B41-99E1-8481384035FB}" sibTransId="{1990031C-6CDB-EB42-80A4-A781D56FEC82}"/>
    <dgm:cxn modelId="{AFA4F922-D502-B74E-BF71-34062620C83E}" type="presOf" srcId="{5A03E79D-C8CD-D444-AEAD-58DBC414B19D}" destId="{B0CAB515-E428-0E44-853A-F182671FE18C}" srcOrd="0" destOrd="3" presId="urn:microsoft.com/office/officeart/2005/8/layout/hList6"/>
    <dgm:cxn modelId="{911BFCFF-121D-A24F-B498-A79D653C3C60}" srcId="{52070AC4-DAC4-184B-AD1F-8C0C810C902D}" destId="{EABCA47B-5F6F-974C-871F-D2DD926323DF}" srcOrd="4" destOrd="0" parTransId="{4E4C21F1-E426-0241-A27E-ACAC73A97C28}" sibTransId="{720F59BD-4834-6A41-B11D-2B0EFAD7A0B1}"/>
    <dgm:cxn modelId="{72A89848-99C3-C54F-A059-30DC5F04D605}" srcId="{11035C67-81E8-5C42-AA87-A1E2B5130A83}" destId="{E36F007C-1550-3D46-A4C6-78969ABB4FAB}" srcOrd="1" destOrd="0" parTransId="{6618F1C9-BF7C-D444-856A-0ED5115884B0}" sibTransId="{D3D4C7B6-7891-624F-8E25-3DAFF691E884}"/>
    <dgm:cxn modelId="{83B80E59-8407-234B-9723-8BD7ACAE41F0}" srcId="{11035C67-81E8-5C42-AA87-A1E2B5130A83}" destId="{288FD1D9-8770-494A-A827-25C5AA4650B4}" srcOrd="4" destOrd="0" parTransId="{59904C4A-5AED-F247-A217-79665A0AA55A}" sibTransId="{B2720D63-71C8-9D44-8A25-5ED3C9FCD7AB}"/>
    <dgm:cxn modelId="{0AE5867D-A97D-AD48-B88C-0015150C15DA}" srcId="{3B48CC61-6B57-4048-AAC4-3D07BD67315D}" destId="{1E718BB9-F76D-5F44-B381-DCB0315C4B25}" srcOrd="1" destOrd="0" parTransId="{DE377934-6278-8044-91A6-FAF83DC50CA3}" sibTransId="{C51F9129-EA5D-C54A-A042-E6AA5BA81757}"/>
    <dgm:cxn modelId="{F532CAA5-47CA-8A47-B4CA-FEA21D72A3CC}" srcId="{460D89C6-99D4-3745-AB12-BAE3DEE73F44}" destId="{8B71635F-7A2E-4947-8F2D-FA4543FB11E3}" srcOrd="0" destOrd="0" parTransId="{896D1F1A-8B8A-054A-8336-A5ABDD630006}" sibTransId="{F25AA8A0-67D5-164D-B55A-9ABA1D9E08A4}"/>
    <dgm:cxn modelId="{D56F83B4-11EC-2B40-BEBD-FDF4412CF5BE}" srcId="{1FCD8F34-0F6E-044D-9F81-4A6D18EB63FC}" destId="{B9CE07B0-ABBA-6F4A-81D2-FADC55E8D50F}" srcOrd="6" destOrd="0" parTransId="{28BF3335-A353-D844-AD36-96B65D9E0E0D}" sibTransId="{D32AE47D-0B29-4D4A-9A45-16151C051998}"/>
    <dgm:cxn modelId="{5410C886-3D05-BC45-8837-4C671BB22861}" type="presOf" srcId="{E1A2EB7A-29A4-FB45-9F21-EB9ECCA2C73C}" destId="{86955554-3E12-8540-B974-FE59BDBA51E5}" srcOrd="0" destOrd="8" presId="urn:microsoft.com/office/officeart/2005/8/layout/hList6"/>
    <dgm:cxn modelId="{ABEB683C-DF00-4A4F-BFCF-C6565F7016A6}" type="presParOf" srcId="{6F705596-0246-4042-AA51-D4E2C76F2639}" destId="{D49CBF33-39BA-1449-82E5-DE6F965092AF}" srcOrd="0" destOrd="0" presId="urn:microsoft.com/office/officeart/2005/8/layout/hList6"/>
    <dgm:cxn modelId="{81CF5326-C78D-D544-87B2-EA396F092DEF}" type="presParOf" srcId="{6F705596-0246-4042-AA51-D4E2C76F2639}" destId="{285ECCE7-A6F2-024E-A110-D724433ED56A}" srcOrd="1" destOrd="0" presId="urn:microsoft.com/office/officeart/2005/8/layout/hList6"/>
    <dgm:cxn modelId="{4837567A-D4AB-974E-86FB-0A6ECE840ABA}" type="presParOf" srcId="{6F705596-0246-4042-AA51-D4E2C76F2639}" destId="{5245F25E-30FE-8E4D-BBE1-1274C03D8E58}" srcOrd="2" destOrd="0" presId="urn:microsoft.com/office/officeart/2005/8/layout/hList6"/>
    <dgm:cxn modelId="{5543B430-3C9B-1441-BA0F-6257AEC851BA}" type="presParOf" srcId="{6F705596-0246-4042-AA51-D4E2C76F2639}" destId="{FBFFA3EC-0715-F941-8FF6-C3C430CD5266}" srcOrd="3" destOrd="0" presId="urn:microsoft.com/office/officeart/2005/8/layout/hList6"/>
    <dgm:cxn modelId="{3D354C91-376C-D848-AA94-1BD7023AC667}" type="presParOf" srcId="{6F705596-0246-4042-AA51-D4E2C76F2639}" destId="{B0CAB515-E428-0E44-853A-F182671FE18C}" srcOrd="4" destOrd="0" presId="urn:microsoft.com/office/officeart/2005/8/layout/hList6"/>
    <dgm:cxn modelId="{E46003E4-6E11-E24B-B4C7-771FB08BF92E}" type="presParOf" srcId="{6F705596-0246-4042-AA51-D4E2C76F2639}" destId="{D336E309-A479-674A-B0C6-E664827984B5}" srcOrd="5" destOrd="0" presId="urn:microsoft.com/office/officeart/2005/8/layout/hList6"/>
    <dgm:cxn modelId="{27B0E730-8DBC-2640-A3C5-AA3B9272A448}" type="presParOf" srcId="{6F705596-0246-4042-AA51-D4E2C76F2639}" destId="{AE9BBE7D-CC87-D24B-8706-F31CDFA7A7BC}" srcOrd="6" destOrd="0" presId="urn:microsoft.com/office/officeart/2005/8/layout/hList6"/>
    <dgm:cxn modelId="{027299EC-DD25-424B-93EA-95BCF781E40D}" type="presParOf" srcId="{6F705596-0246-4042-AA51-D4E2C76F2639}" destId="{BC1893B0-FBC3-AF49-A4D6-E30161573B87}" srcOrd="7" destOrd="0" presId="urn:microsoft.com/office/officeart/2005/8/layout/hList6"/>
    <dgm:cxn modelId="{CF075C60-56E6-4F4C-BC03-7E5FD50899F1}" type="presParOf" srcId="{6F705596-0246-4042-AA51-D4E2C76F2639}" destId="{94993291-E380-B841-A754-9D2866674CC2}" srcOrd="8" destOrd="0" presId="urn:microsoft.com/office/officeart/2005/8/layout/hList6"/>
    <dgm:cxn modelId="{02653932-1668-0748-893D-E2C8F1EB96D5}" type="presParOf" srcId="{6F705596-0246-4042-AA51-D4E2C76F2639}" destId="{CC19DB52-A189-264F-9021-427670FECFB0}" srcOrd="9" destOrd="0" presId="urn:microsoft.com/office/officeart/2005/8/layout/hList6"/>
    <dgm:cxn modelId="{EB7E3B79-D616-774E-A973-A3D339072327}" type="presParOf" srcId="{6F705596-0246-4042-AA51-D4E2C76F2639}" destId="{86955554-3E12-8540-B974-FE59BDBA51E5}" srcOrd="10" destOrd="0" presId="urn:microsoft.com/office/officeart/2005/8/layout/hList6"/>
    <dgm:cxn modelId="{51BB56ED-91C6-1B42-8C26-83ED6434BD15}" type="presParOf" srcId="{6F705596-0246-4042-AA51-D4E2C76F2639}" destId="{A2526C76-5FC6-8B4B-B3A4-B99EA87907D9}" srcOrd="11" destOrd="0" presId="urn:microsoft.com/office/officeart/2005/8/layout/hList6"/>
    <dgm:cxn modelId="{68E3A6D9-D8C0-FF40-AB0D-AFD110499AE9}" type="presParOf" srcId="{6F705596-0246-4042-AA51-D4E2C76F2639}" destId="{FEF4D1F9-7A72-2941-AAC5-DF7A427196C5}" srcOrd="1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9CBF33-39BA-1449-82E5-DE6F965092AF}">
      <dsp:nvSpPr>
        <dsp:cNvPr id="0" name=""/>
        <dsp:cNvSpPr/>
      </dsp:nvSpPr>
      <dsp:spPr>
        <a:xfrm rot="16200000">
          <a:off x="-1590503" y="1596011"/>
          <a:ext cx="4208463" cy="1016439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Direct Care</a:t>
          </a:r>
          <a:endParaRPr lang="en-US" sz="14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0" kern="1200" dirty="0" smtClean="0"/>
            <a:t>Workforce </a:t>
          </a:r>
          <a:r>
            <a:rPr lang="en-US" sz="1100" b="0" kern="1200" dirty="0" smtClean="0"/>
            <a:t>sustainability budget ask</a:t>
          </a:r>
          <a:endParaRPr lang="en-US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0" kern="1200" dirty="0" smtClean="0"/>
            <a:t>ICF and waiver payment reform</a:t>
          </a:r>
          <a:endParaRPr lang="en-US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0" kern="1200" dirty="0" smtClean="0"/>
            <a:t>AOF </a:t>
          </a:r>
          <a:r>
            <a:rPr lang="en-US" sz="1100" b="0" kern="1200" dirty="0" smtClean="0"/>
            <a:t>coalition </a:t>
          </a:r>
          <a:r>
            <a:rPr lang="en-US" sz="1100" b="0" kern="1200" dirty="0" smtClean="0"/>
            <a:t>request</a:t>
          </a:r>
          <a:endParaRPr lang="en-US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0" kern="1200" dirty="0" smtClean="0"/>
            <a:t>Provider tax in HCBS</a:t>
          </a:r>
          <a:endParaRPr lang="en-US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0" kern="1200" dirty="0" smtClean="0"/>
            <a:t>DOL companionship exemption and </a:t>
          </a:r>
          <a:r>
            <a:rPr lang="en-US" sz="1100" b="0" kern="1200" smtClean="0"/>
            <a:t>OT threshold</a:t>
          </a:r>
          <a:endParaRPr lang="en-US" sz="1100" b="0" kern="1200" dirty="0"/>
        </a:p>
      </dsp:txBody>
      <dsp:txXfrm rot="5400000">
        <a:off x="5509" y="841692"/>
        <a:ext cx="1016439" cy="2525077"/>
      </dsp:txXfrm>
    </dsp:sp>
    <dsp:sp modelId="{5245F25E-30FE-8E4D-BBE1-1274C03D8E58}">
      <dsp:nvSpPr>
        <dsp:cNvPr id="0" name=""/>
        <dsp:cNvSpPr/>
      </dsp:nvSpPr>
      <dsp:spPr>
        <a:xfrm rot="16200000">
          <a:off x="-497831" y="1596011"/>
          <a:ext cx="4208463" cy="1016439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 smtClean="0"/>
            <a:t>Regs</a:t>
          </a:r>
          <a:r>
            <a:rPr lang="en-US" sz="1400" b="1" kern="1200" dirty="0" smtClean="0"/>
            <a:t> and Enforcement</a:t>
          </a:r>
          <a:endParaRPr lang="en-US" sz="14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0" kern="1200" dirty="0" smtClean="0"/>
            <a:t>CMS </a:t>
          </a:r>
          <a:r>
            <a:rPr lang="en-US" sz="1100" b="0" kern="1200" dirty="0" err="1" smtClean="0"/>
            <a:t>regs</a:t>
          </a:r>
          <a:r>
            <a:rPr lang="en-US" sz="1100" b="0" kern="1200" dirty="0" smtClean="0"/>
            <a:t> (“community”, COI, target population)</a:t>
          </a:r>
          <a:endParaRPr lang="en-US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0" kern="1200" dirty="0" smtClean="0"/>
            <a:t>DODD rules (</a:t>
          </a:r>
          <a:r>
            <a:rPr lang="en-US" sz="1100" b="0" kern="1200" dirty="0" err="1" smtClean="0"/>
            <a:t>fcop</a:t>
          </a:r>
          <a:r>
            <a:rPr lang="en-US" sz="1100" b="0" kern="1200" dirty="0" smtClean="0"/>
            <a:t>, licensure, room and board, </a:t>
          </a:r>
          <a:r>
            <a:rPr lang="en-US" sz="1100" b="0" kern="1200" dirty="0" err="1" smtClean="0"/>
            <a:t>ssa</a:t>
          </a:r>
          <a:r>
            <a:rPr lang="en-US" sz="1100" b="0" kern="1200" dirty="0" smtClean="0"/>
            <a:t>, behavior support, compliance, certification)</a:t>
          </a:r>
          <a:endParaRPr lang="en-US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0" kern="1200" dirty="0" smtClean="0"/>
            <a:t>US DOJ</a:t>
          </a:r>
          <a:endParaRPr lang="en-US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0" kern="1200" dirty="0" smtClean="0"/>
            <a:t>DRO</a:t>
          </a:r>
          <a:endParaRPr lang="en-US" sz="1100" b="0" kern="1200" dirty="0"/>
        </a:p>
      </dsp:txBody>
      <dsp:txXfrm rot="5400000">
        <a:off x="1098181" y="841692"/>
        <a:ext cx="1016439" cy="2525077"/>
      </dsp:txXfrm>
    </dsp:sp>
    <dsp:sp modelId="{B0CAB515-E428-0E44-853A-F182671FE18C}">
      <dsp:nvSpPr>
        <dsp:cNvPr id="0" name=""/>
        <dsp:cNvSpPr/>
      </dsp:nvSpPr>
      <dsp:spPr>
        <a:xfrm rot="16200000">
          <a:off x="594840" y="1596011"/>
          <a:ext cx="4208463" cy="1016439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Employment First</a:t>
          </a:r>
          <a:endParaRPr lang="en-US" sz="14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0" kern="1200" dirty="0" smtClean="0"/>
            <a:t>Funding Redesign Workgroup</a:t>
          </a:r>
          <a:endParaRPr lang="en-US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0" kern="1200" dirty="0" smtClean="0"/>
            <a:t>OOD relationship</a:t>
          </a:r>
          <a:endParaRPr lang="en-US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0" kern="1200" dirty="0" smtClean="0"/>
            <a:t>Agency Transportation</a:t>
          </a:r>
          <a:endParaRPr lang="en-US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0" kern="1200" dirty="0" smtClean="0"/>
            <a:t>Staff – Training &amp; education</a:t>
          </a:r>
          <a:endParaRPr lang="en-US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0" kern="1200" dirty="0" smtClean="0"/>
            <a:t>Provider Capacity</a:t>
          </a:r>
          <a:endParaRPr lang="en-US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0" kern="1200" dirty="0" smtClean="0"/>
            <a:t>Employment First Partnership DODD/OOD</a:t>
          </a:r>
          <a:endParaRPr lang="en-US" sz="1000" b="0" kern="1200" dirty="0"/>
        </a:p>
      </dsp:txBody>
      <dsp:txXfrm rot="5400000">
        <a:off x="2190852" y="841692"/>
        <a:ext cx="1016439" cy="2525077"/>
      </dsp:txXfrm>
    </dsp:sp>
    <dsp:sp modelId="{AE9BBE7D-CC87-D24B-8706-F31CDFA7A7BC}">
      <dsp:nvSpPr>
        <dsp:cNvPr id="0" name=""/>
        <dsp:cNvSpPr/>
      </dsp:nvSpPr>
      <dsp:spPr>
        <a:xfrm rot="16200000">
          <a:off x="1687511" y="1596011"/>
          <a:ext cx="4208463" cy="1016439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ICF Downsizing </a:t>
          </a:r>
          <a:r>
            <a:rPr lang="en-US" sz="1200" b="1" kern="1200" dirty="0" smtClean="0"/>
            <a:t>and Conversion</a:t>
          </a:r>
          <a:endParaRPr lang="en-US" sz="12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0" kern="1200" dirty="0" smtClean="0"/>
            <a:t>DODD Budget Initiative</a:t>
          </a:r>
          <a:endParaRPr lang="en-US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0" kern="1200" dirty="0" smtClean="0"/>
            <a:t>Capital</a:t>
          </a:r>
          <a:endParaRPr lang="en-US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0" kern="1200" dirty="0" smtClean="0"/>
            <a:t>Soft Close front door</a:t>
          </a:r>
          <a:endParaRPr lang="en-US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0" kern="1200" dirty="0" smtClean="0"/>
            <a:t>Nursing</a:t>
          </a:r>
          <a:endParaRPr lang="en-US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0" kern="1200" dirty="0" smtClean="0"/>
            <a:t>Waiver Rate</a:t>
          </a:r>
          <a:endParaRPr lang="en-US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0" kern="1200" dirty="0" smtClean="0"/>
            <a:t>Employment/Active treatment rate</a:t>
          </a:r>
          <a:endParaRPr lang="en-US" sz="1100" b="0" kern="1200" dirty="0"/>
        </a:p>
      </dsp:txBody>
      <dsp:txXfrm rot="5400000">
        <a:off x="3283523" y="841692"/>
        <a:ext cx="1016439" cy="2525077"/>
      </dsp:txXfrm>
    </dsp:sp>
    <dsp:sp modelId="{94993291-E380-B841-A754-9D2866674CC2}">
      <dsp:nvSpPr>
        <dsp:cNvPr id="0" name=""/>
        <dsp:cNvSpPr/>
      </dsp:nvSpPr>
      <dsp:spPr>
        <a:xfrm rot="16200000">
          <a:off x="2780183" y="1596011"/>
          <a:ext cx="4208463" cy="1016439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DC Downsizing &amp; Closure</a:t>
          </a:r>
          <a:endParaRPr lang="en-US" sz="12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DC affordability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DODD capacity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Private Provider Capacity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 dirty="0"/>
        </a:p>
      </dsp:txBody>
      <dsp:txXfrm rot="5400000">
        <a:off x="4376195" y="841692"/>
        <a:ext cx="1016439" cy="2525077"/>
      </dsp:txXfrm>
    </dsp:sp>
    <dsp:sp modelId="{86955554-3E12-8540-B974-FE59BDBA51E5}">
      <dsp:nvSpPr>
        <dsp:cNvPr id="0" name=""/>
        <dsp:cNvSpPr/>
      </dsp:nvSpPr>
      <dsp:spPr>
        <a:xfrm rot="16200000">
          <a:off x="3872855" y="1596011"/>
          <a:ext cx="4208463" cy="1016439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System Reform</a:t>
          </a:r>
          <a:endParaRPr lang="en-US" sz="14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Waiver pilot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IDD-specific health home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Managed care for folks on waiver and ICF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Technology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Shared living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County boards alternatives to MCO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DODD SPLG</a:t>
          </a:r>
          <a:endParaRPr lang="en-US" sz="1000" kern="1200" dirty="0"/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EF redesign</a:t>
          </a:r>
          <a:endParaRPr lang="en-US" sz="1000" kern="1200" dirty="0"/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Trauma informed care</a:t>
          </a:r>
          <a:endParaRPr lang="en-US" sz="1000" kern="1200" dirty="0"/>
        </a:p>
      </dsp:txBody>
      <dsp:txXfrm rot="5400000">
        <a:off x="5468867" y="841692"/>
        <a:ext cx="1016439" cy="2525077"/>
      </dsp:txXfrm>
    </dsp:sp>
    <dsp:sp modelId="{FEF4D1F9-7A72-2941-AAC5-DF7A427196C5}">
      <dsp:nvSpPr>
        <dsp:cNvPr id="0" name=""/>
        <dsp:cNvSpPr/>
      </dsp:nvSpPr>
      <dsp:spPr>
        <a:xfrm rot="16200000">
          <a:off x="4965527" y="1596011"/>
          <a:ext cx="4208463" cy="1016439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66675" bIns="0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Other Budget Initiatives w/ Significant Cost</a:t>
          </a:r>
          <a:endParaRPr lang="en-US" sz="105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0" kern="1200" dirty="0" smtClean="0"/>
            <a:t>Medicaid Expansion</a:t>
          </a:r>
          <a:endParaRPr lang="en-US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0" kern="1200" dirty="0" smtClean="0"/>
            <a:t>DD Waiting Lists “The 10% Solution”</a:t>
          </a:r>
          <a:endParaRPr lang="en-US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0" kern="1200" dirty="0" smtClean="0"/>
            <a:t>Multi-Systems Rate increase request AOF</a:t>
          </a:r>
          <a:endParaRPr lang="en-US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0" kern="1200" dirty="0" smtClean="0"/>
            <a:t>Incorporate DD Transitions waiver into I.O</a:t>
          </a:r>
          <a:endParaRPr lang="en-US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0" kern="1200" dirty="0" smtClean="0"/>
            <a:t>Nursing Home Budget Initiative</a:t>
          </a:r>
          <a:endParaRPr lang="en-US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000" kern="1200" dirty="0"/>
        </a:p>
      </dsp:txBody>
      <dsp:txXfrm rot="5400000">
        <a:off x="6561539" y="841692"/>
        <a:ext cx="1016439" cy="25250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0E6F-5658-F44B-9A7A-0A27479302EA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1CE2-B58B-6D41-AEC5-CF4AE4238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436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0E6F-5658-F44B-9A7A-0A27479302EA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1CE2-B58B-6D41-AEC5-CF4AE4238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21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0E6F-5658-F44B-9A7A-0A27479302EA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1CE2-B58B-6D41-AEC5-CF4AE4238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288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0E6F-5658-F44B-9A7A-0A27479302EA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1CE2-B58B-6D41-AEC5-CF4AE4238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43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0E6F-5658-F44B-9A7A-0A27479302EA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1CE2-B58B-6D41-AEC5-CF4AE4238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03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0E6F-5658-F44B-9A7A-0A27479302EA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1CE2-B58B-6D41-AEC5-CF4AE4238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0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0E6F-5658-F44B-9A7A-0A27479302EA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1CE2-B58B-6D41-AEC5-CF4AE4238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8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0E6F-5658-F44B-9A7A-0A27479302EA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1CE2-B58B-6D41-AEC5-CF4AE4238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72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0E6F-5658-F44B-9A7A-0A27479302EA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1CE2-B58B-6D41-AEC5-CF4AE4238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81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0E6F-5658-F44B-9A7A-0A27479302EA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1CE2-B58B-6D41-AEC5-CF4AE4238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248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0E6F-5658-F44B-9A7A-0A27479302EA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1CE2-B58B-6D41-AEC5-CF4AE4238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5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E0E6F-5658-F44B-9A7A-0A27479302EA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1CE2-B58B-6D41-AEC5-CF4AE4238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01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OPRA Retreat </a:t>
            </a:r>
            <a:br>
              <a:rPr lang="en-US" dirty="0"/>
            </a:br>
            <a:r>
              <a:rPr lang="en-US" dirty="0"/>
              <a:t>2015 Policy </a:t>
            </a:r>
            <a:r>
              <a:rPr lang="en-US" dirty="0" smtClean="0"/>
              <a:t> &amp; State Budget Issues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25208"/>
              </p:ext>
            </p:extLst>
          </p:nvPr>
        </p:nvGraphicFramePr>
        <p:xfrm>
          <a:off x="779463" y="1828800"/>
          <a:ext cx="7583487" cy="4208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380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184</Words>
  <Application>Microsoft Macintosh PowerPoint</Application>
  <PresentationFormat>On-screen Show 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OPRA Retreat  2015 Policy  &amp; State Budget Issues</vt:lpstr>
    </vt:vector>
  </TitlesOfParts>
  <Company>OPRA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Davis</dc:creator>
  <cp:lastModifiedBy>Mark Davis</cp:lastModifiedBy>
  <cp:revision>13</cp:revision>
  <cp:lastPrinted>2014-12-10T20:13:09Z</cp:lastPrinted>
  <dcterms:created xsi:type="dcterms:W3CDTF">2014-12-10T19:52:51Z</dcterms:created>
  <dcterms:modified xsi:type="dcterms:W3CDTF">2014-12-10T20:39:22Z</dcterms:modified>
</cp:coreProperties>
</file>