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302" r:id="rId3"/>
    <p:sldId id="300" r:id="rId4"/>
    <p:sldId id="301" r:id="rId5"/>
    <p:sldId id="299" r:id="rId6"/>
    <p:sldId id="303" r:id="rId7"/>
    <p:sldId id="257" r:id="rId8"/>
    <p:sldId id="265" r:id="rId9"/>
    <p:sldId id="298" r:id="rId10"/>
    <p:sldId id="281" r:id="rId11"/>
    <p:sldId id="295" r:id="rId12"/>
    <p:sldId id="294" r:id="rId13"/>
    <p:sldId id="258" r:id="rId14"/>
    <p:sldId id="259" r:id="rId15"/>
    <p:sldId id="280" r:id="rId16"/>
    <p:sldId id="297" r:id="rId17"/>
    <p:sldId id="304" r:id="rId18"/>
    <p:sldId id="30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85" autoAdjust="0"/>
    <p:restoredTop sz="94660"/>
  </p:normalViewPr>
  <p:slideViewPr>
    <p:cSldViewPr snapToGrid="0">
      <p:cViewPr varScale="1">
        <p:scale>
          <a:sx n="80" d="100"/>
          <a:sy n="80" d="100"/>
        </p:scale>
        <p:origin x="62"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12C4B0-A72D-4E7C-A190-9C12BF12AC01}"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48006633-C12C-4DCD-97DB-034A2B55F4FB}">
      <dgm:prSet phldrT="[Text]"/>
      <dgm:spPr/>
      <dgm:t>
        <a:bodyPr/>
        <a:lstStyle/>
        <a:p>
          <a:r>
            <a:rPr lang="en-US" dirty="0" smtClean="0"/>
            <a:t>Phase 1</a:t>
          </a:r>
          <a:endParaRPr lang="en-US" dirty="0"/>
        </a:p>
      </dgm:t>
    </dgm:pt>
    <dgm:pt modelId="{415B2CF3-FDAE-4802-9276-00379DFBB40B}" type="parTrans" cxnId="{ADFB8B3A-B9CA-45B1-B2B2-1468AD24700D}">
      <dgm:prSet/>
      <dgm:spPr/>
      <dgm:t>
        <a:bodyPr/>
        <a:lstStyle/>
        <a:p>
          <a:endParaRPr lang="en-US"/>
        </a:p>
      </dgm:t>
    </dgm:pt>
    <dgm:pt modelId="{9A5CEE3C-6C75-487D-9211-909AD35DB779}" type="sibTrans" cxnId="{ADFB8B3A-B9CA-45B1-B2B2-1468AD24700D}">
      <dgm:prSet/>
      <dgm:spPr/>
      <dgm:t>
        <a:bodyPr/>
        <a:lstStyle/>
        <a:p>
          <a:endParaRPr lang="en-US"/>
        </a:p>
      </dgm:t>
    </dgm:pt>
    <dgm:pt modelId="{489A4E96-A9E3-43B9-86F1-A107753C5D95}">
      <dgm:prSet phldrT="[Text]"/>
      <dgm:spPr/>
      <dgm:t>
        <a:bodyPr/>
        <a:lstStyle/>
        <a:p>
          <a:r>
            <a:rPr lang="en-US" dirty="0" smtClean="0"/>
            <a:t>Stabilize </a:t>
          </a:r>
          <a:endParaRPr lang="en-US" dirty="0"/>
        </a:p>
      </dgm:t>
    </dgm:pt>
    <dgm:pt modelId="{EAA3CD75-4DD9-459C-8587-0971CF1D520E}" type="parTrans" cxnId="{595A83B9-B3E0-44C8-BCEF-39467AB05688}">
      <dgm:prSet/>
      <dgm:spPr/>
      <dgm:t>
        <a:bodyPr/>
        <a:lstStyle/>
        <a:p>
          <a:endParaRPr lang="en-US"/>
        </a:p>
      </dgm:t>
    </dgm:pt>
    <dgm:pt modelId="{A36B4800-CA8F-4B19-A6A9-14E7244FE87D}" type="sibTrans" cxnId="{595A83B9-B3E0-44C8-BCEF-39467AB05688}">
      <dgm:prSet/>
      <dgm:spPr/>
      <dgm:t>
        <a:bodyPr/>
        <a:lstStyle/>
        <a:p>
          <a:endParaRPr lang="en-US"/>
        </a:p>
      </dgm:t>
    </dgm:pt>
    <dgm:pt modelId="{9C936405-251B-48E8-A556-C78CCCCB75E2}">
      <dgm:prSet phldrT="[Text]"/>
      <dgm:spPr/>
      <dgm:t>
        <a:bodyPr/>
        <a:lstStyle/>
        <a:p>
          <a:r>
            <a:rPr lang="en-US" dirty="0" smtClean="0"/>
            <a:t>Phase 2</a:t>
          </a:r>
          <a:endParaRPr lang="en-US" dirty="0"/>
        </a:p>
      </dgm:t>
    </dgm:pt>
    <dgm:pt modelId="{818F5114-3193-4BB5-84C9-737196DDABC6}" type="parTrans" cxnId="{8FEA34BD-6318-4CAD-BD23-634A5D667735}">
      <dgm:prSet/>
      <dgm:spPr/>
      <dgm:t>
        <a:bodyPr/>
        <a:lstStyle/>
        <a:p>
          <a:endParaRPr lang="en-US"/>
        </a:p>
      </dgm:t>
    </dgm:pt>
    <dgm:pt modelId="{E7DE73AC-9600-494A-9A93-75093D1C2472}" type="sibTrans" cxnId="{8FEA34BD-6318-4CAD-BD23-634A5D667735}">
      <dgm:prSet/>
      <dgm:spPr/>
      <dgm:t>
        <a:bodyPr/>
        <a:lstStyle/>
        <a:p>
          <a:endParaRPr lang="en-US"/>
        </a:p>
      </dgm:t>
    </dgm:pt>
    <dgm:pt modelId="{CD989918-C2A8-49DD-9900-52794355EB73}">
      <dgm:prSet phldrT="[Text]"/>
      <dgm:spPr/>
      <dgm:t>
        <a:bodyPr/>
        <a:lstStyle/>
        <a:p>
          <a:r>
            <a:rPr lang="en-US" dirty="0" smtClean="0"/>
            <a:t>Sustain</a:t>
          </a:r>
          <a:endParaRPr lang="en-US" dirty="0"/>
        </a:p>
      </dgm:t>
    </dgm:pt>
    <dgm:pt modelId="{F1F0C65D-626D-4F79-8C9C-58D43590F92F}" type="parTrans" cxnId="{520F7621-2C5E-4A4C-8B7B-5AFEA5D92D4E}">
      <dgm:prSet/>
      <dgm:spPr/>
      <dgm:t>
        <a:bodyPr/>
        <a:lstStyle/>
        <a:p>
          <a:endParaRPr lang="en-US"/>
        </a:p>
      </dgm:t>
    </dgm:pt>
    <dgm:pt modelId="{705447AD-6FF0-46D2-9C6B-6D6BB4C3E8F2}" type="sibTrans" cxnId="{520F7621-2C5E-4A4C-8B7B-5AFEA5D92D4E}">
      <dgm:prSet/>
      <dgm:spPr/>
      <dgm:t>
        <a:bodyPr/>
        <a:lstStyle/>
        <a:p>
          <a:endParaRPr lang="en-US"/>
        </a:p>
      </dgm:t>
    </dgm:pt>
    <dgm:pt modelId="{872FFC5C-E7D9-4911-85E5-B840F1846C84}">
      <dgm:prSet phldrT="[Text]"/>
      <dgm:spPr/>
      <dgm:t>
        <a:bodyPr/>
        <a:lstStyle/>
        <a:p>
          <a:r>
            <a:rPr lang="en-US" dirty="0" smtClean="0"/>
            <a:t>Phase 3</a:t>
          </a:r>
          <a:endParaRPr lang="en-US" dirty="0"/>
        </a:p>
      </dgm:t>
    </dgm:pt>
    <dgm:pt modelId="{F8E2BBCC-29DA-4476-A83C-6F1E62D049AE}" type="parTrans" cxnId="{EEA374B6-0E7E-4E34-8C06-362C97E8C784}">
      <dgm:prSet/>
      <dgm:spPr/>
      <dgm:t>
        <a:bodyPr/>
        <a:lstStyle/>
        <a:p>
          <a:endParaRPr lang="en-US"/>
        </a:p>
      </dgm:t>
    </dgm:pt>
    <dgm:pt modelId="{7BB55CA2-2B50-4846-A520-FF4DD20DC48C}" type="sibTrans" cxnId="{EEA374B6-0E7E-4E34-8C06-362C97E8C784}">
      <dgm:prSet/>
      <dgm:spPr/>
      <dgm:t>
        <a:bodyPr/>
        <a:lstStyle/>
        <a:p>
          <a:endParaRPr lang="en-US"/>
        </a:p>
      </dgm:t>
    </dgm:pt>
    <dgm:pt modelId="{2228C491-3A90-412D-BB8B-8290008D4E6B}">
      <dgm:prSet phldrT="[Text]"/>
      <dgm:spPr/>
      <dgm:t>
        <a:bodyPr/>
        <a:lstStyle/>
        <a:p>
          <a:r>
            <a:rPr lang="en-US" dirty="0" smtClean="0"/>
            <a:t>Succeed</a:t>
          </a:r>
          <a:endParaRPr lang="en-US" dirty="0"/>
        </a:p>
      </dgm:t>
    </dgm:pt>
    <dgm:pt modelId="{69086C54-82E8-4F94-9A55-B81999DB5E07}" type="parTrans" cxnId="{85F292CB-98FA-43D7-80F4-41CED9D87CAD}">
      <dgm:prSet/>
      <dgm:spPr/>
      <dgm:t>
        <a:bodyPr/>
        <a:lstStyle/>
        <a:p>
          <a:endParaRPr lang="en-US"/>
        </a:p>
      </dgm:t>
    </dgm:pt>
    <dgm:pt modelId="{FEF6F5DB-3C99-4A2E-A005-D7F82FB07457}" type="sibTrans" cxnId="{85F292CB-98FA-43D7-80F4-41CED9D87CAD}">
      <dgm:prSet/>
      <dgm:spPr/>
      <dgm:t>
        <a:bodyPr/>
        <a:lstStyle/>
        <a:p>
          <a:endParaRPr lang="en-US"/>
        </a:p>
      </dgm:t>
    </dgm:pt>
    <dgm:pt modelId="{7EA62EF4-3C15-40C4-85EB-0EB8B4531EC8}" type="pres">
      <dgm:prSet presAssocID="{2F12C4B0-A72D-4E7C-A190-9C12BF12AC01}" presName="Name0" presStyleCnt="0">
        <dgm:presLayoutVars>
          <dgm:dir/>
          <dgm:animLvl val="lvl"/>
          <dgm:resizeHandles val="exact"/>
        </dgm:presLayoutVars>
      </dgm:prSet>
      <dgm:spPr/>
      <dgm:t>
        <a:bodyPr/>
        <a:lstStyle/>
        <a:p>
          <a:endParaRPr lang="en-US"/>
        </a:p>
      </dgm:t>
    </dgm:pt>
    <dgm:pt modelId="{09B9F4CB-6118-44D8-8921-12F120515A02}" type="pres">
      <dgm:prSet presAssocID="{48006633-C12C-4DCD-97DB-034A2B55F4FB}" presName="compositeNode" presStyleCnt="0">
        <dgm:presLayoutVars>
          <dgm:bulletEnabled val="1"/>
        </dgm:presLayoutVars>
      </dgm:prSet>
      <dgm:spPr/>
    </dgm:pt>
    <dgm:pt modelId="{9B89EA11-4CF6-4D34-B65F-6D348264EE60}" type="pres">
      <dgm:prSet presAssocID="{48006633-C12C-4DCD-97DB-034A2B55F4FB}" presName="bgRect" presStyleLbl="node1" presStyleIdx="0" presStyleCnt="3"/>
      <dgm:spPr/>
      <dgm:t>
        <a:bodyPr/>
        <a:lstStyle/>
        <a:p>
          <a:endParaRPr lang="en-US"/>
        </a:p>
      </dgm:t>
    </dgm:pt>
    <dgm:pt modelId="{A5FEAF70-D9D5-4441-AF5A-965EBE1B3BA0}" type="pres">
      <dgm:prSet presAssocID="{48006633-C12C-4DCD-97DB-034A2B55F4FB}" presName="parentNode" presStyleLbl="node1" presStyleIdx="0" presStyleCnt="3">
        <dgm:presLayoutVars>
          <dgm:chMax val="0"/>
          <dgm:bulletEnabled val="1"/>
        </dgm:presLayoutVars>
      </dgm:prSet>
      <dgm:spPr/>
      <dgm:t>
        <a:bodyPr/>
        <a:lstStyle/>
        <a:p>
          <a:endParaRPr lang="en-US"/>
        </a:p>
      </dgm:t>
    </dgm:pt>
    <dgm:pt modelId="{7173D1B9-F673-4DBF-97DD-85BC573B3011}" type="pres">
      <dgm:prSet presAssocID="{48006633-C12C-4DCD-97DB-034A2B55F4FB}" presName="childNode" presStyleLbl="node1" presStyleIdx="0" presStyleCnt="3">
        <dgm:presLayoutVars>
          <dgm:bulletEnabled val="1"/>
        </dgm:presLayoutVars>
      </dgm:prSet>
      <dgm:spPr/>
      <dgm:t>
        <a:bodyPr/>
        <a:lstStyle/>
        <a:p>
          <a:endParaRPr lang="en-US"/>
        </a:p>
      </dgm:t>
    </dgm:pt>
    <dgm:pt modelId="{E9CDE024-29D5-470C-B579-E542E075790E}" type="pres">
      <dgm:prSet presAssocID="{9A5CEE3C-6C75-487D-9211-909AD35DB779}" presName="hSp" presStyleCnt="0"/>
      <dgm:spPr/>
    </dgm:pt>
    <dgm:pt modelId="{DBB75A1A-C4D4-4C5E-9E31-D0FEB6E265C8}" type="pres">
      <dgm:prSet presAssocID="{9A5CEE3C-6C75-487D-9211-909AD35DB779}" presName="vProcSp" presStyleCnt="0"/>
      <dgm:spPr/>
    </dgm:pt>
    <dgm:pt modelId="{C45B9653-001F-485D-A308-9C673546FA27}" type="pres">
      <dgm:prSet presAssocID="{9A5CEE3C-6C75-487D-9211-909AD35DB779}" presName="vSp1" presStyleCnt="0"/>
      <dgm:spPr/>
    </dgm:pt>
    <dgm:pt modelId="{E1ADEBEB-68C0-40BF-BC21-83D299FA098D}" type="pres">
      <dgm:prSet presAssocID="{9A5CEE3C-6C75-487D-9211-909AD35DB779}" presName="simulatedConn" presStyleLbl="solidFgAcc1" presStyleIdx="0" presStyleCnt="2"/>
      <dgm:spPr/>
    </dgm:pt>
    <dgm:pt modelId="{1712A125-D621-4A17-B2AB-20B642391117}" type="pres">
      <dgm:prSet presAssocID="{9A5CEE3C-6C75-487D-9211-909AD35DB779}" presName="vSp2" presStyleCnt="0"/>
      <dgm:spPr/>
    </dgm:pt>
    <dgm:pt modelId="{0ABE9775-E794-435B-81CD-18B359F77AEE}" type="pres">
      <dgm:prSet presAssocID="{9A5CEE3C-6C75-487D-9211-909AD35DB779}" presName="sibTrans" presStyleCnt="0"/>
      <dgm:spPr/>
    </dgm:pt>
    <dgm:pt modelId="{AD1CFD42-D859-485F-8975-DEBDF5B5F4B1}" type="pres">
      <dgm:prSet presAssocID="{9C936405-251B-48E8-A556-C78CCCCB75E2}" presName="compositeNode" presStyleCnt="0">
        <dgm:presLayoutVars>
          <dgm:bulletEnabled val="1"/>
        </dgm:presLayoutVars>
      </dgm:prSet>
      <dgm:spPr/>
    </dgm:pt>
    <dgm:pt modelId="{EC532B44-F68D-45A9-83A5-AFFAC396BC9E}" type="pres">
      <dgm:prSet presAssocID="{9C936405-251B-48E8-A556-C78CCCCB75E2}" presName="bgRect" presStyleLbl="node1" presStyleIdx="1" presStyleCnt="3"/>
      <dgm:spPr/>
      <dgm:t>
        <a:bodyPr/>
        <a:lstStyle/>
        <a:p>
          <a:endParaRPr lang="en-US"/>
        </a:p>
      </dgm:t>
    </dgm:pt>
    <dgm:pt modelId="{0375DEB2-CBF2-4FCF-A496-8A667EE9C24B}" type="pres">
      <dgm:prSet presAssocID="{9C936405-251B-48E8-A556-C78CCCCB75E2}" presName="parentNode" presStyleLbl="node1" presStyleIdx="1" presStyleCnt="3">
        <dgm:presLayoutVars>
          <dgm:chMax val="0"/>
          <dgm:bulletEnabled val="1"/>
        </dgm:presLayoutVars>
      </dgm:prSet>
      <dgm:spPr/>
      <dgm:t>
        <a:bodyPr/>
        <a:lstStyle/>
        <a:p>
          <a:endParaRPr lang="en-US"/>
        </a:p>
      </dgm:t>
    </dgm:pt>
    <dgm:pt modelId="{31CD16DE-3CB6-4F44-AD8A-9AAB15CB1C3F}" type="pres">
      <dgm:prSet presAssocID="{9C936405-251B-48E8-A556-C78CCCCB75E2}" presName="childNode" presStyleLbl="node1" presStyleIdx="1" presStyleCnt="3">
        <dgm:presLayoutVars>
          <dgm:bulletEnabled val="1"/>
        </dgm:presLayoutVars>
      </dgm:prSet>
      <dgm:spPr/>
      <dgm:t>
        <a:bodyPr/>
        <a:lstStyle/>
        <a:p>
          <a:endParaRPr lang="en-US"/>
        </a:p>
      </dgm:t>
    </dgm:pt>
    <dgm:pt modelId="{FC09B268-2F20-4921-8DBB-D8F9DFA06E9E}" type="pres">
      <dgm:prSet presAssocID="{E7DE73AC-9600-494A-9A93-75093D1C2472}" presName="hSp" presStyleCnt="0"/>
      <dgm:spPr/>
    </dgm:pt>
    <dgm:pt modelId="{67F97E08-ABE9-4945-83BA-5C539A8AE7BA}" type="pres">
      <dgm:prSet presAssocID="{E7DE73AC-9600-494A-9A93-75093D1C2472}" presName="vProcSp" presStyleCnt="0"/>
      <dgm:spPr/>
    </dgm:pt>
    <dgm:pt modelId="{12439003-3352-47C4-ADDA-00F591820E95}" type="pres">
      <dgm:prSet presAssocID="{E7DE73AC-9600-494A-9A93-75093D1C2472}" presName="vSp1" presStyleCnt="0"/>
      <dgm:spPr/>
    </dgm:pt>
    <dgm:pt modelId="{F59FDC8F-049C-46A2-A013-D63D0763B824}" type="pres">
      <dgm:prSet presAssocID="{E7DE73AC-9600-494A-9A93-75093D1C2472}" presName="simulatedConn" presStyleLbl="solidFgAcc1" presStyleIdx="1" presStyleCnt="2"/>
      <dgm:spPr/>
    </dgm:pt>
    <dgm:pt modelId="{CA90E4DE-41FD-4444-ABD5-785EA02EDDE6}" type="pres">
      <dgm:prSet presAssocID="{E7DE73AC-9600-494A-9A93-75093D1C2472}" presName="vSp2" presStyleCnt="0"/>
      <dgm:spPr/>
    </dgm:pt>
    <dgm:pt modelId="{5188D65C-3C34-4498-BB8F-A834F068DF69}" type="pres">
      <dgm:prSet presAssocID="{E7DE73AC-9600-494A-9A93-75093D1C2472}" presName="sibTrans" presStyleCnt="0"/>
      <dgm:spPr/>
    </dgm:pt>
    <dgm:pt modelId="{50D05677-7603-49F5-9F5A-B63F91225857}" type="pres">
      <dgm:prSet presAssocID="{872FFC5C-E7D9-4911-85E5-B840F1846C84}" presName="compositeNode" presStyleCnt="0">
        <dgm:presLayoutVars>
          <dgm:bulletEnabled val="1"/>
        </dgm:presLayoutVars>
      </dgm:prSet>
      <dgm:spPr/>
    </dgm:pt>
    <dgm:pt modelId="{C33D6E1E-7956-4362-B28B-33983B74C86C}" type="pres">
      <dgm:prSet presAssocID="{872FFC5C-E7D9-4911-85E5-B840F1846C84}" presName="bgRect" presStyleLbl="node1" presStyleIdx="2" presStyleCnt="3"/>
      <dgm:spPr/>
      <dgm:t>
        <a:bodyPr/>
        <a:lstStyle/>
        <a:p>
          <a:endParaRPr lang="en-US"/>
        </a:p>
      </dgm:t>
    </dgm:pt>
    <dgm:pt modelId="{C074E142-5E05-40C7-9E74-2CC19D3569D9}" type="pres">
      <dgm:prSet presAssocID="{872FFC5C-E7D9-4911-85E5-B840F1846C84}" presName="parentNode" presStyleLbl="node1" presStyleIdx="2" presStyleCnt="3">
        <dgm:presLayoutVars>
          <dgm:chMax val="0"/>
          <dgm:bulletEnabled val="1"/>
        </dgm:presLayoutVars>
      </dgm:prSet>
      <dgm:spPr/>
      <dgm:t>
        <a:bodyPr/>
        <a:lstStyle/>
        <a:p>
          <a:endParaRPr lang="en-US"/>
        </a:p>
      </dgm:t>
    </dgm:pt>
    <dgm:pt modelId="{E4870874-3580-4B22-85F3-008EFD99FA61}" type="pres">
      <dgm:prSet presAssocID="{872FFC5C-E7D9-4911-85E5-B840F1846C84}" presName="childNode" presStyleLbl="node1" presStyleIdx="2" presStyleCnt="3">
        <dgm:presLayoutVars>
          <dgm:bulletEnabled val="1"/>
        </dgm:presLayoutVars>
      </dgm:prSet>
      <dgm:spPr/>
      <dgm:t>
        <a:bodyPr/>
        <a:lstStyle/>
        <a:p>
          <a:endParaRPr lang="en-US"/>
        </a:p>
      </dgm:t>
    </dgm:pt>
  </dgm:ptLst>
  <dgm:cxnLst>
    <dgm:cxn modelId="{89BB9F16-0D3B-49B1-ADA1-080202B08B05}" type="presOf" srcId="{CD989918-C2A8-49DD-9900-52794355EB73}" destId="{31CD16DE-3CB6-4F44-AD8A-9AAB15CB1C3F}" srcOrd="0" destOrd="0" presId="urn:microsoft.com/office/officeart/2005/8/layout/hProcess7"/>
    <dgm:cxn modelId="{595A83B9-B3E0-44C8-BCEF-39467AB05688}" srcId="{48006633-C12C-4DCD-97DB-034A2B55F4FB}" destId="{489A4E96-A9E3-43B9-86F1-A107753C5D95}" srcOrd="0" destOrd="0" parTransId="{EAA3CD75-4DD9-459C-8587-0971CF1D520E}" sibTransId="{A36B4800-CA8F-4B19-A6A9-14E7244FE87D}"/>
    <dgm:cxn modelId="{ADFB8B3A-B9CA-45B1-B2B2-1468AD24700D}" srcId="{2F12C4B0-A72D-4E7C-A190-9C12BF12AC01}" destId="{48006633-C12C-4DCD-97DB-034A2B55F4FB}" srcOrd="0" destOrd="0" parTransId="{415B2CF3-FDAE-4802-9276-00379DFBB40B}" sibTransId="{9A5CEE3C-6C75-487D-9211-909AD35DB779}"/>
    <dgm:cxn modelId="{8FEA34BD-6318-4CAD-BD23-634A5D667735}" srcId="{2F12C4B0-A72D-4E7C-A190-9C12BF12AC01}" destId="{9C936405-251B-48E8-A556-C78CCCCB75E2}" srcOrd="1" destOrd="0" parTransId="{818F5114-3193-4BB5-84C9-737196DDABC6}" sibTransId="{E7DE73AC-9600-494A-9A93-75093D1C2472}"/>
    <dgm:cxn modelId="{BEA4081B-99EE-455A-8EFD-32A7B82DAFFA}" type="presOf" srcId="{9C936405-251B-48E8-A556-C78CCCCB75E2}" destId="{EC532B44-F68D-45A9-83A5-AFFAC396BC9E}" srcOrd="0" destOrd="0" presId="urn:microsoft.com/office/officeart/2005/8/layout/hProcess7"/>
    <dgm:cxn modelId="{5F2B083A-6F0D-41BD-A208-820F4CA8AE5E}" type="presOf" srcId="{9C936405-251B-48E8-A556-C78CCCCB75E2}" destId="{0375DEB2-CBF2-4FCF-A496-8A667EE9C24B}" srcOrd="1" destOrd="0" presId="urn:microsoft.com/office/officeart/2005/8/layout/hProcess7"/>
    <dgm:cxn modelId="{87D89CC8-3BB4-4569-AAC8-42FC1DB902CF}" type="presOf" srcId="{872FFC5C-E7D9-4911-85E5-B840F1846C84}" destId="{C33D6E1E-7956-4362-B28B-33983B74C86C}" srcOrd="0" destOrd="0" presId="urn:microsoft.com/office/officeart/2005/8/layout/hProcess7"/>
    <dgm:cxn modelId="{520F7621-2C5E-4A4C-8B7B-5AFEA5D92D4E}" srcId="{9C936405-251B-48E8-A556-C78CCCCB75E2}" destId="{CD989918-C2A8-49DD-9900-52794355EB73}" srcOrd="0" destOrd="0" parTransId="{F1F0C65D-626D-4F79-8C9C-58D43590F92F}" sibTransId="{705447AD-6FF0-46D2-9C6B-6D6BB4C3E8F2}"/>
    <dgm:cxn modelId="{7ADECFB3-ACF6-440C-966D-DA0494EEB76B}" type="presOf" srcId="{2228C491-3A90-412D-BB8B-8290008D4E6B}" destId="{E4870874-3580-4B22-85F3-008EFD99FA61}" srcOrd="0" destOrd="0" presId="urn:microsoft.com/office/officeart/2005/8/layout/hProcess7"/>
    <dgm:cxn modelId="{4CE44CAC-C195-4C32-8530-80CF7A28D502}" type="presOf" srcId="{872FFC5C-E7D9-4911-85E5-B840F1846C84}" destId="{C074E142-5E05-40C7-9E74-2CC19D3569D9}" srcOrd="1" destOrd="0" presId="urn:microsoft.com/office/officeart/2005/8/layout/hProcess7"/>
    <dgm:cxn modelId="{BDDE5686-2354-4203-A505-F51F9DF0F9B7}" type="presOf" srcId="{489A4E96-A9E3-43B9-86F1-A107753C5D95}" destId="{7173D1B9-F673-4DBF-97DD-85BC573B3011}" srcOrd="0" destOrd="0" presId="urn:microsoft.com/office/officeart/2005/8/layout/hProcess7"/>
    <dgm:cxn modelId="{85F292CB-98FA-43D7-80F4-41CED9D87CAD}" srcId="{872FFC5C-E7D9-4911-85E5-B840F1846C84}" destId="{2228C491-3A90-412D-BB8B-8290008D4E6B}" srcOrd="0" destOrd="0" parTransId="{69086C54-82E8-4F94-9A55-B81999DB5E07}" sibTransId="{FEF6F5DB-3C99-4A2E-A005-D7F82FB07457}"/>
    <dgm:cxn modelId="{EEA374B6-0E7E-4E34-8C06-362C97E8C784}" srcId="{2F12C4B0-A72D-4E7C-A190-9C12BF12AC01}" destId="{872FFC5C-E7D9-4911-85E5-B840F1846C84}" srcOrd="2" destOrd="0" parTransId="{F8E2BBCC-29DA-4476-A83C-6F1E62D049AE}" sibTransId="{7BB55CA2-2B50-4846-A520-FF4DD20DC48C}"/>
    <dgm:cxn modelId="{7B84BAAD-7EB8-4A39-A8C0-8249D554BC73}" type="presOf" srcId="{2F12C4B0-A72D-4E7C-A190-9C12BF12AC01}" destId="{7EA62EF4-3C15-40C4-85EB-0EB8B4531EC8}" srcOrd="0" destOrd="0" presId="urn:microsoft.com/office/officeart/2005/8/layout/hProcess7"/>
    <dgm:cxn modelId="{E9B08F6B-E446-416F-B780-977689AE62B1}" type="presOf" srcId="{48006633-C12C-4DCD-97DB-034A2B55F4FB}" destId="{9B89EA11-4CF6-4D34-B65F-6D348264EE60}" srcOrd="0" destOrd="0" presId="urn:microsoft.com/office/officeart/2005/8/layout/hProcess7"/>
    <dgm:cxn modelId="{A62503C4-30E8-4DEA-BBAA-AA901BB19CD0}" type="presOf" srcId="{48006633-C12C-4DCD-97DB-034A2B55F4FB}" destId="{A5FEAF70-D9D5-4441-AF5A-965EBE1B3BA0}" srcOrd="1" destOrd="0" presId="urn:microsoft.com/office/officeart/2005/8/layout/hProcess7"/>
    <dgm:cxn modelId="{65A65EF5-EBF9-4A39-9103-CD344FB453B2}" type="presParOf" srcId="{7EA62EF4-3C15-40C4-85EB-0EB8B4531EC8}" destId="{09B9F4CB-6118-44D8-8921-12F120515A02}" srcOrd="0" destOrd="0" presId="urn:microsoft.com/office/officeart/2005/8/layout/hProcess7"/>
    <dgm:cxn modelId="{6B5A0E05-214B-4A9C-BB94-A3E89CD886C3}" type="presParOf" srcId="{09B9F4CB-6118-44D8-8921-12F120515A02}" destId="{9B89EA11-4CF6-4D34-B65F-6D348264EE60}" srcOrd="0" destOrd="0" presId="urn:microsoft.com/office/officeart/2005/8/layout/hProcess7"/>
    <dgm:cxn modelId="{AB2A8C37-424B-4E56-9C16-282AC5F9FC9C}" type="presParOf" srcId="{09B9F4CB-6118-44D8-8921-12F120515A02}" destId="{A5FEAF70-D9D5-4441-AF5A-965EBE1B3BA0}" srcOrd="1" destOrd="0" presId="urn:microsoft.com/office/officeart/2005/8/layout/hProcess7"/>
    <dgm:cxn modelId="{BB1CB89D-A48E-486D-B052-AFBEC4740295}" type="presParOf" srcId="{09B9F4CB-6118-44D8-8921-12F120515A02}" destId="{7173D1B9-F673-4DBF-97DD-85BC573B3011}" srcOrd="2" destOrd="0" presId="urn:microsoft.com/office/officeart/2005/8/layout/hProcess7"/>
    <dgm:cxn modelId="{DB8C33BD-323E-437A-9D2F-4BE4DA05DDDE}" type="presParOf" srcId="{7EA62EF4-3C15-40C4-85EB-0EB8B4531EC8}" destId="{E9CDE024-29D5-470C-B579-E542E075790E}" srcOrd="1" destOrd="0" presId="urn:microsoft.com/office/officeart/2005/8/layout/hProcess7"/>
    <dgm:cxn modelId="{D65D58FE-0CA8-49DA-9FF1-392FA32BDC9D}" type="presParOf" srcId="{7EA62EF4-3C15-40C4-85EB-0EB8B4531EC8}" destId="{DBB75A1A-C4D4-4C5E-9E31-D0FEB6E265C8}" srcOrd="2" destOrd="0" presId="urn:microsoft.com/office/officeart/2005/8/layout/hProcess7"/>
    <dgm:cxn modelId="{45118618-15DE-4E15-AA16-B62827197D65}" type="presParOf" srcId="{DBB75A1A-C4D4-4C5E-9E31-D0FEB6E265C8}" destId="{C45B9653-001F-485D-A308-9C673546FA27}" srcOrd="0" destOrd="0" presId="urn:microsoft.com/office/officeart/2005/8/layout/hProcess7"/>
    <dgm:cxn modelId="{5601D111-B909-4132-B34F-60F4957D5674}" type="presParOf" srcId="{DBB75A1A-C4D4-4C5E-9E31-D0FEB6E265C8}" destId="{E1ADEBEB-68C0-40BF-BC21-83D299FA098D}" srcOrd="1" destOrd="0" presId="urn:microsoft.com/office/officeart/2005/8/layout/hProcess7"/>
    <dgm:cxn modelId="{09782179-B0F7-4A81-ADAD-749F573BB32B}" type="presParOf" srcId="{DBB75A1A-C4D4-4C5E-9E31-D0FEB6E265C8}" destId="{1712A125-D621-4A17-B2AB-20B642391117}" srcOrd="2" destOrd="0" presId="urn:microsoft.com/office/officeart/2005/8/layout/hProcess7"/>
    <dgm:cxn modelId="{1292CFBE-50C6-4481-848A-D752C58945EC}" type="presParOf" srcId="{7EA62EF4-3C15-40C4-85EB-0EB8B4531EC8}" destId="{0ABE9775-E794-435B-81CD-18B359F77AEE}" srcOrd="3" destOrd="0" presId="urn:microsoft.com/office/officeart/2005/8/layout/hProcess7"/>
    <dgm:cxn modelId="{BB460F74-C667-4DE7-89F1-FBD6A2A965B3}" type="presParOf" srcId="{7EA62EF4-3C15-40C4-85EB-0EB8B4531EC8}" destId="{AD1CFD42-D859-485F-8975-DEBDF5B5F4B1}" srcOrd="4" destOrd="0" presId="urn:microsoft.com/office/officeart/2005/8/layout/hProcess7"/>
    <dgm:cxn modelId="{2B25FB67-955A-42AE-991A-D38C9D531D8E}" type="presParOf" srcId="{AD1CFD42-D859-485F-8975-DEBDF5B5F4B1}" destId="{EC532B44-F68D-45A9-83A5-AFFAC396BC9E}" srcOrd="0" destOrd="0" presId="urn:microsoft.com/office/officeart/2005/8/layout/hProcess7"/>
    <dgm:cxn modelId="{27067111-96AC-4BBD-9543-2645684B6F2C}" type="presParOf" srcId="{AD1CFD42-D859-485F-8975-DEBDF5B5F4B1}" destId="{0375DEB2-CBF2-4FCF-A496-8A667EE9C24B}" srcOrd="1" destOrd="0" presId="urn:microsoft.com/office/officeart/2005/8/layout/hProcess7"/>
    <dgm:cxn modelId="{5CF792FD-4126-409D-BA8A-4AE9A7518F8B}" type="presParOf" srcId="{AD1CFD42-D859-485F-8975-DEBDF5B5F4B1}" destId="{31CD16DE-3CB6-4F44-AD8A-9AAB15CB1C3F}" srcOrd="2" destOrd="0" presId="urn:microsoft.com/office/officeart/2005/8/layout/hProcess7"/>
    <dgm:cxn modelId="{7A2E8714-7200-42F0-8F7D-15D9E1A9C654}" type="presParOf" srcId="{7EA62EF4-3C15-40C4-85EB-0EB8B4531EC8}" destId="{FC09B268-2F20-4921-8DBB-D8F9DFA06E9E}" srcOrd="5" destOrd="0" presId="urn:microsoft.com/office/officeart/2005/8/layout/hProcess7"/>
    <dgm:cxn modelId="{DAEA7604-4C19-4CBF-AD92-8CABF1300BF9}" type="presParOf" srcId="{7EA62EF4-3C15-40C4-85EB-0EB8B4531EC8}" destId="{67F97E08-ABE9-4945-83BA-5C539A8AE7BA}" srcOrd="6" destOrd="0" presId="urn:microsoft.com/office/officeart/2005/8/layout/hProcess7"/>
    <dgm:cxn modelId="{5A13711B-9C40-45F8-89C1-E6D412F60D1A}" type="presParOf" srcId="{67F97E08-ABE9-4945-83BA-5C539A8AE7BA}" destId="{12439003-3352-47C4-ADDA-00F591820E95}" srcOrd="0" destOrd="0" presId="urn:microsoft.com/office/officeart/2005/8/layout/hProcess7"/>
    <dgm:cxn modelId="{1BD24BD9-3850-426B-8C2B-811D92387F62}" type="presParOf" srcId="{67F97E08-ABE9-4945-83BA-5C539A8AE7BA}" destId="{F59FDC8F-049C-46A2-A013-D63D0763B824}" srcOrd="1" destOrd="0" presId="urn:microsoft.com/office/officeart/2005/8/layout/hProcess7"/>
    <dgm:cxn modelId="{67C2670A-F87D-4EC2-BE61-13A297D00F8D}" type="presParOf" srcId="{67F97E08-ABE9-4945-83BA-5C539A8AE7BA}" destId="{CA90E4DE-41FD-4444-ABD5-785EA02EDDE6}" srcOrd="2" destOrd="0" presId="urn:microsoft.com/office/officeart/2005/8/layout/hProcess7"/>
    <dgm:cxn modelId="{9D7A0343-61E7-43D0-B3D4-7181CBCDF64B}" type="presParOf" srcId="{7EA62EF4-3C15-40C4-85EB-0EB8B4531EC8}" destId="{5188D65C-3C34-4498-BB8F-A834F068DF69}" srcOrd="7" destOrd="0" presId="urn:microsoft.com/office/officeart/2005/8/layout/hProcess7"/>
    <dgm:cxn modelId="{01BF7BF2-1653-4C80-AF34-DF7FC4573BC0}" type="presParOf" srcId="{7EA62EF4-3C15-40C4-85EB-0EB8B4531EC8}" destId="{50D05677-7603-49F5-9F5A-B63F91225857}" srcOrd="8" destOrd="0" presId="urn:microsoft.com/office/officeart/2005/8/layout/hProcess7"/>
    <dgm:cxn modelId="{A7F4948F-047A-49B3-A3CB-AF06D1D4821A}" type="presParOf" srcId="{50D05677-7603-49F5-9F5A-B63F91225857}" destId="{C33D6E1E-7956-4362-B28B-33983B74C86C}" srcOrd="0" destOrd="0" presId="urn:microsoft.com/office/officeart/2005/8/layout/hProcess7"/>
    <dgm:cxn modelId="{D3904853-21D9-4CEC-8E72-02DF39DB12FB}" type="presParOf" srcId="{50D05677-7603-49F5-9F5A-B63F91225857}" destId="{C074E142-5E05-40C7-9E74-2CC19D3569D9}" srcOrd="1" destOrd="0" presId="urn:microsoft.com/office/officeart/2005/8/layout/hProcess7"/>
    <dgm:cxn modelId="{3FE7439D-166D-434D-B131-8DFCB6F0D9BD}" type="presParOf" srcId="{50D05677-7603-49F5-9F5A-B63F91225857}" destId="{E4870874-3580-4B22-85F3-008EFD99FA61}"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4C295F-A076-4216-A88D-4D2DE50AE146}" type="doc">
      <dgm:prSet loTypeId="urn:microsoft.com/office/officeart/2005/8/layout/radial6" loCatId="cycle" qsTypeId="urn:microsoft.com/office/officeart/2005/8/quickstyle/3d3" qsCatId="3D" csTypeId="urn:microsoft.com/office/officeart/2005/8/colors/accent1_2" csCatId="accent1" phldr="1"/>
      <dgm:spPr/>
      <dgm:t>
        <a:bodyPr/>
        <a:lstStyle/>
        <a:p>
          <a:endParaRPr lang="en-US"/>
        </a:p>
      </dgm:t>
    </dgm:pt>
    <dgm:pt modelId="{F0FFFF70-B7D5-4D6D-8BD7-A1AF6055DAA2}">
      <dgm:prSet phldrT="[Text]"/>
      <dgm:spPr>
        <a:xfrm>
          <a:off x="2792931" y="1182"/>
          <a:ext cx="1104497" cy="1104497"/>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Funding</a:t>
          </a:r>
        </a:p>
      </dgm:t>
    </dgm:pt>
    <dgm:pt modelId="{1572EFED-7ACC-47CF-9823-981125F61072}" type="parTrans" cxnId="{F232D49D-3AC0-4952-AC81-02DAC6D7E0E2}">
      <dgm:prSet/>
      <dgm:spPr/>
      <dgm:t>
        <a:bodyPr/>
        <a:lstStyle/>
        <a:p>
          <a:endParaRPr lang="en-US"/>
        </a:p>
      </dgm:t>
    </dgm:pt>
    <dgm:pt modelId="{60D15F9A-5E54-4843-BD9C-3805FA2E94BC}" type="sibTrans" cxnId="{F232D49D-3AC0-4952-AC81-02DAC6D7E0E2}">
      <dgm:prSet/>
      <dgm:spPr>
        <a:xfrm>
          <a:off x="1632881" y="513668"/>
          <a:ext cx="3424596" cy="3424596"/>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885E9DC2-169D-4F01-825B-6DD1FB39141A}">
      <dgm:prSet phldrT="[Text]"/>
      <dgm:spPr>
        <a:xfrm>
          <a:off x="4241390" y="2509986"/>
          <a:ext cx="1104497" cy="1104497"/>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Capacity</a:t>
          </a:r>
        </a:p>
      </dgm:t>
    </dgm:pt>
    <dgm:pt modelId="{4BAA993C-BFA9-46E3-B522-371CD5CC1923}" type="parTrans" cxnId="{D56F62B9-BF33-4491-B7A6-35A3F62495A5}">
      <dgm:prSet/>
      <dgm:spPr/>
      <dgm:t>
        <a:bodyPr/>
        <a:lstStyle/>
        <a:p>
          <a:endParaRPr lang="en-US"/>
        </a:p>
      </dgm:t>
    </dgm:pt>
    <dgm:pt modelId="{7292A6C7-FB8F-488E-8352-AE073255FDB1}" type="sibTrans" cxnId="{D56F62B9-BF33-4491-B7A6-35A3F62495A5}">
      <dgm:prSet/>
      <dgm:spPr>
        <a:xfrm>
          <a:off x="1632881" y="513668"/>
          <a:ext cx="3424596" cy="3424596"/>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330F71DE-BCD5-4C4F-9BAF-2E8A8B1BC9F1}">
      <dgm:prSet phldrT="[Text]" custT="1"/>
      <dgm:spPr>
        <a:xfrm>
          <a:off x="1344472" y="2509986"/>
          <a:ext cx="1104497" cy="1104497"/>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000" b="1">
              <a:solidFill>
                <a:sysClr val="window" lastClr="FFFFFF"/>
              </a:solidFill>
              <a:latin typeface="Calibri" panose="020F0502020204030204"/>
              <a:ea typeface="+mn-ea"/>
              <a:cs typeface="+mn-cs"/>
            </a:rPr>
            <a:t>Process Improvement/Efficiency</a:t>
          </a:r>
        </a:p>
      </dgm:t>
    </dgm:pt>
    <dgm:pt modelId="{6DF8EE38-6922-40A4-8D2E-3C28421AC6BA}" type="parTrans" cxnId="{06EB844F-DF2F-4B53-9DCA-0CC323FE2C61}">
      <dgm:prSet/>
      <dgm:spPr/>
      <dgm:t>
        <a:bodyPr/>
        <a:lstStyle/>
        <a:p>
          <a:endParaRPr lang="en-US"/>
        </a:p>
      </dgm:t>
    </dgm:pt>
    <dgm:pt modelId="{3BAF2A92-6DA4-450B-BCA7-77E31A3F5AC9}" type="sibTrans" cxnId="{06EB844F-DF2F-4B53-9DCA-0CC323FE2C61}">
      <dgm:prSet/>
      <dgm:spPr>
        <a:xfrm>
          <a:off x="1632881" y="513668"/>
          <a:ext cx="3424596" cy="3424596"/>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D1100AE0-59CC-49A0-BF1B-7BB475F7CD68}">
      <dgm:prSet phldrT="[Text]"/>
      <dgm:spPr/>
      <dgm:t>
        <a:bodyPr/>
        <a:lstStyle/>
        <a:p>
          <a:endParaRPr lang="en-US"/>
        </a:p>
      </dgm:t>
    </dgm:pt>
    <dgm:pt modelId="{5C9B10B9-5DA9-49F6-983A-97AF3B2D2029}" type="parTrans" cxnId="{4F0525EB-EEF6-456F-A616-E709151A692C}">
      <dgm:prSet/>
      <dgm:spPr/>
      <dgm:t>
        <a:bodyPr/>
        <a:lstStyle/>
        <a:p>
          <a:endParaRPr lang="en-US"/>
        </a:p>
      </dgm:t>
    </dgm:pt>
    <dgm:pt modelId="{686078C1-0A39-44ED-8649-2BF5D1FE0916}" type="sibTrans" cxnId="{4F0525EB-EEF6-456F-A616-E709151A692C}">
      <dgm:prSet/>
      <dgm:spPr/>
      <dgm:t>
        <a:bodyPr/>
        <a:lstStyle/>
        <a:p>
          <a:endParaRPr lang="en-US"/>
        </a:p>
      </dgm:t>
    </dgm:pt>
    <dgm:pt modelId="{D40B7A0B-AC59-48D5-B087-E4B11C067345}">
      <dgm:prSet phldrT="[Text]"/>
      <dgm:spPr>
        <a:xfrm>
          <a:off x="2556253" y="1437040"/>
          <a:ext cx="1577853" cy="1577853"/>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endParaRPr lang="en-US">
            <a:solidFill>
              <a:sysClr val="window" lastClr="FFFFFF"/>
            </a:solidFill>
            <a:latin typeface="Calibri" panose="020F0502020204030204"/>
            <a:ea typeface="+mn-ea"/>
            <a:cs typeface="+mn-cs"/>
          </a:endParaRPr>
        </a:p>
      </dgm:t>
    </dgm:pt>
    <dgm:pt modelId="{A1BA0803-8DB2-4926-8414-3407829E783C}" type="sibTrans" cxnId="{435B7034-6B0B-4B2C-8353-B2A84EF47472}">
      <dgm:prSet/>
      <dgm:spPr/>
      <dgm:t>
        <a:bodyPr/>
        <a:lstStyle/>
        <a:p>
          <a:endParaRPr lang="en-US"/>
        </a:p>
      </dgm:t>
    </dgm:pt>
    <dgm:pt modelId="{BA7C9298-DA21-41EF-919C-120FFF5E0BAF}" type="parTrans" cxnId="{435B7034-6B0B-4B2C-8353-B2A84EF47472}">
      <dgm:prSet/>
      <dgm:spPr/>
      <dgm:t>
        <a:bodyPr/>
        <a:lstStyle/>
        <a:p>
          <a:endParaRPr lang="en-US"/>
        </a:p>
      </dgm:t>
    </dgm:pt>
    <dgm:pt modelId="{AF5CF83C-4CA9-4B75-8627-15CBAEF0A378}" type="pres">
      <dgm:prSet presAssocID="{214C295F-A076-4216-A88D-4D2DE50AE146}" presName="Name0" presStyleCnt="0">
        <dgm:presLayoutVars>
          <dgm:chMax val="1"/>
          <dgm:dir/>
          <dgm:animLvl val="ctr"/>
          <dgm:resizeHandles val="exact"/>
        </dgm:presLayoutVars>
      </dgm:prSet>
      <dgm:spPr/>
      <dgm:t>
        <a:bodyPr/>
        <a:lstStyle/>
        <a:p>
          <a:endParaRPr lang="en-US"/>
        </a:p>
      </dgm:t>
    </dgm:pt>
    <dgm:pt modelId="{E5B985CF-E501-4308-A9D9-68BCDC98DB1E}" type="pres">
      <dgm:prSet presAssocID="{D40B7A0B-AC59-48D5-B087-E4B11C067345}" presName="centerShape" presStyleLbl="node0" presStyleIdx="0" presStyleCnt="1"/>
      <dgm:spPr/>
      <dgm:t>
        <a:bodyPr/>
        <a:lstStyle/>
        <a:p>
          <a:endParaRPr lang="en-US"/>
        </a:p>
      </dgm:t>
    </dgm:pt>
    <dgm:pt modelId="{AA88A2EE-972E-40DB-91B7-C2028DD88DE5}" type="pres">
      <dgm:prSet presAssocID="{F0FFFF70-B7D5-4D6D-8BD7-A1AF6055DAA2}" presName="node" presStyleLbl="node1" presStyleIdx="0" presStyleCnt="3">
        <dgm:presLayoutVars>
          <dgm:bulletEnabled val="1"/>
        </dgm:presLayoutVars>
      </dgm:prSet>
      <dgm:spPr/>
      <dgm:t>
        <a:bodyPr/>
        <a:lstStyle/>
        <a:p>
          <a:endParaRPr lang="en-US"/>
        </a:p>
      </dgm:t>
    </dgm:pt>
    <dgm:pt modelId="{C0EBE999-E723-4A63-953E-3CBEA1C62D2A}" type="pres">
      <dgm:prSet presAssocID="{F0FFFF70-B7D5-4D6D-8BD7-A1AF6055DAA2}" presName="dummy" presStyleCnt="0"/>
      <dgm:spPr/>
    </dgm:pt>
    <dgm:pt modelId="{252EF3E3-5A3A-4D3C-B8D3-944BF2471901}" type="pres">
      <dgm:prSet presAssocID="{60D15F9A-5E54-4843-BD9C-3805FA2E94BC}" presName="sibTrans" presStyleLbl="sibTrans2D1" presStyleIdx="0" presStyleCnt="3"/>
      <dgm:spPr/>
      <dgm:t>
        <a:bodyPr/>
        <a:lstStyle/>
        <a:p>
          <a:endParaRPr lang="en-US"/>
        </a:p>
      </dgm:t>
    </dgm:pt>
    <dgm:pt modelId="{EE0A8D3D-5A17-4BAA-9E51-F9B884DA5468}" type="pres">
      <dgm:prSet presAssocID="{885E9DC2-169D-4F01-825B-6DD1FB39141A}" presName="node" presStyleLbl="node1" presStyleIdx="1" presStyleCnt="3">
        <dgm:presLayoutVars>
          <dgm:bulletEnabled val="1"/>
        </dgm:presLayoutVars>
      </dgm:prSet>
      <dgm:spPr/>
      <dgm:t>
        <a:bodyPr/>
        <a:lstStyle/>
        <a:p>
          <a:endParaRPr lang="en-US"/>
        </a:p>
      </dgm:t>
    </dgm:pt>
    <dgm:pt modelId="{69E7E204-2EBA-4500-AC30-69353D733797}" type="pres">
      <dgm:prSet presAssocID="{885E9DC2-169D-4F01-825B-6DD1FB39141A}" presName="dummy" presStyleCnt="0"/>
      <dgm:spPr/>
    </dgm:pt>
    <dgm:pt modelId="{389C2088-2D0E-4B45-834B-44E1A9387995}" type="pres">
      <dgm:prSet presAssocID="{7292A6C7-FB8F-488E-8352-AE073255FDB1}" presName="sibTrans" presStyleLbl="sibTrans2D1" presStyleIdx="1" presStyleCnt="3"/>
      <dgm:spPr/>
      <dgm:t>
        <a:bodyPr/>
        <a:lstStyle/>
        <a:p>
          <a:endParaRPr lang="en-US"/>
        </a:p>
      </dgm:t>
    </dgm:pt>
    <dgm:pt modelId="{F3B5A49D-860E-41FC-936B-681E7806C5EB}" type="pres">
      <dgm:prSet presAssocID="{330F71DE-BCD5-4C4F-9BAF-2E8A8B1BC9F1}" presName="node" presStyleLbl="node1" presStyleIdx="2" presStyleCnt="3">
        <dgm:presLayoutVars>
          <dgm:bulletEnabled val="1"/>
        </dgm:presLayoutVars>
      </dgm:prSet>
      <dgm:spPr/>
      <dgm:t>
        <a:bodyPr/>
        <a:lstStyle/>
        <a:p>
          <a:endParaRPr lang="en-US"/>
        </a:p>
      </dgm:t>
    </dgm:pt>
    <dgm:pt modelId="{C9F361C6-A685-4063-9A58-AE4CAD22E9F5}" type="pres">
      <dgm:prSet presAssocID="{330F71DE-BCD5-4C4F-9BAF-2E8A8B1BC9F1}" presName="dummy" presStyleCnt="0"/>
      <dgm:spPr/>
    </dgm:pt>
    <dgm:pt modelId="{0A870486-0647-4F93-9394-62FC6BFC53FA}" type="pres">
      <dgm:prSet presAssocID="{3BAF2A92-6DA4-450B-BCA7-77E31A3F5AC9}" presName="sibTrans" presStyleLbl="sibTrans2D1" presStyleIdx="2" presStyleCnt="3"/>
      <dgm:spPr/>
      <dgm:t>
        <a:bodyPr/>
        <a:lstStyle/>
        <a:p>
          <a:endParaRPr lang="en-US"/>
        </a:p>
      </dgm:t>
    </dgm:pt>
  </dgm:ptLst>
  <dgm:cxnLst>
    <dgm:cxn modelId="{435B7034-6B0B-4B2C-8353-B2A84EF47472}" srcId="{214C295F-A076-4216-A88D-4D2DE50AE146}" destId="{D40B7A0B-AC59-48D5-B087-E4B11C067345}" srcOrd="0" destOrd="0" parTransId="{BA7C9298-DA21-41EF-919C-120FFF5E0BAF}" sibTransId="{A1BA0803-8DB2-4926-8414-3407829E783C}"/>
    <dgm:cxn modelId="{DE71EA9F-F519-4082-AA09-C144F49F52B2}" type="presOf" srcId="{D40B7A0B-AC59-48D5-B087-E4B11C067345}" destId="{E5B985CF-E501-4308-A9D9-68BCDC98DB1E}" srcOrd="0" destOrd="0" presId="urn:microsoft.com/office/officeart/2005/8/layout/radial6"/>
    <dgm:cxn modelId="{9AAFC74F-CC6F-4FC0-9271-ED61CD4C0871}" type="presOf" srcId="{885E9DC2-169D-4F01-825B-6DD1FB39141A}" destId="{EE0A8D3D-5A17-4BAA-9E51-F9B884DA5468}" srcOrd="0" destOrd="0" presId="urn:microsoft.com/office/officeart/2005/8/layout/radial6"/>
    <dgm:cxn modelId="{F30F145C-EB53-4148-AD79-D7ED05137A41}" type="presOf" srcId="{F0FFFF70-B7D5-4D6D-8BD7-A1AF6055DAA2}" destId="{AA88A2EE-972E-40DB-91B7-C2028DD88DE5}" srcOrd="0" destOrd="0" presId="urn:microsoft.com/office/officeart/2005/8/layout/radial6"/>
    <dgm:cxn modelId="{F232D49D-3AC0-4952-AC81-02DAC6D7E0E2}" srcId="{D40B7A0B-AC59-48D5-B087-E4B11C067345}" destId="{F0FFFF70-B7D5-4D6D-8BD7-A1AF6055DAA2}" srcOrd="0" destOrd="0" parTransId="{1572EFED-7ACC-47CF-9823-981125F61072}" sibTransId="{60D15F9A-5E54-4843-BD9C-3805FA2E94BC}"/>
    <dgm:cxn modelId="{D56F62B9-BF33-4491-B7A6-35A3F62495A5}" srcId="{D40B7A0B-AC59-48D5-B087-E4B11C067345}" destId="{885E9DC2-169D-4F01-825B-6DD1FB39141A}" srcOrd="1" destOrd="0" parTransId="{4BAA993C-BFA9-46E3-B522-371CD5CC1923}" sibTransId="{7292A6C7-FB8F-488E-8352-AE073255FDB1}"/>
    <dgm:cxn modelId="{06EB844F-DF2F-4B53-9DCA-0CC323FE2C61}" srcId="{D40B7A0B-AC59-48D5-B087-E4B11C067345}" destId="{330F71DE-BCD5-4C4F-9BAF-2E8A8B1BC9F1}" srcOrd="2" destOrd="0" parTransId="{6DF8EE38-6922-40A4-8D2E-3C28421AC6BA}" sibTransId="{3BAF2A92-6DA4-450B-BCA7-77E31A3F5AC9}"/>
    <dgm:cxn modelId="{4F0525EB-EEF6-456F-A616-E709151A692C}" srcId="{214C295F-A076-4216-A88D-4D2DE50AE146}" destId="{D1100AE0-59CC-49A0-BF1B-7BB475F7CD68}" srcOrd="1" destOrd="0" parTransId="{5C9B10B9-5DA9-49F6-983A-97AF3B2D2029}" sibTransId="{686078C1-0A39-44ED-8649-2BF5D1FE0916}"/>
    <dgm:cxn modelId="{4CEF76A8-2758-4EF3-A458-0C8F25EE63F3}" type="presOf" srcId="{60D15F9A-5E54-4843-BD9C-3805FA2E94BC}" destId="{252EF3E3-5A3A-4D3C-B8D3-944BF2471901}" srcOrd="0" destOrd="0" presId="urn:microsoft.com/office/officeart/2005/8/layout/radial6"/>
    <dgm:cxn modelId="{12F62BAD-80E8-494A-BEEE-288F2225A86B}" type="presOf" srcId="{330F71DE-BCD5-4C4F-9BAF-2E8A8B1BC9F1}" destId="{F3B5A49D-860E-41FC-936B-681E7806C5EB}" srcOrd="0" destOrd="0" presId="urn:microsoft.com/office/officeart/2005/8/layout/radial6"/>
    <dgm:cxn modelId="{2CF2AE6E-A8DE-4118-BBDC-8C43F31252E9}" type="presOf" srcId="{214C295F-A076-4216-A88D-4D2DE50AE146}" destId="{AF5CF83C-4CA9-4B75-8627-15CBAEF0A378}" srcOrd="0" destOrd="0" presId="urn:microsoft.com/office/officeart/2005/8/layout/radial6"/>
    <dgm:cxn modelId="{AC1D15B1-21BD-49BF-8CC7-9851AAF9ADF9}" type="presOf" srcId="{3BAF2A92-6DA4-450B-BCA7-77E31A3F5AC9}" destId="{0A870486-0647-4F93-9394-62FC6BFC53FA}" srcOrd="0" destOrd="0" presId="urn:microsoft.com/office/officeart/2005/8/layout/radial6"/>
    <dgm:cxn modelId="{AB63362F-5C81-4C5B-B6F4-6456B3D7BA84}" type="presOf" srcId="{7292A6C7-FB8F-488E-8352-AE073255FDB1}" destId="{389C2088-2D0E-4B45-834B-44E1A9387995}" srcOrd="0" destOrd="0" presId="urn:microsoft.com/office/officeart/2005/8/layout/radial6"/>
    <dgm:cxn modelId="{544D168E-0530-4EDB-A321-E849E20CD51E}" type="presParOf" srcId="{AF5CF83C-4CA9-4B75-8627-15CBAEF0A378}" destId="{E5B985CF-E501-4308-A9D9-68BCDC98DB1E}" srcOrd="0" destOrd="0" presId="urn:microsoft.com/office/officeart/2005/8/layout/radial6"/>
    <dgm:cxn modelId="{371BA609-21FC-48ED-95C9-E20DD751C129}" type="presParOf" srcId="{AF5CF83C-4CA9-4B75-8627-15CBAEF0A378}" destId="{AA88A2EE-972E-40DB-91B7-C2028DD88DE5}" srcOrd="1" destOrd="0" presId="urn:microsoft.com/office/officeart/2005/8/layout/radial6"/>
    <dgm:cxn modelId="{2A3D8033-1391-4EC7-AFA8-9EB4907959CD}" type="presParOf" srcId="{AF5CF83C-4CA9-4B75-8627-15CBAEF0A378}" destId="{C0EBE999-E723-4A63-953E-3CBEA1C62D2A}" srcOrd="2" destOrd="0" presId="urn:microsoft.com/office/officeart/2005/8/layout/radial6"/>
    <dgm:cxn modelId="{2F5A1005-F5E2-470B-A300-36462AF6CC0F}" type="presParOf" srcId="{AF5CF83C-4CA9-4B75-8627-15CBAEF0A378}" destId="{252EF3E3-5A3A-4D3C-B8D3-944BF2471901}" srcOrd="3" destOrd="0" presId="urn:microsoft.com/office/officeart/2005/8/layout/radial6"/>
    <dgm:cxn modelId="{CFE9C48D-0FC1-4A68-974D-713C6B9ECC8A}" type="presParOf" srcId="{AF5CF83C-4CA9-4B75-8627-15CBAEF0A378}" destId="{EE0A8D3D-5A17-4BAA-9E51-F9B884DA5468}" srcOrd="4" destOrd="0" presId="urn:microsoft.com/office/officeart/2005/8/layout/radial6"/>
    <dgm:cxn modelId="{8F94623D-F81D-4E6C-841B-C70B18308549}" type="presParOf" srcId="{AF5CF83C-4CA9-4B75-8627-15CBAEF0A378}" destId="{69E7E204-2EBA-4500-AC30-69353D733797}" srcOrd="5" destOrd="0" presId="urn:microsoft.com/office/officeart/2005/8/layout/radial6"/>
    <dgm:cxn modelId="{C9D2ED17-EA21-4752-9713-CE6D3431FEB3}" type="presParOf" srcId="{AF5CF83C-4CA9-4B75-8627-15CBAEF0A378}" destId="{389C2088-2D0E-4B45-834B-44E1A9387995}" srcOrd="6" destOrd="0" presId="urn:microsoft.com/office/officeart/2005/8/layout/radial6"/>
    <dgm:cxn modelId="{710D6106-47D5-4EC0-9560-5A9EA918B75F}" type="presParOf" srcId="{AF5CF83C-4CA9-4B75-8627-15CBAEF0A378}" destId="{F3B5A49D-860E-41FC-936B-681E7806C5EB}" srcOrd="7" destOrd="0" presId="urn:microsoft.com/office/officeart/2005/8/layout/radial6"/>
    <dgm:cxn modelId="{354BB350-B639-45C1-8260-6D411187D5D4}" type="presParOf" srcId="{AF5CF83C-4CA9-4B75-8627-15CBAEF0A378}" destId="{C9F361C6-A685-4063-9A58-AE4CAD22E9F5}" srcOrd="8" destOrd="0" presId="urn:microsoft.com/office/officeart/2005/8/layout/radial6"/>
    <dgm:cxn modelId="{62FEAFBA-CEF9-4DDA-A39D-9FE8E0317C5B}" type="presParOf" srcId="{AF5CF83C-4CA9-4B75-8627-15CBAEF0A378}" destId="{0A870486-0647-4F93-9394-62FC6BFC53FA}"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4C295F-A076-4216-A88D-4D2DE50AE146}" type="doc">
      <dgm:prSet loTypeId="urn:microsoft.com/office/officeart/2005/8/layout/radial6" loCatId="cycle" qsTypeId="urn:microsoft.com/office/officeart/2005/8/quickstyle/3d3" qsCatId="3D" csTypeId="urn:microsoft.com/office/officeart/2005/8/colors/accent1_2" csCatId="accent1" phldr="1"/>
      <dgm:spPr/>
      <dgm:t>
        <a:bodyPr/>
        <a:lstStyle/>
        <a:p>
          <a:endParaRPr lang="en-US"/>
        </a:p>
      </dgm:t>
    </dgm:pt>
    <dgm:pt modelId="{F0FFFF70-B7D5-4D6D-8BD7-A1AF6055DAA2}">
      <dgm:prSet phldrT="[Text]"/>
      <dgm:spPr>
        <a:xfrm>
          <a:off x="2792931" y="1182"/>
          <a:ext cx="1104497" cy="1104497"/>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Funding</a:t>
          </a:r>
        </a:p>
      </dgm:t>
    </dgm:pt>
    <dgm:pt modelId="{1572EFED-7ACC-47CF-9823-981125F61072}" type="parTrans" cxnId="{F232D49D-3AC0-4952-AC81-02DAC6D7E0E2}">
      <dgm:prSet/>
      <dgm:spPr/>
      <dgm:t>
        <a:bodyPr/>
        <a:lstStyle/>
        <a:p>
          <a:endParaRPr lang="en-US"/>
        </a:p>
      </dgm:t>
    </dgm:pt>
    <dgm:pt modelId="{60D15F9A-5E54-4843-BD9C-3805FA2E94BC}" type="sibTrans" cxnId="{F232D49D-3AC0-4952-AC81-02DAC6D7E0E2}">
      <dgm:prSet/>
      <dgm:spPr>
        <a:xfrm>
          <a:off x="1632881" y="513668"/>
          <a:ext cx="3424596" cy="3424596"/>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885E9DC2-169D-4F01-825B-6DD1FB39141A}">
      <dgm:prSet phldrT="[Text]"/>
      <dgm:spPr>
        <a:xfrm>
          <a:off x="4241390" y="2509986"/>
          <a:ext cx="1104497" cy="1104497"/>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Capacity</a:t>
          </a:r>
        </a:p>
      </dgm:t>
    </dgm:pt>
    <dgm:pt modelId="{4BAA993C-BFA9-46E3-B522-371CD5CC1923}" type="parTrans" cxnId="{D56F62B9-BF33-4491-B7A6-35A3F62495A5}">
      <dgm:prSet/>
      <dgm:spPr/>
      <dgm:t>
        <a:bodyPr/>
        <a:lstStyle/>
        <a:p>
          <a:endParaRPr lang="en-US"/>
        </a:p>
      </dgm:t>
    </dgm:pt>
    <dgm:pt modelId="{7292A6C7-FB8F-488E-8352-AE073255FDB1}" type="sibTrans" cxnId="{D56F62B9-BF33-4491-B7A6-35A3F62495A5}">
      <dgm:prSet/>
      <dgm:spPr>
        <a:xfrm>
          <a:off x="1632881" y="513668"/>
          <a:ext cx="3424596" cy="3424596"/>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330F71DE-BCD5-4C4F-9BAF-2E8A8B1BC9F1}">
      <dgm:prSet phldrT="[Text]" custT="1"/>
      <dgm:spPr>
        <a:xfrm>
          <a:off x="1344472" y="2509986"/>
          <a:ext cx="1104497" cy="1104497"/>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000" b="1">
              <a:solidFill>
                <a:sysClr val="window" lastClr="FFFFFF"/>
              </a:solidFill>
              <a:latin typeface="Calibri" panose="020F0502020204030204"/>
              <a:ea typeface="+mn-ea"/>
              <a:cs typeface="+mn-cs"/>
            </a:rPr>
            <a:t>Process Improvement/Efficiency</a:t>
          </a:r>
        </a:p>
      </dgm:t>
    </dgm:pt>
    <dgm:pt modelId="{6DF8EE38-6922-40A4-8D2E-3C28421AC6BA}" type="parTrans" cxnId="{06EB844F-DF2F-4B53-9DCA-0CC323FE2C61}">
      <dgm:prSet/>
      <dgm:spPr/>
      <dgm:t>
        <a:bodyPr/>
        <a:lstStyle/>
        <a:p>
          <a:endParaRPr lang="en-US"/>
        </a:p>
      </dgm:t>
    </dgm:pt>
    <dgm:pt modelId="{3BAF2A92-6DA4-450B-BCA7-77E31A3F5AC9}" type="sibTrans" cxnId="{06EB844F-DF2F-4B53-9DCA-0CC323FE2C61}">
      <dgm:prSet/>
      <dgm:spPr>
        <a:xfrm>
          <a:off x="1632881" y="513668"/>
          <a:ext cx="3424596" cy="3424596"/>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D1100AE0-59CC-49A0-BF1B-7BB475F7CD68}">
      <dgm:prSet phldrT="[Text]"/>
      <dgm:spPr/>
      <dgm:t>
        <a:bodyPr/>
        <a:lstStyle/>
        <a:p>
          <a:endParaRPr lang="en-US"/>
        </a:p>
      </dgm:t>
    </dgm:pt>
    <dgm:pt modelId="{5C9B10B9-5DA9-49F6-983A-97AF3B2D2029}" type="parTrans" cxnId="{4F0525EB-EEF6-456F-A616-E709151A692C}">
      <dgm:prSet/>
      <dgm:spPr/>
      <dgm:t>
        <a:bodyPr/>
        <a:lstStyle/>
        <a:p>
          <a:endParaRPr lang="en-US"/>
        </a:p>
      </dgm:t>
    </dgm:pt>
    <dgm:pt modelId="{686078C1-0A39-44ED-8649-2BF5D1FE0916}" type="sibTrans" cxnId="{4F0525EB-EEF6-456F-A616-E709151A692C}">
      <dgm:prSet/>
      <dgm:spPr/>
      <dgm:t>
        <a:bodyPr/>
        <a:lstStyle/>
        <a:p>
          <a:endParaRPr lang="en-US"/>
        </a:p>
      </dgm:t>
    </dgm:pt>
    <dgm:pt modelId="{D40B7A0B-AC59-48D5-B087-E4B11C067345}">
      <dgm:prSet phldrT="[Text]"/>
      <dgm:spPr>
        <a:xfrm>
          <a:off x="2556253" y="1437040"/>
          <a:ext cx="1577853" cy="1577853"/>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endParaRPr lang="en-US">
            <a:solidFill>
              <a:sysClr val="window" lastClr="FFFFFF"/>
            </a:solidFill>
            <a:latin typeface="Calibri" panose="020F0502020204030204"/>
            <a:ea typeface="+mn-ea"/>
            <a:cs typeface="+mn-cs"/>
          </a:endParaRPr>
        </a:p>
      </dgm:t>
    </dgm:pt>
    <dgm:pt modelId="{A1BA0803-8DB2-4926-8414-3407829E783C}" type="sibTrans" cxnId="{435B7034-6B0B-4B2C-8353-B2A84EF47472}">
      <dgm:prSet/>
      <dgm:spPr/>
      <dgm:t>
        <a:bodyPr/>
        <a:lstStyle/>
        <a:p>
          <a:endParaRPr lang="en-US"/>
        </a:p>
      </dgm:t>
    </dgm:pt>
    <dgm:pt modelId="{BA7C9298-DA21-41EF-919C-120FFF5E0BAF}" type="parTrans" cxnId="{435B7034-6B0B-4B2C-8353-B2A84EF47472}">
      <dgm:prSet/>
      <dgm:spPr/>
      <dgm:t>
        <a:bodyPr/>
        <a:lstStyle/>
        <a:p>
          <a:endParaRPr lang="en-US"/>
        </a:p>
      </dgm:t>
    </dgm:pt>
    <dgm:pt modelId="{AF5CF83C-4CA9-4B75-8627-15CBAEF0A378}" type="pres">
      <dgm:prSet presAssocID="{214C295F-A076-4216-A88D-4D2DE50AE146}" presName="Name0" presStyleCnt="0">
        <dgm:presLayoutVars>
          <dgm:chMax val="1"/>
          <dgm:dir/>
          <dgm:animLvl val="ctr"/>
          <dgm:resizeHandles val="exact"/>
        </dgm:presLayoutVars>
      </dgm:prSet>
      <dgm:spPr/>
      <dgm:t>
        <a:bodyPr/>
        <a:lstStyle/>
        <a:p>
          <a:endParaRPr lang="en-US"/>
        </a:p>
      </dgm:t>
    </dgm:pt>
    <dgm:pt modelId="{E5B985CF-E501-4308-A9D9-68BCDC98DB1E}" type="pres">
      <dgm:prSet presAssocID="{D40B7A0B-AC59-48D5-B087-E4B11C067345}" presName="centerShape" presStyleLbl="node0" presStyleIdx="0" presStyleCnt="1"/>
      <dgm:spPr/>
      <dgm:t>
        <a:bodyPr/>
        <a:lstStyle/>
        <a:p>
          <a:endParaRPr lang="en-US"/>
        </a:p>
      </dgm:t>
    </dgm:pt>
    <dgm:pt modelId="{AA88A2EE-972E-40DB-91B7-C2028DD88DE5}" type="pres">
      <dgm:prSet presAssocID="{F0FFFF70-B7D5-4D6D-8BD7-A1AF6055DAA2}" presName="node" presStyleLbl="node1" presStyleIdx="0" presStyleCnt="3">
        <dgm:presLayoutVars>
          <dgm:bulletEnabled val="1"/>
        </dgm:presLayoutVars>
      </dgm:prSet>
      <dgm:spPr/>
      <dgm:t>
        <a:bodyPr/>
        <a:lstStyle/>
        <a:p>
          <a:endParaRPr lang="en-US"/>
        </a:p>
      </dgm:t>
    </dgm:pt>
    <dgm:pt modelId="{C0EBE999-E723-4A63-953E-3CBEA1C62D2A}" type="pres">
      <dgm:prSet presAssocID="{F0FFFF70-B7D5-4D6D-8BD7-A1AF6055DAA2}" presName="dummy" presStyleCnt="0"/>
      <dgm:spPr/>
    </dgm:pt>
    <dgm:pt modelId="{252EF3E3-5A3A-4D3C-B8D3-944BF2471901}" type="pres">
      <dgm:prSet presAssocID="{60D15F9A-5E54-4843-BD9C-3805FA2E94BC}" presName="sibTrans" presStyleLbl="sibTrans2D1" presStyleIdx="0" presStyleCnt="3"/>
      <dgm:spPr/>
      <dgm:t>
        <a:bodyPr/>
        <a:lstStyle/>
        <a:p>
          <a:endParaRPr lang="en-US"/>
        </a:p>
      </dgm:t>
    </dgm:pt>
    <dgm:pt modelId="{EE0A8D3D-5A17-4BAA-9E51-F9B884DA5468}" type="pres">
      <dgm:prSet presAssocID="{885E9DC2-169D-4F01-825B-6DD1FB39141A}" presName="node" presStyleLbl="node1" presStyleIdx="1" presStyleCnt="3">
        <dgm:presLayoutVars>
          <dgm:bulletEnabled val="1"/>
        </dgm:presLayoutVars>
      </dgm:prSet>
      <dgm:spPr/>
      <dgm:t>
        <a:bodyPr/>
        <a:lstStyle/>
        <a:p>
          <a:endParaRPr lang="en-US"/>
        </a:p>
      </dgm:t>
    </dgm:pt>
    <dgm:pt modelId="{69E7E204-2EBA-4500-AC30-69353D733797}" type="pres">
      <dgm:prSet presAssocID="{885E9DC2-169D-4F01-825B-6DD1FB39141A}" presName="dummy" presStyleCnt="0"/>
      <dgm:spPr/>
    </dgm:pt>
    <dgm:pt modelId="{389C2088-2D0E-4B45-834B-44E1A9387995}" type="pres">
      <dgm:prSet presAssocID="{7292A6C7-FB8F-488E-8352-AE073255FDB1}" presName="sibTrans" presStyleLbl="sibTrans2D1" presStyleIdx="1" presStyleCnt="3"/>
      <dgm:spPr/>
      <dgm:t>
        <a:bodyPr/>
        <a:lstStyle/>
        <a:p>
          <a:endParaRPr lang="en-US"/>
        </a:p>
      </dgm:t>
    </dgm:pt>
    <dgm:pt modelId="{F3B5A49D-860E-41FC-936B-681E7806C5EB}" type="pres">
      <dgm:prSet presAssocID="{330F71DE-BCD5-4C4F-9BAF-2E8A8B1BC9F1}" presName="node" presStyleLbl="node1" presStyleIdx="2" presStyleCnt="3">
        <dgm:presLayoutVars>
          <dgm:bulletEnabled val="1"/>
        </dgm:presLayoutVars>
      </dgm:prSet>
      <dgm:spPr/>
      <dgm:t>
        <a:bodyPr/>
        <a:lstStyle/>
        <a:p>
          <a:endParaRPr lang="en-US"/>
        </a:p>
      </dgm:t>
    </dgm:pt>
    <dgm:pt modelId="{C9F361C6-A685-4063-9A58-AE4CAD22E9F5}" type="pres">
      <dgm:prSet presAssocID="{330F71DE-BCD5-4C4F-9BAF-2E8A8B1BC9F1}" presName="dummy" presStyleCnt="0"/>
      <dgm:spPr/>
    </dgm:pt>
    <dgm:pt modelId="{0A870486-0647-4F93-9394-62FC6BFC53FA}" type="pres">
      <dgm:prSet presAssocID="{3BAF2A92-6DA4-450B-BCA7-77E31A3F5AC9}" presName="sibTrans" presStyleLbl="sibTrans2D1" presStyleIdx="2" presStyleCnt="3"/>
      <dgm:spPr/>
      <dgm:t>
        <a:bodyPr/>
        <a:lstStyle/>
        <a:p>
          <a:endParaRPr lang="en-US"/>
        </a:p>
      </dgm:t>
    </dgm:pt>
  </dgm:ptLst>
  <dgm:cxnLst>
    <dgm:cxn modelId="{435B7034-6B0B-4B2C-8353-B2A84EF47472}" srcId="{214C295F-A076-4216-A88D-4D2DE50AE146}" destId="{D40B7A0B-AC59-48D5-B087-E4B11C067345}" srcOrd="0" destOrd="0" parTransId="{BA7C9298-DA21-41EF-919C-120FFF5E0BAF}" sibTransId="{A1BA0803-8DB2-4926-8414-3407829E783C}"/>
    <dgm:cxn modelId="{DE71EA9F-F519-4082-AA09-C144F49F52B2}" type="presOf" srcId="{D40B7A0B-AC59-48D5-B087-E4B11C067345}" destId="{E5B985CF-E501-4308-A9D9-68BCDC98DB1E}" srcOrd="0" destOrd="0" presId="urn:microsoft.com/office/officeart/2005/8/layout/radial6"/>
    <dgm:cxn modelId="{9AAFC74F-CC6F-4FC0-9271-ED61CD4C0871}" type="presOf" srcId="{885E9DC2-169D-4F01-825B-6DD1FB39141A}" destId="{EE0A8D3D-5A17-4BAA-9E51-F9B884DA5468}" srcOrd="0" destOrd="0" presId="urn:microsoft.com/office/officeart/2005/8/layout/radial6"/>
    <dgm:cxn modelId="{F30F145C-EB53-4148-AD79-D7ED05137A41}" type="presOf" srcId="{F0FFFF70-B7D5-4D6D-8BD7-A1AF6055DAA2}" destId="{AA88A2EE-972E-40DB-91B7-C2028DD88DE5}" srcOrd="0" destOrd="0" presId="urn:microsoft.com/office/officeart/2005/8/layout/radial6"/>
    <dgm:cxn modelId="{F232D49D-3AC0-4952-AC81-02DAC6D7E0E2}" srcId="{D40B7A0B-AC59-48D5-B087-E4B11C067345}" destId="{F0FFFF70-B7D5-4D6D-8BD7-A1AF6055DAA2}" srcOrd="0" destOrd="0" parTransId="{1572EFED-7ACC-47CF-9823-981125F61072}" sibTransId="{60D15F9A-5E54-4843-BD9C-3805FA2E94BC}"/>
    <dgm:cxn modelId="{D56F62B9-BF33-4491-B7A6-35A3F62495A5}" srcId="{D40B7A0B-AC59-48D5-B087-E4B11C067345}" destId="{885E9DC2-169D-4F01-825B-6DD1FB39141A}" srcOrd="1" destOrd="0" parTransId="{4BAA993C-BFA9-46E3-B522-371CD5CC1923}" sibTransId="{7292A6C7-FB8F-488E-8352-AE073255FDB1}"/>
    <dgm:cxn modelId="{06EB844F-DF2F-4B53-9DCA-0CC323FE2C61}" srcId="{D40B7A0B-AC59-48D5-B087-E4B11C067345}" destId="{330F71DE-BCD5-4C4F-9BAF-2E8A8B1BC9F1}" srcOrd="2" destOrd="0" parTransId="{6DF8EE38-6922-40A4-8D2E-3C28421AC6BA}" sibTransId="{3BAF2A92-6DA4-450B-BCA7-77E31A3F5AC9}"/>
    <dgm:cxn modelId="{4F0525EB-EEF6-456F-A616-E709151A692C}" srcId="{214C295F-A076-4216-A88D-4D2DE50AE146}" destId="{D1100AE0-59CC-49A0-BF1B-7BB475F7CD68}" srcOrd="1" destOrd="0" parTransId="{5C9B10B9-5DA9-49F6-983A-97AF3B2D2029}" sibTransId="{686078C1-0A39-44ED-8649-2BF5D1FE0916}"/>
    <dgm:cxn modelId="{4CEF76A8-2758-4EF3-A458-0C8F25EE63F3}" type="presOf" srcId="{60D15F9A-5E54-4843-BD9C-3805FA2E94BC}" destId="{252EF3E3-5A3A-4D3C-B8D3-944BF2471901}" srcOrd="0" destOrd="0" presId="urn:microsoft.com/office/officeart/2005/8/layout/radial6"/>
    <dgm:cxn modelId="{12F62BAD-80E8-494A-BEEE-288F2225A86B}" type="presOf" srcId="{330F71DE-BCD5-4C4F-9BAF-2E8A8B1BC9F1}" destId="{F3B5A49D-860E-41FC-936B-681E7806C5EB}" srcOrd="0" destOrd="0" presId="urn:microsoft.com/office/officeart/2005/8/layout/radial6"/>
    <dgm:cxn modelId="{2CF2AE6E-A8DE-4118-BBDC-8C43F31252E9}" type="presOf" srcId="{214C295F-A076-4216-A88D-4D2DE50AE146}" destId="{AF5CF83C-4CA9-4B75-8627-15CBAEF0A378}" srcOrd="0" destOrd="0" presId="urn:microsoft.com/office/officeart/2005/8/layout/radial6"/>
    <dgm:cxn modelId="{AC1D15B1-21BD-49BF-8CC7-9851AAF9ADF9}" type="presOf" srcId="{3BAF2A92-6DA4-450B-BCA7-77E31A3F5AC9}" destId="{0A870486-0647-4F93-9394-62FC6BFC53FA}" srcOrd="0" destOrd="0" presId="urn:microsoft.com/office/officeart/2005/8/layout/radial6"/>
    <dgm:cxn modelId="{AB63362F-5C81-4C5B-B6F4-6456B3D7BA84}" type="presOf" srcId="{7292A6C7-FB8F-488E-8352-AE073255FDB1}" destId="{389C2088-2D0E-4B45-834B-44E1A9387995}" srcOrd="0" destOrd="0" presId="urn:microsoft.com/office/officeart/2005/8/layout/radial6"/>
    <dgm:cxn modelId="{544D168E-0530-4EDB-A321-E849E20CD51E}" type="presParOf" srcId="{AF5CF83C-4CA9-4B75-8627-15CBAEF0A378}" destId="{E5B985CF-E501-4308-A9D9-68BCDC98DB1E}" srcOrd="0" destOrd="0" presId="urn:microsoft.com/office/officeart/2005/8/layout/radial6"/>
    <dgm:cxn modelId="{371BA609-21FC-48ED-95C9-E20DD751C129}" type="presParOf" srcId="{AF5CF83C-4CA9-4B75-8627-15CBAEF0A378}" destId="{AA88A2EE-972E-40DB-91B7-C2028DD88DE5}" srcOrd="1" destOrd="0" presId="urn:microsoft.com/office/officeart/2005/8/layout/radial6"/>
    <dgm:cxn modelId="{2A3D8033-1391-4EC7-AFA8-9EB4907959CD}" type="presParOf" srcId="{AF5CF83C-4CA9-4B75-8627-15CBAEF0A378}" destId="{C0EBE999-E723-4A63-953E-3CBEA1C62D2A}" srcOrd="2" destOrd="0" presId="urn:microsoft.com/office/officeart/2005/8/layout/radial6"/>
    <dgm:cxn modelId="{2F5A1005-F5E2-470B-A300-36462AF6CC0F}" type="presParOf" srcId="{AF5CF83C-4CA9-4B75-8627-15CBAEF0A378}" destId="{252EF3E3-5A3A-4D3C-B8D3-944BF2471901}" srcOrd="3" destOrd="0" presId="urn:microsoft.com/office/officeart/2005/8/layout/radial6"/>
    <dgm:cxn modelId="{CFE9C48D-0FC1-4A68-974D-713C6B9ECC8A}" type="presParOf" srcId="{AF5CF83C-4CA9-4B75-8627-15CBAEF0A378}" destId="{EE0A8D3D-5A17-4BAA-9E51-F9B884DA5468}" srcOrd="4" destOrd="0" presId="urn:microsoft.com/office/officeart/2005/8/layout/radial6"/>
    <dgm:cxn modelId="{8F94623D-F81D-4E6C-841B-C70B18308549}" type="presParOf" srcId="{AF5CF83C-4CA9-4B75-8627-15CBAEF0A378}" destId="{69E7E204-2EBA-4500-AC30-69353D733797}" srcOrd="5" destOrd="0" presId="urn:microsoft.com/office/officeart/2005/8/layout/radial6"/>
    <dgm:cxn modelId="{C9D2ED17-EA21-4752-9713-CE6D3431FEB3}" type="presParOf" srcId="{AF5CF83C-4CA9-4B75-8627-15CBAEF0A378}" destId="{389C2088-2D0E-4B45-834B-44E1A9387995}" srcOrd="6" destOrd="0" presId="urn:microsoft.com/office/officeart/2005/8/layout/radial6"/>
    <dgm:cxn modelId="{710D6106-47D5-4EC0-9560-5A9EA918B75F}" type="presParOf" srcId="{AF5CF83C-4CA9-4B75-8627-15CBAEF0A378}" destId="{F3B5A49D-860E-41FC-936B-681E7806C5EB}" srcOrd="7" destOrd="0" presId="urn:microsoft.com/office/officeart/2005/8/layout/radial6"/>
    <dgm:cxn modelId="{354BB350-B639-45C1-8260-6D411187D5D4}" type="presParOf" srcId="{AF5CF83C-4CA9-4B75-8627-15CBAEF0A378}" destId="{C9F361C6-A685-4063-9A58-AE4CAD22E9F5}" srcOrd="8" destOrd="0" presId="urn:microsoft.com/office/officeart/2005/8/layout/radial6"/>
    <dgm:cxn modelId="{62FEAFBA-CEF9-4DDA-A39D-9FE8E0317C5B}" type="presParOf" srcId="{AF5CF83C-4CA9-4B75-8627-15CBAEF0A378}" destId="{0A870486-0647-4F93-9394-62FC6BFC53FA}"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C4F9FA-13E9-44DD-AC6D-2349AAF17F9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F7FC064B-0EDE-4AB3-B885-986389282C36}">
      <dgm:prSet phldrT="[Text]"/>
      <dgm:spPr/>
      <dgm:t>
        <a:bodyPr/>
        <a:lstStyle/>
        <a:p>
          <a:r>
            <a:rPr lang="en-US" dirty="0" smtClean="0"/>
            <a:t>ICF</a:t>
          </a:r>
          <a:endParaRPr lang="en-US" dirty="0"/>
        </a:p>
      </dgm:t>
    </dgm:pt>
    <dgm:pt modelId="{A0BC82D9-D2EF-4FD3-AA47-B5C7777C5529}" type="parTrans" cxnId="{E3403369-3AFD-4DF9-B93A-1AA82897FBDA}">
      <dgm:prSet/>
      <dgm:spPr/>
      <dgm:t>
        <a:bodyPr/>
        <a:lstStyle/>
        <a:p>
          <a:endParaRPr lang="en-US"/>
        </a:p>
      </dgm:t>
    </dgm:pt>
    <dgm:pt modelId="{97C048E3-A049-4844-8351-EB4839409897}" type="sibTrans" cxnId="{E3403369-3AFD-4DF9-B93A-1AA82897FBDA}">
      <dgm:prSet/>
      <dgm:spPr/>
      <dgm:t>
        <a:bodyPr/>
        <a:lstStyle/>
        <a:p>
          <a:endParaRPr lang="en-US"/>
        </a:p>
      </dgm:t>
    </dgm:pt>
    <dgm:pt modelId="{5B03E547-308B-4262-B57F-8E38138DDDAB}">
      <dgm:prSet phldrT="[Text]"/>
      <dgm:spPr/>
      <dgm:t>
        <a:bodyPr/>
        <a:lstStyle/>
        <a:p>
          <a:r>
            <a:rPr lang="en-US" dirty="0" smtClean="0"/>
            <a:t>Run the formula</a:t>
          </a:r>
          <a:endParaRPr lang="en-US" dirty="0"/>
        </a:p>
      </dgm:t>
    </dgm:pt>
    <dgm:pt modelId="{C6E2B14D-1371-40F3-9C73-0157ACED75E9}" type="parTrans" cxnId="{E5CFE241-24FF-44EA-BEBA-43C12A057553}">
      <dgm:prSet/>
      <dgm:spPr/>
      <dgm:t>
        <a:bodyPr/>
        <a:lstStyle/>
        <a:p>
          <a:endParaRPr lang="en-US"/>
        </a:p>
      </dgm:t>
    </dgm:pt>
    <dgm:pt modelId="{3AFE892D-4AB9-4579-9199-0A1B06EC6EAE}" type="sibTrans" cxnId="{E5CFE241-24FF-44EA-BEBA-43C12A057553}">
      <dgm:prSet/>
      <dgm:spPr/>
      <dgm:t>
        <a:bodyPr/>
        <a:lstStyle/>
        <a:p>
          <a:endParaRPr lang="en-US"/>
        </a:p>
      </dgm:t>
    </dgm:pt>
    <dgm:pt modelId="{F578F42D-F4D0-4665-82DE-C9E153298E6F}">
      <dgm:prSet phldrT="[Text]"/>
      <dgm:spPr/>
      <dgm:t>
        <a:bodyPr/>
        <a:lstStyle/>
        <a:p>
          <a:r>
            <a:rPr lang="en-US" dirty="0" smtClean="0"/>
            <a:t>Specialized Services</a:t>
          </a:r>
          <a:endParaRPr lang="en-US" dirty="0"/>
        </a:p>
      </dgm:t>
    </dgm:pt>
    <dgm:pt modelId="{47A1589D-DDC0-4871-B6F3-D8C7613965D8}" type="parTrans" cxnId="{ECD6043C-A1FF-46A7-9043-894451E4463C}">
      <dgm:prSet/>
      <dgm:spPr/>
      <dgm:t>
        <a:bodyPr/>
        <a:lstStyle/>
        <a:p>
          <a:endParaRPr lang="en-US"/>
        </a:p>
      </dgm:t>
    </dgm:pt>
    <dgm:pt modelId="{B2D8502F-AF40-4AA8-95D2-7B494DCA768A}" type="sibTrans" cxnId="{ECD6043C-A1FF-46A7-9043-894451E4463C}">
      <dgm:prSet/>
      <dgm:spPr/>
      <dgm:t>
        <a:bodyPr/>
        <a:lstStyle/>
        <a:p>
          <a:endParaRPr lang="en-US"/>
        </a:p>
      </dgm:t>
    </dgm:pt>
    <dgm:pt modelId="{50B2B38C-B847-49AE-9C83-5262959ABA9B}">
      <dgm:prSet phldrT="[Text]"/>
      <dgm:spPr/>
      <dgm:t>
        <a:bodyPr/>
        <a:lstStyle/>
        <a:p>
          <a:r>
            <a:rPr lang="en-US" dirty="0" smtClean="0"/>
            <a:t>Day</a:t>
          </a:r>
          <a:endParaRPr lang="en-US" dirty="0"/>
        </a:p>
      </dgm:t>
    </dgm:pt>
    <dgm:pt modelId="{74915607-9966-46B0-BED0-D3EDAA375BBE}" type="parTrans" cxnId="{BB195A26-C708-4B33-9037-E9C3566FDAA1}">
      <dgm:prSet/>
      <dgm:spPr/>
      <dgm:t>
        <a:bodyPr/>
        <a:lstStyle/>
        <a:p>
          <a:endParaRPr lang="en-US"/>
        </a:p>
      </dgm:t>
    </dgm:pt>
    <dgm:pt modelId="{20CEE987-7A66-466C-943F-6F8977B34D26}" type="sibTrans" cxnId="{BB195A26-C708-4B33-9037-E9C3566FDAA1}">
      <dgm:prSet/>
      <dgm:spPr/>
      <dgm:t>
        <a:bodyPr/>
        <a:lstStyle/>
        <a:p>
          <a:endParaRPr lang="en-US"/>
        </a:p>
      </dgm:t>
    </dgm:pt>
    <dgm:pt modelId="{2A639C5D-5561-4113-9EAA-3D5104E06B28}">
      <dgm:prSet phldrT="[Text]"/>
      <dgm:spPr/>
      <dgm:t>
        <a:bodyPr/>
        <a:lstStyle/>
        <a:p>
          <a:r>
            <a:rPr lang="en-US" dirty="0" smtClean="0"/>
            <a:t>Rates Supporting the Array</a:t>
          </a:r>
          <a:endParaRPr lang="en-US" dirty="0"/>
        </a:p>
      </dgm:t>
    </dgm:pt>
    <dgm:pt modelId="{E254DB9C-8AB6-4248-BA1F-6A44306A99E5}" type="parTrans" cxnId="{9975EA95-1FF8-4892-9A15-723B04E5359E}">
      <dgm:prSet/>
      <dgm:spPr/>
      <dgm:t>
        <a:bodyPr/>
        <a:lstStyle/>
        <a:p>
          <a:endParaRPr lang="en-US"/>
        </a:p>
      </dgm:t>
    </dgm:pt>
    <dgm:pt modelId="{4EC901DF-A7F0-4949-A2E8-DD95137EC2CE}" type="sibTrans" cxnId="{9975EA95-1FF8-4892-9A15-723B04E5359E}">
      <dgm:prSet/>
      <dgm:spPr/>
      <dgm:t>
        <a:bodyPr/>
        <a:lstStyle/>
        <a:p>
          <a:endParaRPr lang="en-US"/>
        </a:p>
      </dgm:t>
    </dgm:pt>
    <dgm:pt modelId="{73102459-93E4-4406-BD7C-DB383DD5022A}">
      <dgm:prSet phldrT="[Text]"/>
      <dgm:spPr/>
      <dgm:t>
        <a:bodyPr/>
        <a:lstStyle/>
        <a:p>
          <a:r>
            <a:rPr lang="en-US" dirty="0" smtClean="0"/>
            <a:t>“The blueprint will take care of it.”</a:t>
          </a:r>
          <a:endParaRPr lang="en-US" dirty="0"/>
        </a:p>
      </dgm:t>
    </dgm:pt>
    <dgm:pt modelId="{51693EF9-E88E-4160-8A93-54EB93645940}" type="parTrans" cxnId="{B49B8E4B-A33B-4D62-A4C0-2671CD2EF519}">
      <dgm:prSet/>
      <dgm:spPr/>
      <dgm:t>
        <a:bodyPr/>
        <a:lstStyle/>
        <a:p>
          <a:endParaRPr lang="en-US"/>
        </a:p>
      </dgm:t>
    </dgm:pt>
    <dgm:pt modelId="{83F92BEB-D7F6-4633-A169-F4D41B010E34}" type="sibTrans" cxnId="{B49B8E4B-A33B-4D62-A4C0-2671CD2EF519}">
      <dgm:prSet/>
      <dgm:spPr/>
      <dgm:t>
        <a:bodyPr/>
        <a:lstStyle/>
        <a:p>
          <a:endParaRPr lang="en-US"/>
        </a:p>
      </dgm:t>
    </dgm:pt>
    <dgm:pt modelId="{D9441D4E-E761-4510-8A7F-640C3168D086}">
      <dgm:prSet phldrT="[Text]"/>
      <dgm:spPr/>
      <dgm:t>
        <a:bodyPr/>
        <a:lstStyle/>
        <a:p>
          <a:r>
            <a:rPr lang="en-US" dirty="0" smtClean="0"/>
            <a:t>Residential Waiver</a:t>
          </a:r>
          <a:endParaRPr lang="en-US" dirty="0"/>
        </a:p>
      </dgm:t>
    </dgm:pt>
    <dgm:pt modelId="{11C58DAC-7773-4D17-9220-4A439A90A67A}" type="parTrans" cxnId="{9B7EEC3A-4D4B-478F-904F-569C90BEBBB9}">
      <dgm:prSet/>
      <dgm:spPr/>
      <dgm:t>
        <a:bodyPr/>
        <a:lstStyle/>
        <a:p>
          <a:endParaRPr lang="en-US"/>
        </a:p>
      </dgm:t>
    </dgm:pt>
    <dgm:pt modelId="{93C358E3-BC21-4000-A0B0-D956FD47FCF3}" type="sibTrans" cxnId="{9B7EEC3A-4D4B-478F-904F-569C90BEBBB9}">
      <dgm:prSet/>
      <dgm:spPr/>
      <dgm:t>
        <a:bodyPr/>
        <a:lstStyle/>
        <a:p>
          <a:endParaRPr lang="en-US"/>
        </a:p>
      </dgm:t>
    </dgm:pt>
    <dgm:pt modelId="{91794B59-B303-46C5-B943-641EABFFD2A6}">
      <dgm:prSet phldrT="[Text]"/>
      <dgm:spPr/>
      <dgm:t>
        <a:bodyPr/>
        <a:lstStyle/>
        <a:p>
          <a:r>
            <a:rPr lang="en-US" dirty="0" smtClean="0"/>
            <a:t>Increase Pay</a:t>
          </a:r>
          <a:endParaRPr lang="en-US" dirty="0"/>
        </a:p>
      </dgm:t>
    </dgm:pt>
    <dgm:pt modelId="{5A48BD26-1F52-452E-BDB6-9D631B473822}" type="parTrans" cxnId="{282C3049-9500-4E7E-87A0-C4ADEBA295AB}">
      <dgm:prSet/>
      <dgm:spPr/>
      <dgm:t>
        <a:bodyPr/>
        <a:lstStyle/>
        <a:p>
          <a:endParaRPr lang="en-US"/>
        </a:p>
      </dgm:t>
    </dgm:pt>
    <dgm:pt modelId="{495F1698-BFD6-475E-86CA-C7D68409392D}" type="sibTrans" cxnId="{282C3049-9500-4E7E-87A0-C4ADEBA295AB}">
      <dgm:prSet/>
      <dgm:spPr/>
      <dgm:t>
        <a:bodyPr/>
        <a:lstStyle/>
        <a:p>
          <a:endParaRPr lang="en-US"/>
        </a:p>
      </dgm:t>
    </dgm:pt>
    <dgm:pt modelId="{1803E387-9480-403E-B397-547894A42ABE}">
      <dgm:prSet phldrT="[Text]"/>
      <dgm:spPr/>
      <dgm:t>
        <a:bodyPr/>
        <a:lstStyle/>
        <a:p>
          <a:r>
            <a:rPr lang="en-US" dirty="0" smtClean="0"/>
            <a:t>Reconcile </a:t>
          </a:r>
          <a:r>
            <a:rPr lang="en-US" dirty="0" smtClean="0"/>
            <a:t>what services </a:t>
          </a:r>
          <a:r>
            <a:rPr lang="en-US" dirty="0" smtClean="0"/>
            <a:t>should be provided</a:t>
          </a:r>
          <a:endParaRPr lang="en-US" dirty="0"/>
        </a:p>
      </dgm:t>
    </dgm:pt>
    <dgm:pt modelId="{848E9C7C-4C95-4725-A98C-3DAC9D4E6E78}" type="parTrans" cxnId="{3D901BDD-A0A7-4320-AAD1-25628CB0244E}">
      <dgm:prSet/>
      <dgm:spPr/>
      <dgm:t>
        <a:bodyPr/>
        <a:lstStyle/>
        <a:p>
          <a:endParaRPr lang="en-US"/>
        </a:p>
      </dgm:t>
    </dgm:pt>
    <dgm:pt modelId="{76114F05-0D3E-40EB-B95B-92E46AA72350}" type="sibTrans" cxnId="{3D901BDD-A0A7-4320-AAD1-25628CB0244E}">
      <dgm:prSet/>
      <dgm:spPr/>
      <dgm:t>
        <a:bodyPr/>
        <a:lstStyle/>
        <a:p>
          <a:endParaRPr lang="en-US"/>
        </a:p>
      </dgm:t>
    </dgm:pt>
    <dgm:pt modelId="{2991B768-16EC-43C3-8EFF-923DE1D71989}" type="pres">
      <dgm:prSet presAssocID="{13C4F9FA-13E9-44DD-AC6D-2349AAF17F98}" presName="theList" presStyleCnt="0">
        <dgm:presLayoutVars>
          <dgm:dir/>
          <dgm:animLvl val="lvl"/>
          <dgm:resizeHandles val="exact"/>
        </dgm:presLayoutVars>
      </dgm:prSet>
      <dgm:spPr/>
      <dgm:t>
        <a:bodyPr/>
        <a:lstStyle/>
        <a:p>
          <a:endParaRPr lang="en-US"/>
        </a:p>
      </dgm:t>
    </dgm:pt>
    <dgm:pt modelId="{E42311B2-4193-4069-8BD1-AC2B0721EB39}" type="pres">
      <dgm:prSet presAssocID="{F7FC064B-0EDE-4AB3-B885-986389282C36}" presName="compNode" presStyleCnt="0"/>
      <dgm:spPr/>
    </dgm:pt>
    <dgm:pt modelId="{3DAB7507-6D06-45DD-A069-06B67F68A804}" type="pres">
      <dgm:prSet presAssocID="{F7FC064B-0EDE-4AB3-B885-986389282C36}" presName="aNode" presStyleLbl="bgShp" presStyleIdx="0" presStyleCnt="3"/>
      <dgm:spPr/>
      <dgm:t>
        <a:bodyPr/>
        <a:lstStyle/>
        <a:p>
          <a:endParaRPr lang="en-US"/>
        </a:p>
      </dgm:t>
    </dgm:pt>
    <dgm:pt modelId="{A46E9A64-A668-41B5-8017-40313149436A}" type="pres">
      <dgm:prSet presAssocID="{F7FC064B-0EDE-4AB3-B885-986389282C36}" presName="textNode" presStyleLbl="bgShp" presStyleIdx="0" presStyleCnt="3"/>
      <dgm:spPr/>
      <dgm:t>
        <a:bodyPr/>
        <a:lstStyle/>
        <a:p>
          <a:endParaRPr lang="en-US"/>
        </a:p>
      </dgm:t>
    </dgm:pt>
    <dgm:pt modelId="{C328FAF5-7C28-4EF8-85E5-7402550866EE}" type="pres">
      <dgm:prSet presAssocID="{F7FC064B-0EDE-4AB3-B885-986389282C36}" presName="compChildNode" presStyleCnt="0"/>
      <dgm:spPr/>
    </dgm:pt>
    <dgm:pt modelId="{76A02B1B-4C1D-4240-AF17-26F8793A03F7}" type="pres">
      <dgm:prSet presAssocID="{F7FC064B-0EDE-4AB3-B885-986389282C36}" presName="theInnerList" presStyleCnt="0"/>
      <dgm:spPr/>
    </dgm:pt>
    <dgm:pt modelId="{CC5C20A8-C874-4E3C-A849-D26B320E2D01}" type="pres">
      <dgm:prSet presAssocID="{5B03E547-308B-4262-B57F-8E38138DDDAB}" presName="childNode" presStyleLbl="node1" presStyleIdx="0" presStyleCnt="6">
        <dgm:presLayoutVars>
          <dgm:bulletEnabled val="1"/>
        </dgm:presLayoutVars>
      </dgm:prSet>
      <dgm:spPr/>
      <dgm:t>
        <a:bodyPr/>
        <a:lstStyle/>
        <a:p>
          <a:endParaRPr lang="en-US"/>
        </a:p>
      </dgm:t>
    </dgm:pt>
    <dgm:pt modelId="{6B56D8F1-C020-4A2E-9199-E35E060FFCE0}" type="pres">
      <dgm:prSet presAssocID="{5B03E547-308B-4262-B57F-8E38138DDDAB}" presName="aSpace2" presStyleCnt="0"/>
      <dgm:spPr/>
    </dgm:pt>
    <dgm:pt modelId="{BD952719-A5EE-4AC5-B635-1DD748261E81}" type="pres">
      <dgm:prSet presAssocID="{F578F42D-F4D0-4665-82DE-C9E153298E6F}" presName="childNode" presStyleLbl="node1" presStyleIdx="1" presStyleCnt="6">
        <dgm:presLayoutVars>
          <dgm:bulletEnabled val="1"/>
        </dgm:presLayoutVars>
      </dgm:prSet>
      <dgm:spPr/>
      <dgm:t>
        <a:bodyPr/>
        <a:lstStyle/>
        <a:p>
          <a:endParaRPr lang="en-US"/>
        </a:p>
      </dgm:t>
    </dgm:pt>
    <dgm:pt modelId="{1A5C0BAE-0776-43C1-8D39-1941CB2FBD26}" type="pres">
      <dgm:prSet presAssocID="{F7FC064B-0EDE-4AB3-B885-986389282C36}" presName="aSpace" presStyleCnt="0"/>
      <dgm:spPr/>
    </dgm:pt>
    <dgm:pt modelId="{043F32EA-2345-426D-9C15-3FAFF26B5386}" type="pres">
      <dgm:prSet presAssocID="{50B2B38C-B847-49AE-9C83-5262959ABA9B}" presName="compNode" presStyleCnt="0"/>
      <dgm:spPr/>
    </dgm:pt>
    <dgm:pt modelId="{6D0A7DBD-B01B-4A10-981A-953FA2EEA41A}" type="pres">
      <dgm:prSet presAssocID="{50B2B38C-B847-49AE-9C83-5262959ABA9B}" presName="aNode" presStyleLbl="bgShp" presStyleIdx="1" presStyleCnt="3"/>
      <dgm:spPr/>
      <dgm:t>
        <a:bodyPr/>
        <a:lstStyle/>
        <a:p>
          <a:endParaRPr lang="en-US"/>
        </a:p>
      </dgm:t>
    </dgm:pt>
    <dgm:pt modelId="{B4326A96-CB27-494D-B1DD-86FDB24A7DA7}" type="pres">
      <dgm:prSet presAssocID="{50B2B38C-B847-49AE-9C83-5262959ABA9B}" presName="textNode" presStyleLbl="bgShp" presStyleIdx="1" presStyleCnt="3"/>
      <dgm:spPr/>
      <dgm:t>
        <a:bodyPr/>
        <a:lstStyle/>
        <a:p>
          <a:endParaRPr lang="en-US"/>
        </a:p>
      </dgm:t>
    </dgm:pt>
    <dgm:pt modelId="{1AA4C0FF-FA35-40D8-804A-36282C71DA35}" type="pres">
      <dgm:prSet presAssocID="{50B2B38C-B847-49AE-9C83-5262959ABA9B}" presName="compChildNode" presStyleCnt="0"/>
      <dgm:spPr/>
    </dgm:pt>
    <dgm:pt modelId="{4DA924B4-365F-4AF5-A91A-B85627588BE9}" type="pres">
      <dgm:prSet presAssocID="{50B2B38C-B847-49AE-9C83-5262959ABA9B}" presName="theInnerList" presStyleCnt="0"/>
      <dgm:spPr/>
    </dgm:pt>
    <dgm:pt modelId="{FEFB5005-8866-44EF-87F1-5583228B1964}" type="pres">
      <dgm:prSet presAssocID="{2A639C5D-5561-4113-9EAA-3D5104E06B28}" presName="childNode" presStyleLbl="node1" presStyleIdx="2" presStyleCnt="6">
        <dgm:presLayoutVars>
          <dgm:bulletEnabled val="1"/>
        </dgm:presLayoutVars>
      </dgm:prSet>
      <dgm:spPr/>
      <dgm:t>
        <a:bodyPr/>
        <a:lstStyle/>
        <a:p>
          <a:endParaRPr lang="en-US"/>
        </a:p>
      </dgm:t>
    </dgm:pt>
    <dgm:pt modelId="{9E8DE789-637F-4D44-AC0D-B8A62358EE6C}" type="pres">
      <dgm:prSet presAssocID="{2A639C5D-5561-4113-9EAA-3D5104E06B28}" presName="aSpace2" presStyleCnt="0"/>
      <dgm:spPr/>
    </dgm:pt>
    <dgm:pt modelId="{4CB1663A-BAE3-4C8E-A904-177D8B29C4D0}" type="pres">
      <dgm:prSet presAssocID="{73102459-93E4-4406-BD7C-DB383DD5022A}" presName="childNode" presStyleLbl="node1" presStyleIdx="3" presStyleCnt="6">
        <dgm:presLayoutVars>
          <dgm:bulletEnabled val="1"/>
        </dgm:presLayoutVars>
      </dgm:prSet>
      <dgm:spPr/>
      <dgm:t>
        <a:bodyPr/>
        <a:lstStyle/>
        <a:p>
          <a:endParaRPr lang="en-US"/>
        </a:p>
      </dgm:t>
    </dgm:pt>
    <dgm:pt modelId="{60EAA13D-5243-4AAF-B3CF-2092B89182B7}" type="pres">
      <dgm:prSet presAssocID="{50B2B38C-B847-49AE-9C83-5262959ABA9B}" presName="aSpace" presStyleCnt="0"/>
      <dgm:spPr/>
    </dgm:pt>
    <dgm:pt modelId="{65E87079-5E7A-4F66-B0CD-28E3910D4976}" type="pres">
      <dgm:prSet presAssocID="{D9441D4E-E761-4510-8A7F-640C3168D086}" presName="compNode" presStyleCnt="0"/>
      <dgm:spPr/>
    </dgm:pt>
    <dgm:pt modelId="{CFE57F82-A3C8-4F22-856D-7D5ED6FECFAC}" type="pres">
      <dgm:prSet presAssocID="{D9441D4E-E761-4510-8A7F-640C3168D086}" presName="aNode" presStyleLbl="bgShp" presStyleIdx="2" presStyleCnt="3"/>
      <dgm:spPr/>
      <dgm:t>
        <a:bodyPr/>
        <a:lstStyle/>
        <a:p>
          <a:endParaRPr lang="en-US"/>
        </a:p>
      </dgm:t>
    </dgm:pt>
    <dgm:pt modelId="{06AF3FEE-3964-43FF-90A8-8110814CD834}" type="pres">
      <dgm:prSet presAssocID="{D9441D4E-E761-4510-8A7F-640C3168D086}" presName="textNode" presStyleLbl="bgShp" presStyleIdx="2" presStyleCnt="3"/>
      <dgm:spPr/>
      <dgm:t>
        <a:bodyPr/>
        <a:lstStyle/>
        <a:p>
          <a:endParaRPr lang="en-US"/>
        </a:p>
      </dgm:t>
    </dgm:pt>
    <dgm:pt modelId="{0C4E89EA-521F-4DB6-BE90-630EB9D6D23D}" type="pres">
      <dgm:prSet presAssocID="{D9441D4E-E761-4510-8A7F-640C3168D086}" presName="compChildNode" presStyleCnt="0"/>
      <dgm:spPr/>
    </dgm:pt>
    <dgm:pt modelId="{D9A40576-9FE1-4BBD-B992-C25BF7C3319C}" type="pres">
      <dgm:prSet presAssocID="{D9441D4E-E761-4510-8A7F-640C3168D086}" presName="theInnerList" presStyleCnt="0"/>
      <dgm:spPr/>
    </dgm:pt>
    <dgm:pt modelId="{60CC3269-39A8-4391-9F5D-9DA98B7A32D7}" type="pres">
      <dgm:prSet presAssocID="{91794B59-B303-46C5-B943-641EABFFD2A6}" presName="childNode" presStyleLbl="node1" presStyleIdx="4" presStyleCnt="6">
        <dgm:presLayoutVars>
          <dgm:bulletEnabled val="1"/>
        </dgm:presLayoutVars>
      </dgm:prSet>
      <dgm:spPr/>
      <dgm:t>
        <a:bodyPr/>
        <a:lstStyle/>
        <a:p>
          <a:endParaRPr lang="en-US"/>
        </a:p>
      </dgm:t>
    </dgm:pt>
    <dgm:pt modelId="{28B6E038-530B-4C4E-BE1D-46D0B283E4F8}" type="pres">
      <dgm:prSet presAssocID="{91794B59-B303-46C5-B943-641EABFFD2A6}" presName="aSpace2" presStyleCnt="0"/>
      <dgm:spPr/>
    </dgm:pt>
    <dgm:pt modelId="{A797034B-028C-402C-A722-D7ABC1F28177}" type="pres">
      <dgm:prSet presAssocID="{1803E387-9480-403E-B397-547894A42ABE}" presName="childNode" presStyleLbl="node1" presStyleIdx="5" presStyleCnt="6">
        <dgm:presLayoutVars>
          <dgm:bulletEnabled val="1"/>
        </dgm:presLayoutVars>
      </dgm:prSet>
      <dgm:spPr/>
      <dgm:t>
        <a:bodyPr/>
        <a:lstStyle/>
        <a:p>
          <a:endParaRPr lang="en-US"/>
        </a:p>
      </dgm:t>
    </dgm:pt>
  </dgm:ptLst>
  <dgm:cxnLst>
    <dgm:cxn modelId="{ECD6043C-A1FF-46A7-9043-894451E4463C}" srcId="{F7FC064B-0EDE-4AB3-B885-986389282C36}" destId="{F578F42D-F4D0-4665-82DE-C9E153298E6F}" srcOrd="1" destOrd="0" parTransId="{47A1589D-DDC0-4871-B6F3-D8C7613965D8}" sibTransId="{B2D8502F-AF40-4AA8-95D2-7B494DCA768A}"/>
    <dgm:cxn modelId="{1CEDC6A3-7B04-4153-8A22-FAF0B9C5CA86}" type="presOf" srcId="{13C4F9FA-13E9-44DD-AC6D-2349AAF17F98}" destId="{2991B768-16EC-43C3-8EFF-923DE1D71989}" srcOrd="0" destOrd="0" presId="urn:microsoft.com/office/officeart/2005/8/layout/lProcess2"/>
    <dgm:cxn modelId="{525781EB-5792-4240-9937-2354AD3A309B}" type="presOf" srcId="{5B03E547-308B-4262-B57F-8E38138DDDAB}" destId="{CC5C20A8-C874-4E3C-A849-D26B320E2D01}" srcOrd="0" destOrd="0" presId="urn:microsoft.com/office/officeart/2005/8/layout/lProcess2"/>
    <dgm:cxn modelId="{DEE56BA5-2820-4962-B7CB-F8D649D31E93}" type="presOf" srcId="{1803E387-9480-403E-B397-547894A42ABE}" destId="{A797034B-028C-402C-A722-D7ABC1F28177}" srcOrd="0" destOrd="0" presId="urn:microsoft.com/office/officeart/2005/8/layout/lProcess2"/>
    <dgm:cxn modelId="{A6DA9556-887A-4B0F-9E2C-8036216CE9EE}" type="presOf" srcId="{F578F42D-F4D0-4665-82DE-C9E153298E6F}" destId="{BD952719-A5EE-4AC5-B635-1DD748261E81}" srcOrd="0" destOrd="0" presId="urn:microsoft.com/office/officeart/2005/8/layout/lProcess2"/>
    <dgm:cxn modelId="{2A5BE716-02ED-482E-BCF2-C18F75C3AEDA}" type="presOf" srcId="{D9441D4E-E761-4510-8A7F-640C3168D086}" destId="{CFE57F82-A3C8-4F22-856D-7D5ED6FECFAC}" srcOrd="0" destOrd="0" presId="urn:microsoft.com/office/officeart/2005/8/layout/lProcess2"/>
    <dgm:cxn modelId="{3D901BDD-A0A7-4320-AAD1-25628CB0244E}" srcId="{D9441D4E-E761-4510-8A7F-640C3168D086}" destId="{1803E387-9480-403E-B397-547894A42ABE}" srcOrd="1" destOrd="0" parTransId="{848E9C7C-4C95-4725-A98C-3DAC9D4E6E78}" sibTransId="{76114F05-0D3E-40EB-B95B-92E46AA72350}"/>
    <dgm:cxn modelId="{E3403369-3AFD-4DF9-B93A-1AA82897FBDA}" srcId="{13C4F9FA-13E9-44DD-AC6D-2349AAF17F98}" destId="{F7FC064B-0EDE-4AB3-B885-986389282C36}" srcOrd="0" destOrd="0" parTransId="{A0BC82D9-D2EF-4FD3-AA47-B5C7777C5529}" sibTransId="{97C048E3-A049-4844-8351-EB4839409897}"/>
    <dgm:cxn modelId="{2EF0CF67-D909-4B80-8788-D820870B5255}" type="presOf" srcId="{F7FC064B-0EDE-4AB3-B885-986389282C36}" destId="{3DAB7507-6D06-45DD-A069-06B67F68A804}" srcOrd="0" destOrd="0" presId="urn:microsoft.com/office/officeart/2005/8/layout/lProcess2"/>
    <dgm:cxn modelId="{E5CFE241-24FF-44EA-BEBA-43C12A057553}" srcId="{F7FC064B-0EDE-4AB3-B885-986389282C36}" destId="{5B03E547-308B-4262-B57F-8E38138DDDAB}" srcOrd="0" destOrd="0" parTransId="{C6E2B14D-1371-40F3-9C73-0157ACED75E9}" sibTransId="{3AFE892D-4AB9-4579-9199-0A1B06EC6EAE}"/>
    <dgm:cxn modelId="{47800F97-D823-493E-9217-5F79A395F427}" type="presOf" srcId="{91794B59-B303-46C5-B943-641EABFFD2A6}" destId="{60CC3269-39A8-4391-9F5D-9DA98B7A32D7}" srcOrd="0" destOrd="0" presId="urn:microsoft.com/office/officeart/2005/8/layout/lProcess2"/>
    <dgm:cxn modelId="{282C3049-9500-4E7E-87A0-C4ADEBA295AB}" srcId="{D9441D4E-E761-4510-8A7F-640C3168D086}" destId="{91794B59-B303-46C5-B943-641EABFFD2A6}" srcOrd="0" destOrd="0" parTransId="{5A48BD26-1F52-452E-BDB6-9D631B473822}" sibTransId="{495F1698-BFD6-475E-86CA-C7D68409392D}"/>
    <dgm:cxn modelId="{B49B8E4B-A33B-4D62-A4C0-2671CD2EF519}" srcId="{50B2B38C-B847-49AE-9C83-5262959ABA9B}" destId="{73102459-93E4-4406-BD7C-DB383DD5022A}" srcOrd="1" destOrd="0" parTransId="{51693EF9-E88E-4160-8A93-54EB93645940}" sibTransId="{83F92BEB-D7F6-4633-A169-F4D41B010E34}"/>
    <dgm:cxn modelId="{9B7EEC3A-4D4B-478F-904F-569C90BEBBB9}" srcId="{13C4F9FA-13E9-44DD-AC6D-2349AAF17F98}" destId="{D9441D4E-E761-4510-8A7F-640C3168D086}" srcOrd="2" destOrd="0" parTransId="{11C58DAC-7773-4D17-9220-4A439A90A67A}" sibTransId="{93C358E3-BC21-4000-A0B0-D956FD47FCF3}"/>
    <dgm:cxn modelId="{9975EA95-1FF8-4892-9A15-723B04E5359E}" srcId="{50B2B38C-B847-49AE-9C83-5262959ABA9B}" destId="{2A639C5D-5561-4113-9EAA-3D5104E06B28}" srcOrd="0" destOrd="0" parTransId="{E254DB9C-8AB6-4248-BA1F-6A44306A99E5}" sibTransId="{4EC901DF-A7F0-4949-A2E8-DD95137EC2CE}"/>
    <dgm:cxn modelId="{2F59C70A-9BF7-4043-AD4B-22E63136F2A7}" type="presOf" srcId="{50B2B38C-B847-49AE-9C83-5262959ABA9B}" destId="{B4326A96-CB27-494D-B1DD-86FDB24A7DA7}" srcOrd="1" destOrd="0" presId="urn:microsoft.com/office/officeart/2005/8/layout/lProcess2"/>
    <dgm:cxn modelId="{2E703ED3-2134-46CB-9D75-DAC531DCDCC4}" type="presOf" srcId="{F7FC064B-0EDE-4AB3-B885-986389282C36}" destId="{A46E9A64-A668-41B5-8017-40313149436A}" srcOrd="1" destOrd="0" presId="urn:microsoft.com/office/officeart/2005/8/layout/lProcess2"/>
    <dgm:cxn modelId="{BB195A26-C708-4B33-9037-E9C3566FDAA1}" srcId="{13C4F9FA-13E9-44DD-AC6D-2349AAF17F98}" destId="{50B2B38C-B847-49AE-9C83-5262959ABA9B}" srcOrd="1" destOrd="0" parTransId="{74915607-9966-46B0-BED0-D3EDAA375BBE}" sibTransId="{20CEE987-7A66-466C-943F-6F8977B34D26}"/>
    <dgm:cxn modelId="{0A1A4391-B6C2-48C2-B26E-113FCC59B0AE}" type="presOf" srcId="{2A639C5D-5561-4113-9EAA-3D5104E06B28}" destId="{FEFB5005-8866-44EF-87F1-5583228B1964}" srcOrd="0" destOrd="0" presId="urn:microsoft.com/office/officeart/2005/8/layout/lProcess2"/>
    <dgm:cxn modelId="{A3C5B7BA-0F2F-4855-B782-C72FEBBA3955}" type="presOf" srcId="{73102459-93E4-4406-BD7C-DB383DD5022A}" destId="{4CB1663A-BAE3-4C8E-A904-177D8B29C4D0}" srcOrd="0" destOrd="0" presId="urn:microsoft.com/office/officeart/2005/8/layout/lProcess2"/>
    <dgm:cxn modelId="{2733A80E-E12B-4869-BB81-2A923DAA2869}" type="presOf" srcId="{D9441D4E-E761-4510-8A7F-640C3168D086}" destId="{06AF3FEE-3964-43FF-90A8-8110814CD834}" srcOrd="1" destOrd="0" presId="urn:microsoft.com/office/officeart/2005/8/layout/lProcess2"/>
    <dgm:cxn modelId="{C3DD8B53-89EF-434D-8846-02E03473AF72}" type="presOf" srcId="{50B2B38C-B847-49AE-9C83-5262959ABA9B}" destId="{6D0A7DBD-B01B-4A10-981A-953FA2EEA41A}" srcOrd="0" destOrd="0" presId="urn:microsoft.com/office/officeart/2005/8/layout/lProcess2"/>
    <dgm:cxn modelId="{4B0781AD-4296-458B-8E3B-C537BB7C3CB5}" type="presParOf" srcId="{2991B768-16EC-43C3-8EFF-923DE1D71989}" destId="{E42311B2-4193-4069-8BD1-AC2B0721EB39}" srcOrd="0" destOrd="0" presId="urn:microsoft.com/office/officeart/2005/8/layout/lProcess2"/>
    <dgm:cxn modelId="{9581A0B5-3787-41E5-A9C8-CF34AFA93979}" type="presParOf" srcId="{E42311B2-4193-4069-8BD1-AC2B0721EB39}" destId="{3DAB7507-6D06-45DD-A069-06B67F68A804}" srcOrd="0" destOrd="0" presId="urn:microsoft.com/office/officeart/2005/8/layout/lProcess2"/>
    <dgm:cxn modelId="{71946D06-8079-4E5E-B198-5CDC392BA81D}" type="presParOf" srcId="{E42311B2-4193-4069-8BD1-AC2B0721EB39}" destId="{A46E9A64-A668-41B5-8017-40313149436A}" srcOrd="1" destOrd="0" presId="urn:microsoft.com/office/officeart/2005/8/layout/lProcess2"/>
    <dgm:cxn modelId="{7622BFE9-7181-4BFE-AF49-CE932439F188}" type="presParOf" srcId="{E42311B2-4193-4069-8BD1-AC2B0721EB39}" destId="{C328FAF5-7C28-4EF8-85E5-7402550866EE}" srcOrd="2" destOrd="0" presId="urn:microsoft.com/office/officeart/2005/8/layout/lProcess2"/>
    <dgm:cxn modelId="{CCD48596-1763-44A9-8376-74B72AF147A7}" type="presParOf" srcId="{C328FAF5-7C28-4EF8-85E5-7402550866EE}" destId="{76A02B1B-4C1D-4240-AF17-26F8793A03F7}" srcOrd="0" destOrd="0" presId="urn:microsoft.com/office/officeart/2005/8/layout/lProcess2"/>
    <dgm:cxn modelId="{129C3CC5-21A8-4DE0-8DC4-BC539E286C7B}" type="presParOf" srcId="{76A02B1B-4C1D-4240-AF17-26F8793A03F7}" destId="{CC5C20A8-C874-4E3C-A849-D26B320E2D01}" srcOrd="0" destOrd="0" presId="urn:microsoft.com/office/officeart/2005/8/layout/lProcess2"/>
    <dgm:cxn modelId="{987E0DB9-A80E-43FF-B3AA-54E2601F05F8}" type="presParOf" srcId="{76A02B1B-4C1D-4240-AF17-26F8793A03F7}" destId="{6B56D8F1-C020-4A2E-9199-E35E060FFCE0}" srcOrd="1" destOrd="0" presId="urn:microsoft.com/office/officeart/2005/8/layout/lProcess2"/>
    <dgm:cxn modelId="{F310E0FD-D611-4864-822F-96AA54BC406B}" type="presParOf" srcId="{76A02B1B-4C1D-4240-AF17-26F8793A03F7}" destId="{BD952719-A5EE-4AC5-B635-1DD748261E81}" srcOrd="2" destOrd="0" presId="urn:microsoft.com/office/officeart/2005/8/layout/lProcess2"/>
    <dgm:cxn modelId="{0BFFF304-F114-4BB3-A9CA-F6014EBB5BF9}" type="presParOf" srcId="{2991B768-16EC-43C3-8EFF-923DE1D71989}" destId="{1A5C0BAE-0776-43C1-8D39-1941CB2FBD26}" srcOrd="1" destOrd="0" presId="urn:microsoft.com/office/officeart/2005/8/layout/lProcess2"/>
    <dgm:cxn modelId="{6902E97D-E67A-4410-A9A7-5D6244D12B80}" type="presParOf" srcId="{2991B768-16EC-43C3-8EFF-923DE1D71989}" destId="{043F32EA-2345-426D-9C15-3FAFF26B5386}" srcOrd="2" destOrd="0" presId="urn:microsoft.com/office/officeart/2005/8/layout/lProcess2"/>
    <dgm:cxn modelId="{A7662A91-7C9A-4A53-B5D3-29C77C2C88E5}" type="presParOf" srcId="{043F32EA-2345-426D-9C15-3FAFF26B5386}" destId="{6D0A7DBD-B01B-4A10-981A-953FA2EEA41A}" srcOrd="0" destOrd="0" presId="urn:microsoft.com/office/officeart/2005/8/layout/lProcess2"/>
    <dgm:cxn modelId="{88970CA4-ACE9-4D5B-81CD-362AFFEC7174}" type="presParOf" srcId="{043F32EA-2345-426D-9C15-3FAFF26B5386}" destId="{B4326A96-CB27-494D-B1DD-86FDB24A7DA7}" srcOrd="1" destOrd="0" presId="urn:microsoft.com/office/officeart/2005/8/layout/lProcess2"/>
    <dgm:cxn modelId="{DCEA4CEB-9C0D-4C1D-8748-16FE29E050BC}" type="presParOf" srcId="{043F32EA-2345-426D-9C15-3FAFF26B5386}" destId="{1AA4C0FF-FA35-40D8-804A-36282C71DA35}" srcOrd="2" destOrd="0" presId="urn:microsoft.com/office/officeart/2005/8/layout/lProcess2"/>
    <dgm:cxn modelId="{2362DEE1-BFF2-4682-A409-CA97DB13056D}" type="presParOf" srcId="{1AA4C0FF-FA35-40D8-804A-36282C71DA35}" destId="{4DA924B4-365F-4AF5-A91A-B85627588BE9}" srcOrd="0" destOrd="0" presId="urn:microsoft.com/office/officeart/2005/8/layout/lProcess2"/>
    <dgm:cxn modelId="{085DFC14-C0A6-449A-9152-6D7A477CC1C0}" type="presParOf" srcId="{4DA924B4-365F-4AF5-A91A-B85627588BE9}" destId="{FEFB5005-8866-44EF-87F1-5583228B1964}" srcOrd="0" destOrd="0" presId="urn:microsoft.com/office/officeart/2005/8/layout/lProcess2"/>
    <dgm:cxn modelId="{E7BADF42-FB15-478A-88AC-8690B21890F5}" type="presParOf" srcId="{4DA924B4-365F-4AF5-A91A-B85627588BE9}" destId="{9E8DE789-637F-4D44-AC0D-B8A62358EE6C}" srcOrd="1" destOrd="0" presId="urn:microsoft.com/office/officeart/2005/8/layout/lProcess2"/>
    <dgm:cxn modelId="{D9BF6A3A-7C5A-44F1-89ED-F9AF6BD84598}" type="presParOf" srcId="{4DA924B4-365F-4AF5-A91A-B85627588BE9}" destId="{4CB1663A-BAE3-4C8E-A904-177D8B29C4D0}" srcOrd="2" destOrd="0" presId="urn:microsoft.com/office/officeart/2005/8/layout/lProcess2"/>
    <dgm:cxn modelId="{BBC80DFB-D73E-42FA-AF25-C50F988700BC}" type="presParOf" srcId="{2991B768-16EC-43C3-8EFF-923DE1D71989}" destId="{60EAA13D-5243-4AAF-B3CF-2092B89182B7}" srcOrd="3" destOrd="0" presId="urn:microsoft.com/office/officeart/2005/8/layout/lProcess2"/>
    <dgm:cxn modelId="{E9984E9C-4567-4190-9BBA-BBBB38002B52}" type="presParOf" srcId="{2991B768-16EC-43C3-8EFF-923DE1D71989}" destId="{65E87079-5E7A-4F66-B0CD-28E3910D4976}" srcOrd="4" destOrd="0" presId="urn:microsoft.com/office/officeart/2005/8/layout/lProcess2"/>
    <dgm:cxn modelId="{8341F469-7301-49CD-AEFB-9A754D52DE7E}" type="presParOf" srcId="{65E87079-5E7A-4F66-B0CD-28E3910D4976}" destId="{CFE57F82-A3C8-4F22-856D-7D5ED6FECFAC}" srcOrd="0" destOrd="0" presId="urn:microsoft.com/office/officeart/2005/8/layout/lProcess2"/>
    <dgm:cxn modelId="{272793AA-914A-46BF-9AD6-3A08A7B49E17}" type="presParOf" srcId="{65E87079-5E7A-4F66-B0CD-28E3910D4976}" destId="{06AF3FEE-3964-43FF-90A8-8110814CD834}" srcOrd="1" destOrd="0" presId="urn:microsoft.com/office/officeart/2005/8/layout/lProcess2"/>
    <dgm:cxn modelId="{00A13317-8244-4EB2-90C1-DDF046820CED}" type="presParOf" srcId="{65E87079-5E7A-4F66-B0CD-28E3910D4976}" destId="{0C4E89EA-521F-4DB6-BE90-630EB9D6D23D}" srcOrd="2" destOrd="0" presId="urn:microsoft.com/office/officeart/2005/8/layout/lProcess2"/>
    <dgm:cxn modelId="{228D0C0C-4DDF-4455-9390-B26A450A6860}" type="presParOf" srcId="{0C4E89EA-521F-4DB6-BE90-630EB9D6D23D}" destId="{D9A40576-9FE1-4BBD-B992-C25BF7C3319C}" srcOrd="0" destOrd="0" presId="urn:microsoft.com/office/officeart/2005/8/layout/lProcess2"/>
    <dgm:cxn modelId="{556F6C2C-558F-4745-8EB5-403A6900A0F3}" type="presParOf" srcId="{D9A40576-9FE1-4BBD-B992-C25BF7C3319C}" destId="{60CC3269-39A8-4391-9F5D-9DA98B7A32D7}" srcOrd="0" destOrd="0" presId="urn:microsoft.com/office/officeart/2005/8/layout/lProcess2"/>
    <dgm:cxn modelId="{FA22F201-0C85-4AA3-B67F-05FCFA4B0DA5}" type="presParOf" srcId="{D9A40576-9FE1-4BBD-B992-C25BF7C3319C}" destId="{28B6E038-530B-4C4E-BE1D-46D0B283E4F8}" srcOrd="1" destOrd="0" presId="urn:microsoft.com/office/officeart/2005/8/layout/lProcess2"/>
    <dgm:cxn modelId="{7D970F9E-35E0-43D7-B82D-A260C8F3BD19}" type="presParOf" srcId="{D9A40576-9FE1-4BBD-B992-C25BF7C3319C}" destId="{A797034B-028C-402C-A722-D7ABC1F28177}"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E88893-E8D5-4EB4-ABAB-8B8873FF701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EC5EF5E9-9B73-4DE6-99B1-DB66A1805872}">
      <dgm:prSet phldrT="[Text]"/>
      <dgm:spPr/>
      <dgm:t>
        <a:bodyPr/>
        <a:lstStyle/>
        <a:p>
          <a:r>
            <a:rPr lang="en-US" dirty="0" smtClean="0"/>
            <a:t>ICF</a:t>
          </a:r>
          <a:endParaRPr lang="en-US" dirty="0"/>
        </a:p>
      </dgm:t>
    </dgm:pt>
    <dgm:pt modelId="{F9F0C832-08FB-49CA-B11A-EDDE18C77F2E}" type="parTrans" cxnId="{FB444B80-0B84-4FFE-9075-A7ACFFB9EAC9}">
      <dgm:prSet/>
      <dgm:spPr/>
      <dgm:t>
        <a:bodyPr/>
        <a:lstStyle/>
        <a:p>
          <a:endParaRPr lang="en-US"/>
        </a:p>
      </dgm:t>
    </dgm:pt>
    <dgm:pt modelId="{DD7C460F-19CA-48D8-A343-361E64AA1218}" type="sibTrans" cxnId="{FB444B80-0B84-4FFE-9075-A7ACFFB9EAC9}">
      <dgm:prSet/>
      <dgm:spPr/>
      <dgm:t>
        <a:bodyPr/>
        <a:lstStyle/>
        <a:p>
          <a:endParaRPr lang="en-US"/>
        </a:p>
      </dgm:t>
    </dgm:pt>
    <dgm:pt modelId="{91983B23-6F43-41CC-A968-37F382BF3E79}">
      <dgm:prSet phldrT="[Text]"/>
      <dgm:spPr/>
      <dgm:t>
        <a:bodyPr/>
        <a:lstStyle/>
        <a:p>
          <a:r>
            <a:rPr lang="en-US" dirty="0" smtClean="0"/>
            <a:t>Indirect</a:t>
          </a:r>
          <a:endParaRPr lang="en-US" dirty="0"/>
        </a:p>
      </dgm:t>
    </dgm:pt>
    <dgm:pt modelId="{5EB3772C-1233-463E-BE74-DF9E6FAD1BBC}" type="parTrans" cxnId="{2E04EF0D-F97E-4E13-B1E9-3F91CC1C4489}">
      <dgm:prSet/>
      <dgm:spPr/>
      <dgm:t>
        <a:bodyPr/>
        <a:lstStyle/>
        <a:p>
          <a:endParaRPr lang="en-US"/>
        </a:p>
      </dgm:t>
    </dgm:pt>
    <dgm:pt modelId="{4CBF8A7E-5163-4176-8442-3B119A25BA7D}" type="sibTrans" cxnId="{2E04EF0D-F97E-4E13-B1E9-3F91CC1C4489}">
      <dgm:prSet/>
      <dgm:spPr/>
      <dgm:t>
        <a:bodyPr/>
        <a:lstStyle/>
        <a:p>
          <a:endParaRPr lang="en-US"/>
        </a:p>
      </dgm:t>
    </dgm:pt>
    <dgm:pt modelId="{F03A636D-FF5B-42FA-B4DA-6E08A9DAA4C3}">
      <dgm:prSet phldrT="[Text]"/>
      <dgm:spPr/>
      <dgm:t>
        <a:bodyPr/>
        <a:lstStyle/>
        <a:p>
          <a:r>
            <a:rPr lang="en-US" dirty="0" smtClean="0"/>
            <a:t>Direct</a:t>
          </a:r>
          <a:endParaRPr lang="en-US" dirty="0"/>
        </a:p>
      </dgm:t>
    </dgm:pt>
    <dgm:pt modelId="{7320C099-C5D8-4161-8E64-19BB387A0255}" type="parTrans" cxnId="{BCB54840-4EA0-4D5F-A399-072089364E20}">
      <dgm:prSet/>
      <dgm:spPr/>
      <dgm:t>
        <a:bodyPr/>
        <a:lstStyle/>
        <a:p>
          <a:endParaRPr lang="en-US"/>
        </a:p>
      </dgm:t>
    </dgm:pt>
    <dgm:pt modelId="{ACF85818-1115-41A6-A2A9-ECA46E5437B9}" type="sibTrans" cxnId="{BCB54840-4EA0-4D5F-A399-072089364E20}">
      <dgm:prSet/>
      <dgm:spPr/>
      <dgm:t>
        <a:bodyPr/>
        <a:lstStyle/>
        <a:p>
          <a:endParaRPr lang="en-US"/>
        </a:p>
      </dgm:t>
    </dgm:pt>
    <dgm:pt modelId="{954B73CD-F03E-4C7B-8D0A-FEBCFB3CE23F}">
      <dgm:prSet phldrT="[Text]"/>
      <dgm:spPr/>
      <dgm:t>
        <a:bodyPr/>
        <a:lstStyle/>
        <a:p>
          <a:r>
            <a:rPr lang="en-US" dirty="0" smtClean="0"/>
            <a:t>Protected</a:t>
          </a:r>
          <a:endParaRPr lang="en-US" dirty="0"/>
        </a:p>
      </dgm:t>
    </dgm:pt>
    <dgm:pt modelId="{ACA82D27-0BFE-49E9-9859-29D3929CE53E}" type="parTrans" cxnId="{4489E3A2-581F-4896-8AE1-662047E64060}">
      <dgm:prSet/>
      <dgm:spPr/>
      <dgm:t>
        <a:bodyPr/>
        <a:lstStyle/>
        <a:p>
          <a:endParaRPr lang="en-US"/>
        </a:p>
      </dgm:t>
    </dgm:pt>
    <dgm:pt modelId="{E3A04589-CF04-4E07-A7A3-A3CE0880E017}" type="sibTrans" cxnId="{4489E3A2-581F-4896-8AE1-662047E64060}">
      <dgm:prSet/>
      <dgm:spPr/>
      <dgm:t>
        <a:bodyPr/>
        <a:lstStyle/>
        <a:p>
          <a:endParaRPr lang="en-US"/>
        </a:p>
      </dgm:t>
    </dgm:pt>
    <dgm:pt modelId="{5492C2E8-BDCD-42BC-B021-3537490136E3}">
      <dgm:prSet phldrT="[Text]"/>
      <dgm:spPr/>
      <dgm:t>
        <a:bodyPr/>
        <a:lstStyle/>
        <a:p>
          <a:r>
            <a:rPr lang="en-US" dirty="0" smtClean="0"/>
            <a:t>Capital</a:t>
          </a:r>
          <a:endParaRPr lang="en-US" dirty="0"/>
        </a:p>
      </dgm:t>
    </dgm:pt>
    <dgm:pt modelId="{E632A0E8-43BF-497A-B903-82D6349BF612}" type="parTrans" cxnId="{494A2710-2936-4B84-802F-57A8789EF2CA}">
      <dgm:prSet/>
      <dgm:spPr/>
    </dgm:pt>
    <dgm:pt modelId="{C223D819-6394-440E-815D-540F4E0300BD}" type="sibTrans" cxnId="{494A2710-2936-4B84-802F-57A8789EF2CA}">
      <dgm:prSet/>
      <dgm:spPr/>
    </dgm:pt>
    <dgm:pt modelId="{ECCA1B56-4C8E-4AA3-970E-7E0DD57B7C3A}" type="pres">
      <dgm:prSet presAssocID="{71E88893-E8D5-4EB4-ABAB-8B8873FF701D}" presName="Name0" presStyleCnt="0">
        <dgm:presLayoutVars>
          <dgm:orgChart val="1"/>
          <dgm:chPref val="1"/>
          <dgm:dir/>
          <dgm:animOne val="branch"/>
          <dgm:animLvl val="lvl"/>
          <dgm:resizeHandles/>
        </dgm:presLayoutVars>
      </dgm:prSet>
      <dgm:spPr/>
      <dgm:t>
        <a:bodyPr/>
        <a:lstStyle/>
        <a:p>
          <a:endParaRPr lang="en-US"/>
        </a:p>
      </dgm:t>
    </dgm:pt>
    <dgm:pt modelId="{C7F5450A-E7E9-404A-A23D-43E345F1B702}" type="pres">
      <dgm:prSet presAssocID="{EC5EF5E9-9B73-4DE6-99B1-DB66A1805872}" presName="hierRoot1" presStyleCnt="0">
        <dgm:presLayoutVars>
          <dgm:hierBranch val="init"/>
        </dgm:presLayoutVars>
      </dgm:prSet>
      <dgm:spPr/>
    </dgm:pt>
    <dgm:pt modelId="{AEB98474-AF97-4A96-AA88-004AA26A631E}" type="pres">
      <dgm:prSet presAssocID="{EC5EF5E9-9B73-4DE6-99B1-DB66A1805872}" presName="rootComposite1" presStyleCnt="0"/>
      <dgm:spPr/>
    </dgm:pt>
    <dgm:pt modelId="{DB8B5843-5FC4-4107-A1E6-A2E4B6C7BDE3}" type="pres">
      <dgm:prSet presAssocID="{EC5EF5E9-9B73-4DE6-99B1-DB66A1805872}" presName="rootText1" presStyleLbl="alignAcc1" presStyleIdx="0" presStyleCnt="0">
        <dgm:presLayoutVars>
          <dgm:chPref val="3"/>
        </dgm:presLayoutVars>
      </dgm:prSet>
      <dgm:spPr/>
      <dgm:t>
        <a:bodyPr/>
        <a:lstStyle/>
        <a:p>
          <a:endParaRPr lang="en-US"/>
        </a:p>
      </dgm:t>
    </dgm:pt>
    <dgm:pt modelId="{40DE0E45-324C-4A84-94B7-56CEA128980F}" type="pres">
      <dgm:prSet presAssocID="{EC5EF5E9-9B73-4DE6-99B1-DB66A1805872}" presName="topArc1" presStyleLbl="parChTrans1D1" presStyleIdx="0" presStyleCnt="10"/>
      <dgm:spPr/>
    </dgm:pt>
    <dgm:pt modelId="{FA4B1D63-4979-4C0C-B50A-7AC05734AEBB}" type="pres">
      <dgm:prSet presAssocID="{EC5EF5E9-9B73-4DE6-99B1-DB66A1805872}" presName="bottomArc1" presStyleLbl="parChTrans1D1" presStyleIdx="1" presStyleCnt="10"/>
      <dgm:spPr/>
    </dgm:pt>
    <dgm:pt modelId="{685C9702-2073-4C06-91E8-993E50464BDB}" type="pres">
      <dgm:prSet presAssocID="{EC5EF5E9-9B73-4DE6-99B1-DB66A1805872}" presName="topConnNode1" presStyleLbl="node1" presStyleIdx="0" presStyleCnt="0"/>
      <dgm:spPr/>
      <dgm:t>
        <a:bodyPr/>
        <a:lstStyle/>
        <a:p>
          <a:endParaRPr lang="en-US"/>
        </a:p>
      </dgm:t>
    </dgm:pt>
    <dgm:pt modelId="{112011E0-BF84-4008-9608-98BACDD6C496}" type="pres">
      <dgm:prSet presAssocID="{EC5EF5E9-9B73-4DE6-99B1-DB66A1805872}" presName="hierChild2" presStyleCnt="0"/>
      <dgm:spPr/>
    </dgm:pt>
    <dgm:pt modelId="{1DC3575A-A580-4421-8016-67E7C1DDA5DC}" type="pres">
      <dgm:prSet presAssocID="{5EB3772C-1233-463E-BE74-DF9E6FAD1BBC}" presName="Name28" presStyleLbl="parChTrans1D2" presStyleIdx="0" presStyleCnt="4"/>
      <dgm:spPr/>
      <dgm:t>
        <a:bodyPr/>
        <a:lstStyle/>
        <a:p>
          <a:endParaRPr lang="en-US"/>
        </a:p>
      </dgm:t>
    </dgm:pt>
    <dgm:pt modelId="{C065923E-BEA7-4D1D-A419-341F92E2CBE0}" type="pres">
      <dgm:prSet presAssocID="{91983B23-6F43-41CC-A968-37F382BF3E79}" presName="hierRoot2" presStyleCnt="0">
        <dgm:presLayoutVars>
          <dgm:hierBranch val="init"/>
        </dgm:presLayoutVars>
      </dgm:prSet>
      <dgm:spPr/>
    </dgm:pt>
    <dgm:pt modelId="{335E9856-A457-4713-9F11-E7D66DEC0272}" type="pres">
      <dgm:prSet presAssocID="{91983B23-6F43-41CC-A968-37F382BF3E79}" presName="rootComposite2" presStyleCnt="0"/>
      <dgm:spPr/>
    </dgm:pt>
    <dgm:pt modelId="{9143ECD9-C32E-4814-8DD2-9C227B8D17E1}" type="pres">
      <dgm:prSet presAssocID="{91983B23-6F43-41CC-A968-37F382BF3E79}" presName="rootText2" presStyleLbl="alignAcc1" presStyleIdx="0" presStyleCnt="0">
        <dgm:presLayoutVars>
          <dgm:chPref val="3"/>
        </dgm:presLayoutVars>
      </dgm:prSet>
      <dgm:spPr/>
      <dgm:t>
        <a:bodyPr/>
        <a:lstStyle/>
        <a:p>
          <a:endParaRPr lang="en-US"/>
        </a:p>
      </dgm:t>
    </dgm:pt>
    <dgm:pt modelId="{715A3F84-F0C2-4ADD-B5E9-D96C0BF20DA7}" type="pres">
      <dgm:prSet presAssocID="{91983B23-6F43-41CC-A968-37F382BF3E79}" presName="topArc2" presStyleLbl="parChTrans1D1" presStyleIdx="2" presStyleCnt="10"/>
      <dgm:spPr/>
    </dgm:pt>
    <dgm:pt modelId="{1C0C6FE7-6068-40F6-B9B7-2DCF3B4336C9}" type="pres">
      <dgm:prSet presAssocID="{91983B23-6F43-41CC-A968-37F382BF3E79}" presName="bottomArc2" presStyleLbl="parChTrans1D1" presStyleIdx="3" presStyleCnt="10"/>
      <dgm:spPr/>
    </dgm:pt>
    <dgm:pt modelId="{BF270EC1-481D-4BC1-826B-A5B247E0ABCD}" type="pres">
      <dgm:prSet presAssocID="{91983B23-6F43-41CC-A968-37F382BF3E79}" presName="topConnNode2" presStyleLbl="node2" presStyleIdx="0" presStyleCnt="0"/>
      <dgm:spPr/>
      <dgm:t>
        <a:bodyPr/>
        <a:lstStyle/>
        <a:p>
          <a:endParaRPr lang="en-US"/>
        </a:p>
      </dgm:t>
    </dgm:pt>
    <dgm:pt modelId="{4530B69E-5838-4949-B7C7-7D1E582491E6}" type="pres">
      <dgm:prSet presAssocID="{91983B23-6F43-41CC-A968-37F382BF3E79}" presName="hierChild4" presStyleCnt="0"/>
      <dgm:spPr/>
    </dgm:pt>
    <dgm:pt modelId="{032BB365-9AC5-4A6A-88A5-BA285B69DDF9}" type="pres">
      <dgm:prSet presAssocID="{91983B23-6F43-41CC-A968-37F382BF3E79}" presName="hierChild5" presStyleCnt="0"/>
      <dgm:spPr/>
    </dgm:pt>
    <dgm:pt modelId="{CD2F5474-6796-4503-B870-2F20BEE613FA}" type="pres">
      <dgm:prSet presAssocID="{7320C099-C5D8-4161-8E64-19BB387A0255}" presName="Name28" presStyleLbl="parChTrans1D2" presStyleIdx="1" presStyleCnt="4"/>
      <dgm:spPr/>
      <dgm:t>
        <a:bodyPr/>
        <a:lstStyle/>
        <a:p>
          <a:endParaRPr lang="en-US"/>
        </a:p>
      </dgm:t>
    </dgm:pt>
    <dgm:pt modelId="{47FA93D6-55A5-4628-953B-086ADF5644AE}" type="pres">
      <dgm:prSet presAssocID="{F03A636D-FF5B-42FA-B4DA-6E08A9DAA4C3}" presName="hierRoot2" presStyleCnt="0">
        <dgm:presLayoutVars>
          <dgm:hierBranch val="init"/>
        </dgm:presLayoutVars>
      </dgm:prSet>
      <dgm:spPr/>
    </dgm:pt>
    <dgm:pt modelId="{8C9D149B-8E90-4DD3-9FE3-022A633836B2}" type="pres">
      <dgm:prSet presAssocID="{F03A636D-FF5B-42FA-B4DA-6E08A9DAA4C3}" presName="rootComposite2" presStyleCnt="0"/>
      <dgm:spPr/>
    </dgm:pt>
    <dgm:pt modelId="{A6C588C9-3D62-4E63-9295-79AA42FB2E51}" type="pres">
      <dgm:prSet presAssocID="{F03A636D-FF5B-42FA-B4DA-6E08A9DAA4C3}" presName="rootText2" presStyleLbl="alignAcc1" presStyleIdx="0" presStyleCnt="0">
        <dgm:presLayoutVars>
          <dgm:chPref val="3"/>
        </dgm:presLayoutVars>
      </dgm:prSet>
      <dgm:spPr/>
      <dgm:t>
        <a:bodyPr/>
        <a:lstStyle/>
        <a:p>
          <a:endParaRPr lang="en-US"/>
        </a:p>
      </dgm:t>
    </dgm:pt>
    <dgm:pt modelId="{C3833337-2C32-456E-B387-F96C0E774CBB}" type="pres">
      <dgm:prSet presAssocID="{F03A636D-FF5B-42FA-B4DA-6E08A9DAA4C3}" presName="topArc2" presStyleLbl="parChTrans1D1" presStyleIdx="4" presStyleCnt="10"/>
      <dgm:spPr/>
    </dgm:pt>
    <dgm:pt modelId="{FF8460F5-623A-494B-AA83-F3EB1B0D5F13}" type="pres">
      <dgm:prSet presAssocID="{F03A636D-FF5B-42FA-B4DA-6E08A9DAA4C3}" presName="bottomArc2" presStyleLbl="parChTrans1D1" presStyleIdx="5" presStyleCnt="10"/>
      <dgm:spPr/>
    </dgm:pt>
    <dgm:pt modelId="{EEFDB6AF-B53D-491B-A5E8-67049B9AC294}" type="pres">
      <dgm:prSet presAssocID="{F03A636D-FF5B-42FA-B4DA-6E08A9DAA4C3}" presName="topConnNode2" presStyleLbl="node2" presStyleIdx="0" presStyleCnt="0"/>
      <dgm:spPr/>
      <dgm:t>
        <a:bodyPr/>
        <a:lstStyle/>
        <a:p>
          <a:endParaRPr lang="en-US"/>
        </a:p>
      </dgm:t>
    </dgm:pt>
    <dgm:pt modelId="{4523DABA-1D75-40E0-A61C-53C3465ED46D}" type="pres">
      <dgm:prSet presAssocID="{F03A636D-FF5B-42FA-B4DA-6E08A9DAA4C3}" presName="hierChild4" presStyleCnt="0"/>
      <dgm:spPr/>
    </dgm:pt>
    <dgm:pt modelId="{DF916AF4-CF99-4E85-B7FE-274EC7F0858A}" type="pres">
      <dgm:prSet presAssocID="{F03A636D-FF5B-42FA-B4DA-6E08A9DAA4C3}" presName="hierChild5" presStyleCnt="0"/>
      <dgm:spPr/>
    </dgm:pt>
    <dgm:pt modelId="{8AFAB5FB-FE65-4EC9-9085-8F99CDBA4ED3}" type="pres">
      <dgm:prSet presAssocID="{ACA82D27-0BFE-49E9-9859-29D3929CE53E}" presName="Name28" presStyleLbl="parChTrans1D2" presStyleIdx="2" presStyleCnt="4"/>
      <dgm:spPr/>
      <dgm:t>
        <a:bodyPr/>
        <a:lstStyle/>
        <a:p>
          <a:endParaRPr lang="en-US"/>
        </a:p>
      </dgm:t>
    </dgm:pt>
    <dgm:pt modelId="{F4120F2F-D104-422B-8BC4-CC25DC72E2C4}" type="pres">
      <dgm:prSet presAssocID="{954B73CD-F03E-4C7B-8D0A-FEBCFB3CE23F}" presName="hierRoot2" presStyleCnt="0">
        <dgm:presLayoutVars>
          <dgm:hierBranch val="init"/>
        </dgm:presLayoutVars>
      </dgm:prSet>
      <dgm:spPr/>
    </dgm:pt>
    <dgm:pt modelId="{B57E5B3E-84C8-4E1B-B8A8-A8F9EFBA1075}" type="pres">
      <dgm:prSet presAssocID="{954B73CD-F03E-4C7B-8D0A-FEBCFB3CE23F}" presName="rootComposite2" presStyleCnt="0"/>
      <dgm:spPr/>
    </dgm:pt>
    <dgm:pt modelId="{834178B7-D2C7-40D2-A6E7-5691C61C0B22}" type="pres">
      <dgm:prSet presAssocID="{954B73CD-F03E-4C7B-8D0A-FEBCFB3CE23F}" presName="rootText2" presStyleLbl="alignAcc1" presStyleIdx="0" presStyleCnt="0">
        <dgm:presLayoutVars>
          <dgm:chPref val="3"/>
        </dgm:presLayoutVars>
      </dgm:prSet>
      <dgm:spPr/>
      <dgm:t>
        <a:bodyPr/>
        <a:lstStyle/>
        <a:p>
          <a:endParaRPr lang="en-US"/>
        </a:p>
      </dgm:t>
    </dgm:pt>
    <dgm:pt modelId="{2C6A9413-4BBF-4227-B3A0-E4344D8E0A27}" type="pres">
      <dgm:prSet presAssocID="{954B73CD-F03E-4C7B-8D0A-FEBCFB3CE23F}" presName="topArc2" presStyleLbl="parChTrans1D1" presStyleIdx="6" presStyleCnt="10"/>
      <dgm:spPr/>
    </dgm:pt>
    <dgm:pt modelId="{DD4211F0-54EB-4A3A-87DC-D624E8196CAF}" type="pres">
      <dgm:prSet presAssocID="{954B73CD-F03E-4C7B-8D0A-FEBCFB3CE23F}" presName="bottomArc2" presStyleLbl="parChTrans1D1" presStyleIdx="7" presStyleCnt="10"/>
      <dgm:spPr/>
    </dgm:pt>
    <dgm:pt modelId="{DE1613C5-6508-4776-ADAB-39F7FD53CCB3}" type="pres">
      <dgm:prSet presAssocID="{954B73CD-F03E-4C7B-8D0A-FEBCFB3CE23F}" presName="topConnNode2" presStyleLbl="node2" presStyleIdx="0" presStyleCnt="0"/>
      <dgm:spPr/>
      <dgm:t>
        <a:bodyPr/>
        <a:lstStyle/>
        <a:p>
          <a:endParaRPr lang="en-US"/>
        </a:p>
      </dgm:t>
    </dgm:pt>
    <dgm:pt modelId="{E7EE8A47-5177-4247-9C34-E3D63A2DAAC6}" type="pres">
      <dgm:prSet presAssocID="{954B73CD-F03E-4C7B-8D0A-FEBCFB3CE23F}" presName="hierChild4" presStyleCnt="0"/>
      <dgm:spPr/>
    </dgm:pt>
    <dgm:pt modelId="{8015FEFC-4DD8-4C7C-965E-74539A6AD84F}" type="pres">
      <dgm:prSet presAssocID="{954B73CD-F03E-4C7B-8D0A-FEBCFB3CE23F}" presName="hierChild5" presStyleCnt="0"/>
      <dgm:spPr/>
    </dgm:pt>
    <dgm:pt modelId="{73C18C2A-0AB6-498B-81D4-2CFAE8D1A72B}" type="pres">
      <dgm:prSet presAssocID="{E632A0E8-43BF-497A-B903-82D6349BF612}" presName="Name28" presStyleLbl="parChTrans1D2" presStyleIdx="3" presStyleCnt="4"/>
      <dgm:spPr/>
    </dgm:pt>
    <dgm:pt modelId="{A9D54FB2-6747-48A1-AE6D-1FB36154D181}" type="pres">
      <dgm:prSet presAssocID="{5492C2E8-BDCD-42BC-B021-3537490136E3}" presName="hierRoot2" presStyleCnt="0">
        <dgm:presLayoutVars>
          <dgm:hierBranch val="init"/>
        </dgm:presLayoutVars>
      </dgm:prSet>
      <dgm:spPr/>
    </dgm:pt>
    <dgm:pt modelId="{7169F420-1938-4576-9D45-2A8E1A77732D}" type="pres">
      <dgm:prSet presAssocID="{5492C2E8-BDCD-42BC-B021-3537490136E3}" presName="rootComposite2" presStyleCnt="0"/>
      <dgm:spPr/>
    </dgm:pt>
    <dgm:pt modelId="{81CDBF21-B412-4C92-9ABD-F70071E46557}" type="pres">
      <dgm:prSet presAssocID="{5492C2E8-BDCD-42BC-B021-3537490136E3}" presName="rootText2" presStyleLbl="alignAcc1" presStyleIdx="0" presStyleCnt="0">
        <dgm:presLayoutVars>
          <dgm:chPref val="3"/>
        </dgm:presLayoutVars>
      </dgm:prSet>
      <dgm:spPr/>
      <dgm:t>
        <a:bodyPr/>
        <a:lstStyle/>
        <a:p>
          <a:endParaRPr lang="en-US"/>
        </a:p>
      </dgm:t>
    </dgm:pt>
    <dgm:pt modelId="{CBF63A6C-F16E-4FB9-B026-8488AC8B5D90}" type="pres">
      <dgm:prSet presAssocID="{5492C2E8-BDCD-42BC-B021-3537490136E3}" presName="topArc2" presStyleLbl="parChTrans1D1" presStyleIdx="8" presStyleCnt="10"/>
      <dgm:spPr/>
    </dgm:pt>
    <dgm:pt modelId="{37295007-A9E1-4743-8DF8-FCF05AAE3553}" type="pres">
      <dgm:prSet presAssocID="{5492C2E8-BDCD-42BC-B021-3537490136E3}" presName="bottomArc2" presStyleLbl="parChTrans1D1" presStyleIdx="9" presStyleCnt="10"/>
      <dgm:spPr/>
    </dgm:pt>
    <dgm:pt modelId="{EABE7F5F-80AF-4E30-BD57-6590CEFBC632}" type="pres">
      <dgm:prSet presAssocID="{5492C2E8-BDCD-42BC-B021-3537490136E3}" presName="topConnNode2" presStyleLbl="node2" presStyleIdx="0" presStyleCnt="0"/>
      <dgm:spPr/>
      <dgm:t>
        <a:bodyPr/>
        <a:lstStyle/>
        <a:p>
          <a:endParaRPr lang="en-US"/>
        </a:p>
      </dgm:t>
    </dgm:pt>
    <dgm:pt modelId="{2283A559-5CA1-4903-A9E5-4E7EE9CB4EA5}" type="pres">
      <dgm:prSet presAssocID="{5492C2E8-BDCD-42BC-B021-3537490136E3}" presName="hierChild4" presStyleCnt="0"/>
      <dgm:spPr/>
    </dgm:pt>
    <dgm:pt modelId="{140C597E-CF5E-4FA2-821F-DEDED79CD5B9}" type="pres">
      <dgm:prSet presAssocID="{5492C2E8-BDCD-42BC-B021-3537490136E3}" presName="hierChild5" presStyleCnt="0"/>
      <dgm:spPr/>
    </dgm:pt>
    <dgm:pt modelId="{09BCB6C7-64F5-4DB9-93BA-CE4A8FDED02D}" type="pres">
      <dgm:prSet presAssocID="{EC5EF5E9-9B73-4DE6-99B1-DB66A1805872}" presName="hierChild3" presStyleCnt="0"/>
      <dgm:spPr/>
    </dgm:pt>
  </dgm:ptLst>
  <dgm:cxnLst>
    <dgm:cxn modelId="{C492C13F-10C3-4328-8146-FD41B8CB6146}" type="presOf" srcId="{5EB3772C-1233-463E-BE74-DF9E6FAD1BBC}" destId="{1DC3575A-A580-4421-8016-67E7C1DDA5DC}" srcOrd="0" destOrd="0" presId="urn:microsoft.com/office/officeart/2008/layout/HalfCircleOrganizationChart"/>
    <dgm:cxn modelId="{4489E3A2-581F-4896-8AE1-662047E64060}" srcId="{EC5EF5E9-9B73-4DE6-99B1-DB66A1805872}" destId="{954B73CD-F03E-4C7B-8D0A-FEBCFB3CE23F}" srcOrd="2" destOrd="0" parTransId="{ACA82D27-0BFE-49E9-9859-29D3929CE53E}" sibTransId="{E3A04589-CF04-4E07-A7A3-A3CE0880E017}"/>
    <dgm:cxn modelId="{FB444B80-0B84-4FFE-9075-A7ACFFB9EAC9}" srcId="{71E88893-E8D5-4EB4-ABAB-8B8873FF701D}" destId="{EC5EF5E9-9B73-4DE6-99B1-DB66A1805872}" srcOrd="0" destOrd="0" parTransId="{F9F0C832-08FB-49CA-B11A-EDDE18C77F2E}" sibTransId="{DD7C460F-19CA-48D8-A343-361E64AA1218}"/>
    <dgm:cxn modelId="{BF150C8E-E129-4712-8807-247BBAB444A2}" type="presOf" srcId="{EC5EF5E9-9B73-4DE6-99B1-DB66A1805872}" destId="{DB8B5843-5FC4-4107-A1E6-A2E4B6C7BDE3}" srcOrd="0" destOrd="0" presId="urn:microsoft.com/office/officeart/2008/layout/HalfCircleOrganizationChart"/>
    <dgm:cxn modelId="{0FFD3C87-9E49-466F-AC3E-D842863454DA}" type="presOf" srcId="{5492C2E8-BDCD-42BC-B021-3537490136E3}" destId="{EABE7F5F-80AF-4E30-BD57-6590CEFBC632}" srcOrd="1" destOrd="0" presId="urn:microsoft.com/office/officeart/2008/layout/HalfCircleOrganizationChart"/>
    <dgm:cxn modelId="{6A4B38BF-5DDB-40C0-91F6-8ACEAE7CB533}" type="presOf" srcId="{EC5EF5E9-9B73-4DE6-99B1-DB66A1805872}" destId="{685C9702-2073-4C06-91E8-993E50464BDB}" srcOrd="1" destOrd="0" presId="urn:microsoft.com/office/officeart/2008/layout/HalfCircleOrganizationChart"/>
    <dgm:cxn modelId="{39B11F75-0A17-46E2-BE4A-5C010D2FB5DB}" type="presOf" srcId="{954B73CD-F03E-4C7B-8D0A-FEBCFB3CE23F}" destId="{834178B7-D2C7-40D2-A6E7-5691C61C0B22}" srcOrd="0" destOrd="0" presId="urn:microsoft.com/office/officeart/2008/layout/HalfCircleOrganizationChart"/>
    <dgm:cxn modelId="{5F1BD534-C2AC-42FB-A272-34AF0202F369}" type="presOf" srcId="{91983B23-6F43-41CC-A968-37F382BF3E79}" destId="{BF270EC1-481D-4BC1-826B-A5B247E0ABCD}" srcOrd="1" destOrd="0" presId="urn:microsoft.com/office/officeart/2008/layout/HalfCircleOrganizationChart"/>
    <dgm:cxn modelId="{AD0B1A48-6523-4D43-B544-35648FFB0E8E}" type="presOf" srcId="{F03A636D-FF5B-42FA-B4DA-6E08A9DAA4C3}" destId="{EEFDB6AF-B53D-491B-A5E8-67049B9AC294}" srcOrd="1" destOrd="0" presId="urn:microsoft.com/office/officeart/2008/layout/HalfCircleOrganizationChart"/>
    <dgm:cxn modelId="{494A2710-2936-4B84-802F-57A8789EF2CA}" srcId="{EC5EF5E9-9B73-4DE6-99B1-DB66A1805872}" destId="{5492C2E8-BDCD-42BC-B021-3537490136E3}" srcOrd="3" destOrd="0" parTransId="{E632A0E8-43BF-497A-B903-82D6349BF612}" sibTransId="{C223D819-6394-440E-815D-540F4E0300BD}"/>
    <dgm:cxn modelId="{D3C3C2FB-F2F5-4D35-A484-E7F46147285B}" type="presOf" srcId="{7320C099-C5D8-4161-8E64-19BB387A0255}" destId="{CD2F5474-6796-4503-B870-2F20BEE613FA}" srcOrd="0" destOrd="0" presId="urn:microsoft.com/office/officeart/2008/layout/HalfCircleOrganizationChart"/>
    <dgm:cxn modelId="{2E04EF0D-F97E-4E13-B1E9-3F91CC1C4489}" srcId="{EC5EF5E9-9B73-4DE6-99B1-DB66A1805872}" destId="{91983B23-6F43-41CC-A968-37F382BF3E79}" srcOrd="0" destOrd="0" parTransId="{5EB3772C-1233-463E-BE74-DF9E6FAD1BBC}" sibTransId="{4CBF8A7E-5163-4176-8442-3B119A25BA7D}"/>
    <dgm:cxn modelId="{2AC14C9B-C321-4595-A1FD-A14639A04686}" type="presOf" srcId="{F03A636D-FF5B-42FA-B4DA-6E08A9DAA4C3}" destId="{A6C588C9-3D62-4E63-9295-79AA42FB2E51}" srcOrd="0" destOrd="0" presId="urn:microsoft.com/office/officeart/2008/layout/HalfCircleOrganizationChart"/>
    <dgm:cxn modelId="{BCB54840-4EA0-4D5F-A399-072089364E20}" srcId="{EC5EF5E9-9B73-4DE6-99B1-DB66A1805872}" destId="{F03A636D-FF5B-42FA-B4DA-6E08A9DAA4C3}" srcOrd="1" destOrd="0" parTransId="{7320C099-C5D8-4161-8E64-19BB387A0255}" sibTransId="{ACF85818-1115-41A6-A2A9-ECA46E5437B9}"/>
    <dgm:cxn modelId="{1BA9EBE5-CEA1-4E7D-9ADE-2830FF6F147B}" type="presOf" srcId="{71E88893-E8D5-4EB4-ABAB-8B8873FF701D}" destId="{ECCA1B56-4C8E-4AA3-970E-7E0DD57B7C3A}" srcOrd="0" destOrd="0" presId="urn:microsoft.com/office/officeart/2008/layout/HalfCircleOrganizationChart"/>
    <dgm:cxn modelId="{29651C93-FD04-4C4F-80A2-0D86E100538B}" type="presOf" srcId="{91983B23-6F43-41CC-A968-37F382BF3E79}" destId="{9143ECD9-C32E-4814-8DD2-9C227B8D17E1}" srcOrd="0" destOrd="0" presId="urn:microsoft.com/office/officeart/2008/layout/HalfCircleOrganizationChart"/>
    <dgm:cxn modelId="{9B9034B8-D889-4477-9AAB-34F760EF570C}" type="presOf" srcId="{5492C2E8-BDCD-42BC-B021-3537490136E3}" destId="{81CDBF21-B412-4C92-9ABD-F70071E46557}" srcOrd="0" destOrd="0" presId="urn:microsoft.com/office/officeart/2008/layout/HalfCircleOrganizationChart"/>
    <dgm:cxn modelId="{B63EC81B-CC9F-4858-A599-83B92DB79C51}" type="presOf" srcId="{E632A0E8-43BF-497A-B903-82D6349BF612}" destId="{73C18C2A-0AB6-498B-81D4-2CFAE8D1A72B}" srcOrd="0" destOrd="0" presId="urn:microsoft.com/office/officeart/2008/layout/HalfCircleOrganizationChart"/>
    <dgm:cxn modelId="{9E96DDB9-4620-4E90-8922-E082516D383B}" type="presOf" srcId="{954B73CD-F03E-4C7B-8D0A-FEBCFB3CE23F}" destId="{DE1613C5-6508-4776-ADAB-39F7FD53CCB3}" srcOrd="1" destOrd="0" presId="urn:microsoft.com/office/officeart/2008/layout/HalfCircleOrganizationChart"/>
    <dgm:cxn modelId="{BE2DDEEE-9E69-4A0E-BAA9-A0C8BA4002D8}" type="presOf" srcId="{ACA82D27-0BFE-49E9-9859-29D3929CE53E}" destId="{8AFAB5FB-FE65-4EC9-9085-8F99CDBA4ED3}" srcOrd="0" destOrd="0" presId="urn:microsoft.com/office/officeart/2008/layout/HalfCircleOrganizationChart"/>
    <dgm:cxn modelId="{4EF00FC9-ED0C-4148-A8DA-C32EAE4FDF48}" type="presParOf" srcId="{ECCA1B56-4C8E-4AA3-970E-7E0DD57B7C3A}" destId="{C7F5450A-E7E9-404A-A23D-43E345F1B702}" srcOrd="0" destOrd="0" presId="urn:microsoft.com/office/officeart/2008/layout/HalfCircleOrganizationChart"/>
    <dgm:cxn modelId="{3216CC84-AD63-4CC6-97F5-69636A2AEDE3}" type="presParOf" srcId="{C7F5450A-E7E9-404A-A23D-43E345F1B702}" destId="{AEB98474-AF97-4A96-AA88-004AA26A631E}" srcOrd="0" destOrd="0" presId="urn:microsoft.com/office/officeart/2008/layout/HalfCircleOrganizationChart"/>
    <dgm:cxn modelId="{8D4CC5FF-B2F0-4F0A-9AD5-3042F7D5FA8C}" type="presParOf" srcId="{AEB98474-AF97-4A96-AA88-004AA26A631E}" destId="{DB8B5843-5FC4-4107-A1E6-A2E4B6C7BDE3}" srcOrd="0" destOrd="0" presId="urn:microsoft.com/office/officeart/2008/layout/HalfCircleOrganizationChart"/>
    <dgm:cxn modelId="{BA1293E9-A2D4-4CE9-B035-3D37D46CEA9E}" type="presParOf" srcId="{AEB98474-AF97-4A96-AA88-004AA26A631E}" destId="{40DE0E45-324C-4A84-94B7-56CEA128980F}" srcOrd="1" destOrd="0" presId="urn:microsoft.com/office/officeart/2008/layout/HalfCircleOrganizationChart"/>
    <dgm:cxn modelId="{2AF41280-3628-4047-8E25-94B2FD505228}" type="presParOf" srcId="{AEB98474-AF97-4A96-AA88-004AA26A631E}" destId="{FA4B1D63-4979-4C0C-B50A-7AC05734AEBB}" srcOrd="2" destOrd="0" presId="urn:microsoft.com/office/officeart/2008/layout/HalfCircleOrganizationChart"/>
    <dgm:cxn modelId="{FB16EA7F-B461-4100-9713-FFE39657CD8C}" type="presParOf" srcId="{AEB98474-AF97-4A96-AA88-004AA26A631E}" destId="{685C9702-2073-4C06-91E8-993E50464BDB}" srcOrd="3" destOrd="0" presId="urn:microsoft.com/office/officeart/2008/layout/HalfCircleOrganizationChart"/>
    <dgm:cxn modelId="{0DC06816-E563-47FB-BDBC-F9FD8D16BBAD}" type="presParOf" srcId="{C7F5450A-E7E9-404A-A23D-43E345F1B702}" destId="{112011E0-BF84-4008-9608-98BACDD6C496}" srcOrd="1" destOrd="0" presId="urn:microsoft.com/office/officeart/2008/layout/HalfCircleOrganizationChart"/>
    <dgm:cxn modelId="{5B6312D6-8C4D-4F4A-BE15-B0BC28063FA4}" type="presParOf" srcId="{112011E0-BF84-4008-9608-98BACDD6C496}" destId="{1DC3575A-A580-4421-8016-67E7C1DDA5DC}" srcOrd="0" destOrd="0" presId="urn:microsoft.com/office/officeart/2008/layout/HalfCircleOrganizationChart"/>
    <dgm:cxn modelId="{5382594E-5EDD-42FE-984B-949AFDC874E7}" type="presParOf" srcId="{112011E0-BF84-4008-9608-98BACDD6C496}" destId="{C065923E-BEA7-4D1D-A419-341F92E2CBE0}" srcOrd="1" destOrd="0" presId="urn:microsoft.com/office/officeart/2008/layout/HalfCircleOrganizationChart"/>
    <dgm:cxn modelId="{4D29315A-78D0-41ED-B421-7AE692A6772E}" type="presParOf" srcId="{C065923E-BEA7-4D1D-A419-341F92E2CBE0}" destId="{335E9856-A457-4713-9F11-E7D66DEC0272}" srcOrd="0" destOrd="0" presId="urn:microsoft.com/office/officeart/2008/layout/HalfCircleOrganizationChart"/>
    <dgm:cxn modelId="{091681BE-39FB-48DD-BCE2-91B5EDCD0CBA}" type="presParOf" srcId="{335E9856-A457-4713-9F11-E7D66DEC0272}" destId="{9143ECD9-C32E-4814-8DD2-9C227B8D17E1}" srcOrd="0" destOrd="0" presId="urn:microsoft.com/office/officeart/2008/layout/HalfCircleOrganizationChart"/>
    <dgm:cxn modelId="{088C864B-155A-457E-856B-993814D994CE}" type="presParOf" srcId="{335E9856-A457-4713-9F11-E7D66DEC0272}" destId="{715A3F84-F0C2-4ADD-B5E9-D96C0BF20DA7}" srcOrd="1" destOrd="0" presId="urn:microsoft.com/office/officeart/2008/layout/HalfCircleOrganizationChart"/>
    <dgm:cxn modelId="{82D1A520-E384-46A6-A096-0CEAB6AC8F17}" type="presParOf" srcId="{335E9856-A457-4713-9F11-E7D66DEC0272}" destId="{1C0C6FE7-6068-40F6-B9B7-2DCF3B4336C9}" srcOrd="2" destOrd="0" presId="urn:microsoft.com/office/officeart/2008/layout/HalfCircleOrganizationChart"/>
    <dgm:cxn modelId="{CB0A2A2E-0C91-496F-A672-F2080350CE94}" type="presParOf" srcId="{335E9856-A457-4713-9F11-E7D66DEC0272}" destId="{BF270EC1-481D-4BC1-826B-A5B247E0ABCD}" srcOrd="3" destOrd="0" presId="urn:microsoft.com/office/officeart/2008/layout/HalfCircleOrganizationChart"/>
    <dgm:cxn modelId="{BE0D25FE-7903-4D19-A4BF-F4A23A973E35}" type="presParOf" srcId="{C065923E-BEA7-4D1D-A419-341F92E2CBE0}" destId="{4530B69E-5838-4949-B7C7-7D1E582491E6}" srcOrd="1" destOrd="0" presId="urn:microsoft.com/office/officeart/2008/layout/HalfCircleOrganizationChart"/>
    <dgm:cxn modelId="{B0D04CA5-2B06-4BCD-A77F-4E61A93E7E7A}" type="presParOf" srcId="{C065923E-BEA7-4D1D-A419-341F92E2CBE0}" destId="{032BB365-9AC5-4A6A-88A5-BA285B69DDF9}" srcOrd="2" destOrd="0" presId="urn:microsoft.com/office/officeart/2008/layout/HalfCircleOrganizationChart"/>
    <dgm:cxn modelId="{AA24140A-F310-4996-A1B8-EF8677205855}" type="presParOf" srcId="{112011E0-BF84-4008-9608-98BACDD6C496}" destId="{CD2F5474-6796-4503-B870-2F20BEE613FA}" srcOrd="2" destOrd="0" presId="urn:microsoft.com/office/officeart/2008/layout/HalfCircleOrganizationChart"/>
    <dgm:cxn modelId="{2A6CC3A6-0F3B-46D6-A26E-3608AFC0C390}" type="presParOf" srcId="{112011E0-BF84-4008-9608-98BACDD6C496}" destId="{47FA93D6-55A5-4628-953B-086ADF5644AE}" srcOrd="3" destOrd="0" presId="urn:microsoft.com/office/officeart/2008/layout/HalfCircleOrganizationChart"/>
    <dgm:cxn modelId="{8B1D20F7-82B8-4A29-9A5C-0E70B7FCD9EF}" type="presParOf" srcId="{47FA93D6-55A5-4628-953B-086ADF5644AE}" destId="{8C9D149B-8E90-4DD3-9FE3-022A633836B2}" srcOrd="0" destOrd="0" presId="urn:microsoft.com/office/officeart/2008/layout/HalfCircleOrganizationChart"/>
    <dgm:cxn modelId="{4B8BA715-9B59-4AAB-9AF9-C33C71DCD0AE}" type="presParOf" srcId="{8C9D149B-8E90-4DD3-9FE3-022A633836B2}" destId="{A6C588C9-3D62-4E63-9295-79AA42FB2E51}" srcOrd="0" destOrd="0" presId="urn:microsoft.com/office/officeart/2008/layout/HalfCircleOrganizationChart"/>
    <dgm:cxn modelId="{DB066D63-C80A-4A3D-9558-E27813835B86}" type="presParOf" srcId="{8C9D149B-8E90-4DD3-9FE3-022A633836B2}" destId="{C3833337-2C32-456E-B387-F96C0E774CBB}" srcOrd="1" destOrd="0" presId="urn:microsoft.com/office/officeart/2008/layout/HalfCircleOrganizationChart"/>
    <dgm:cxn modelId="{3FD65DEB-96C5-4B56-9B5D-93135EC14FF7}" type="presParOf" srcId="{8C9D149B-8E90-4DD3-9FE3-022A633836B2}" destId="{FF8460F5-623A-494B-AA83-F3EB1B0D5F13}" srcOrd="2" destOrd="0" presId="urn:microsoft.com/office/officeart/2008/layout/HalfCircleOrganizationChart"/>
    <dgm:cxn modelId="{6DCBC7C7-459F-4E7F-B8D8-A0BFBE7FECD3}" type="presParOf" srcId="{8C9D149B-8E90-4DD3-9FE3-022A633836B2}" destId="{EEFDB6AF-B53D-491B-A5E8-67049B9AC294}" srcOrd="3" destOrd="0" presId="urn:microsoft.com/office/officeart/2008/layout/HalfCircleOrganizationChart"/>
    <dgm:cxn modelId="{68E9C7D4-3CE1-4EC3-B222-CDF3690A32D2}" type="presParOf" srcId="{47FA93D6-55A5-4628-953B-086ADF5644AE}" destId="{4523DABA-1D75-40E0-A61C-53C3465ED46D}" srcOrd="1" destOrd="0" presId="urn:microsoft.com/office/officeart/2008/layout/HalfCircleOrganizationChart"/>
    <dgm:cxn modelId="{B355F7ED-7E0C-4B43-BEC9-101D89FB3289}" type="presParOf" srcId="{47FA93D6-55A5-4628-953B-086ADF5644AE}" destId="{DF916AF4-CF99-4E85-B7FE-274EC7F0858A}" srcOrd="2" destOrd="0" presId="urn:microsoft.com/office/officeart/2008/layout/HalfCircleOrganizationChart"/>
    <dgm:cxn modelId="{0E490484-F1FC-458D-AA0A-699E682D551D}" type="presParOf" srcId="{112011E0-BF84-4008-9608-98BACDD6C496}" destId="{8AFAB5FB-FE65-4EC9-9085-8F99CDBA4ED3}" srcOrd="4" destOrd="0" presId="urn:microsoft.com/office/officeart/2008/layout/HalfCircleOrganizationChart"/>
    <dgm:cxn modelId="{317B40E2-00D8-48B0-B3E4-233649C030FE}" type="presParOf" srcId="{112011E0-BF84-4008-9608-98BACDD6C496}" destId="{F4120F2F-D104-422B-8BC4-CC25DC72E2C4}" srcOrd="5" destOrd="0" presId="urn:microsoft.com/office/officeart/2008/layout/HalfCircleOrganizationChart"/>
    <dgm:cxn modelId="{5C46CD36-255E-46A2-8375-796668E4CE42}" type="presParOf" srcId="{F4120F2F-D104-422B-8BC4-CC25DC72E2C4}" destId="{B57E5B3E-84C8-4E1B-B8A8-A8F9EFBA1075}" srcOrd="0" destOrd="0" presId="urn:microsoft.com/office/officeart/2008/layout/HalfCircleOrganizationChart"/>
    <dgm:cxn modelId="{0FD7C824-4897-4A6B-885A-80773CC6A5C3}" type="presParOf" srcId="{B57E5B3E-84C8-4E1B-B8A8-A8F9EFBA1075}" destId="{834178B7-D2C7-40D2-A6E7-5691C61C0B22}" srcOrd="0" destOrd="0" presId="urn:microsoft.com/office/officeart/2008/layout/HalfCircleOrganizationChart"/>
    <dgm:cxn modelId="{5ECF7535-A404-4178-809F-362BFB846807}" type="presParOf" srcId="{B57E5B3E-84C8-4E1B-B8A8-A8F9EFBA1075}" destId="{2C6A9413-4BBF-4227-B3A0-E4344D8E0A27}" srcOrd="1" destOrd="0" presId="urn:microsoft.com/office/officeart/2008/layout/HalfCircleOrganizationChart"/>
    <dgm:cxn modelId="{79B0A07C-3283-4E4D-B77C-D8A8E33AAA0C}" type="presParOf" srcId="{B57E5B3E-84C8-4E1B-B8A8-A8F9EFBA1075}" destId="{DD4211F0-54EB-4A3A-87DC-D624E8196CAF}" srcOrd="2" destOrd="0" presId="urn:microsoft.com/office/officeart/2008/layout/HalfCircleOrganizationChart"/>
    <dgm:cxn modelId="{B286DBB0-697D-488E-A094-18B90166FAAB}" type="presParOf" srcId="{B57E5B3E-84C8-4E1B-B8A8-A8F9EFBA1075}" destId="{DE1613C5-6508-4776-ADAB-39F7FD53CCB3}" srcOrd="3" destOrd="0" presId="urn:microsoft.com/office/officeart/2008/layout/HalfCircleOrganizationChart"/>
    <dgm:cxn modelId="{F12134D5-1EBF-408B-8F56-960E94AC7D28}" type="presParOf" srcId="{F4120F2F-D104-422B-8BC4-CC25DC72E2C4}" destId="{E7EE8A47-5177-4247-9C34-E3D63A2DAAC6}" srcOrd="1" destOrd="0" presId="urn:microsoft.com/office/officeart/2008/layout/HalfCircleOrganizationChart"/>
    <dgm:cxn modelId="{1C0C692D-F90B-48E0-A2AB-5C98A3D38601}" type="presParOf" srcId="{F4120F2F-D104-422B-8BC4-CC25DC72E2C4}" destId="{8015FEFC-4DD8-4C7C-965E-74539A6AD84F}" srcOrd="2" destOrd="0" presId="urn:microsoft.com/office/officeart/2008/layout/HalfCircleOrganizationChart"/>
    <dgm:cxn modelId="{D8702CDE-23FE-4471-9AE2-E4B5284D5D3E}" type="presParOf" srcId="{112011E0-BF84-4008-9608-98BACDD6C496}" destId="{73C18C2A-0AB6-498B-81D4-2CFAE8D1A72B}" srcOrd="6" destOrd="0" presId="urn:microsoft.com/office/officeart/2008/layout/HalfCircleOrganizationChart"/>
    <dgm:cxn modelId="{F85D257B-608B-46D8-8D62-D50B110F92D3}" type="presParOf" srcId="{112011E0-BF84-4008-9608-98BACDD6C496}" destId="{A9D54FB2-6747-48A1-AE6D-1FB36154D181}" srcOrd="7" destOrd="0" presId="urn:microsoft.com/office/officeart/2008/layout/HalfCircleOrganizationChart"/>
    <dgm:cxn modelId="{43EF0A07-9D0A-4CA6-8251-1C28A564EA38}" type="presParOf" srcId="{A9D54FB2-6747-48A1-AE6D-1FB36154D181}" destId="{7169F420-1938-4576-9D45-2A8E1A77732D}" srcOrd="0" destOrd="0" presId="urn:microsoft.com/office/officeart/2008/layout/HalfCircleOrganizationChart"/>
    <dgm:cxn modelId="{198A351A-6DF3-4242-83B2-F1443786C470}" type="presParOf" srcId="{7169F420-1938-4576-9D45-2A8E1A77732D}" destId="{81CDBF21-B412-4C92-9ABD-F70071E46557}" srcOrd="0" destOrd="0" presId="urn:microsoft.com/office/officeart/2008/layout/HalfCircleOrganizationChart"/>
    <dgm:cxn modelId="{D55AC6B8-B147-408E-9DDE-1FC57BDF45F0}" type="presParOf" srcId="{7169F420-1938-4576-9D45-2A8E1A77732D}" destId="{CBF63A6C-F16E-4FB9-B026-8488AC8B5D90}" srcOrd="1" destOrd="0" presId="urn:microsoft.com/office/officeart/2008/layout/HalfCircleOrganizationChart"/>
    <dgm:cxn modelId="{894AF5B0-E6CF-4740-80A0-AE8A7B58B07B}" type="presParOf" srcId="{7169F420-1938-4576-9D45-2A8E1A77732D}" destId="{37295007-A9E1-4743-8DF8-FCF05AAE3553}" srcOrd="2" destOrd="0" presId="urn:microsoft.com/office/officeart/2008/layout/HalfCircleOrganizationChart"/>
    <dgm:cxn modelId="{F22D92A1-0147-4204-BC0F-5BD6DF5071A9}" type="presParOf" srcId="{7169F420-1938-4576-9D45-2A8E1A77732D}" destId="{EABE7F5F-80AF-4E30-BD57-6590CEFBC632}" srcOrd="3" destOrd="0" presId="urn:microsoft.com/office/officeart/2008/layout/HalfCircleOrganizationChart"/>
    <dgm:cxn modelId="{216C0FD8-57E7-441E-B616-9B671D810F4E}" type="presParOf" srcId="{A9D54FB2-6747-48A1-AE6D-1FB36154D181}" destId="{2283A559-5CA1-4903-A9E5-4E7EE9CB4EA5}" srcOrd="1" destOrd="0" presId="urn:microsoft.com/office/officeart/2008/layout/HalfCircleOrganizationChart"/>
    <dgm:cxn modelId="{9935320C-05D3-4276-BA1A-A7DF98B49227}" type="presParOf" srcId="{A9D54FB2-6747-48A1-AE6D-1FB36154D181}" destId="{140C597E-CF5E-4FA2-821F-DEDED79CD5B9}" srcOrd="2" destOrd="0" presId="urn:microsoft.com/office/officeart/2008/layout/HalfCircleOrganizationChart"/>
    <dgm:cxn modelId="{C5D23949-B2AF-4EA3-BD87-B09BE80D4C94}" type="presParOf" srcId="{C7F5450A-E7E9-404A-A23D-43E345F1B702}" destId="{09BCB6C7-64F5-4DB9-93BA-CE4A8FDED02D}"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9EA11-4CF6-4D34-B65F-6D348264EE60}">
      <dsp:nvSpPr>
        <dsp:cNvPr id="0" name=""/>
        <dsp:cNvSpPr/>
      </dsp:nvSpPr>
      <dsp:spPr>
        <a:xfrm>
          <a:off x="553"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1</a:t>
          </a:r>
          <a:endParaRPr lang="en-US" sz="2800" kern="1200" dirty="0"/>
        </a:p>
      </dsp:txBody>
      <dsp:txXfrm rot="16200000">
        <a:off x="-933363" y="2065089"/>
        <a:ext cx="2344321" cy="476488"/>
      </dsp:txXfrm>
    </dsp:sp>
    <dsp:sp modelId="{7173D1B9-F673-4DBF-97DD-85BC573B3011}">
      <dsp:nvSpPr>
        <dsp:cNvPr id="0" name=""/>
        <dsp:cNvSpPr/>
      </dsp:nvSpPr>
      <dsp:spPr>
        <a:xfrm>
          <a:off x="477041"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Stabilize </a:t>
          </a:r>
          <a:endParaRPr lang="en-US" sz="3600" kern="1200" dirty="0"/>
        </a:p>
      </dsp:txBody>
      <dsp:txXfrm>
        <a:off x="477041" y="1131173"/>
        <a:ext cx="1774918" cy="2858928"/>
      </dsp:txXfrm>
    </dsp:sp>
    <dsp:sp modelId="{EC532B44-F68D-45A9-83A5-AFFAC396BC9E}">
      <dsp:nvSpPr>
        <dsp:cNvPr id="0" name=""/>
        <dsp:cNvSpPr/>
      </dsp:nvSpPr>
      <dsp:spPr>
        <a:xfrm>
          <a:off x="2466379"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2</a:t>
          </a:r>
          <a:endParaRPr lang="en-US" sz="2800" kern="1200" dirty="0"/>
        </a:p>
      </dsp:txBody>
      <dsp:txXfrm rot="16200000">
        <a:off x="1532462" y="2065089"/>
        <a:ext cx="2344321" cy="476488"/>
      </dsp:txXfrm>
    </dsp:sp>
    <dsp:sp modelId="{E1ADEBEB-68C0-40BF-BC21-83D299FA098D}">
      <dsp:nvSpPr>
        <dsp:cNvPr id="0" name=""/>
        <dsp:cNvSpPr/>
      </dsp:nvSpPr>
      <dsp:spPr>
        <a:xfrm rot="5400000">
          <a:off x="2268194" y="3403626"/>
          <a:ext cx="420194" cy="35736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CD16DE-3CB6-4F44-AD8A-9AAB15CB1C3F}">
      <dsp:nvSpPr>
        <dsp:cNvPr id="0" name=""/>
        <dsp:cNvSpPr/>
      </dsp:nvSpPr>
      <dsp:spPr>
        <a:xfrm>
          <a:off x="2942867"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Sustain</a:t>
          </a:r>
          <a:endParaRPr lang="en-US" sz="3600" kern="1200" dirty="0"/>
        </a:p>
      </dsp:txBody>
      <dsp:txXfrm>
        <a:off x="2942867" y="1131173"/>
        <a:ext cx="1774918" cy="2858928"/>
      </dsp:txXfrm>
    </dsp:sp>
    <dsp:sp modelId="{C33D6E1E-7956-4362-B28B-33983B74C86C}">
      <dsp:nvSpPr>
        <dsp:cNvPr id="0" name=""/>
        <dsp:cNvSpPr/>
      </dsp:nvSpPr>
      <dsp:spPr>
        <a:xfrm>
          <a:off x="4932205"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3</a:t>
          </a:r>
          <a:endParaRPr lang="en-US" sz="2800" kern="1200" dirty="0"/>
        </a:p>
      </dsp:txBody>
      <dsp:txXfrm rot="16200000">
        <a:off x="3998289" y="2065089"/>
        <a:ext cx="2344321" cy="476488"/>
      </dsp:txXfrm>
    </dsp:sp>
    <dsp:sp modelId="{F59FDC8F-049C-46A2-A013-D63D0763B824}">
      <dsp:nvSpPr>
        <dsp:cNvPr id="0" name=""/>
        <dsp:cNvSpPr/>
      </dsp:nvSpPr>
      <dsp:spPr>
        <a:xfrm rot="5400000">
          <a:off x="4734020" y="3403626"/>
          <a:ext cx="420194" cy="35736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870874-3580-4B22-85F3-008EFD99FA61}">
      <dsp:nvSpPr>
        <dsp:cNvPr id="0" name=""/>
        <dsp:cNvSpPr/>
      </dsp:nvSpPr>
      <dsp:spPr>
        <a:xfrm>
          <a:off x="5408693"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Succeed</a:t>
          </a:r>
          <a:endParaRPr lang="en-US" sz="3600" kern="1200" dirty="0"/>
        </a:p>
      </dsp:txBody>
      <dsp:txXfrm>
        <a:off x="5408693" y="1131173"/>
        <a:ext cx="1774918" cy="28589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70486-0647-4F93-9394-62FC6BFC53FA}">
      <dsp:nvSpPr>
        <dsp:cNvPr id="0" name=""/>
        <dsp:cNvSpPr/>
      </dsp:nvSpPr>
      <dsp:spPr>
        <a:xfrm>
          <a:off x="1166094" y="520908"/>
          <a:ext cx="3484410" cy="3484410"/>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89C2088-2D0E-4B45-834B-44E1A9387995}">
      <dsp:nvSpPr>
        <dsp:cNvPr id="0" name=""/>
        <dsp:cNvSpPr/>
      </dsp:nvSpPr>
      <dsp:spPr>
        <a:xfrm>
          <a:off x="1166094" y="520908"/>
          <a:ext cx="3484410" cy="3484410"/>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52EF3E3-5A3A-4D3C-B8D3-944BF2471901}">
      <dsp:nvSpPr>
        <dsp:cNvPr id="0" name=""/>
        <dsp:cNvSpPr/>
      </dsp:nvSpPr>
      <dsp:spPr>
        <a:xfrm>
          <a:off x="1166094" y="520908"/>
          <a:ext cx="3484410" cy="3484410"/>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5B985CF-E501-4308-A9D9-68BCDC98DB1E}">
      <dsp:nvSpPr>
        <dsp:cNvPr id="0" name=""/>
        <dsp:cNvSpPr/>
      </dsp:nvSpPr>
      <dsp:spPr>
        <a:xfrm>
          <a:off x="2107381" y="1462194"/>
          <a:ext cx="1601837" cy="1601837"/>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solidFill>
              <a:sysClr val="window" lastClr="FFFFFF"/>
            </a:solidFill>
            <a:latin typeface="Calibri" panose="020F0502020204030204"/>
            <a:ea typeface="+mn-ea"/>
            <a:cs typeface="+mn-cs"/>
          </a:endParaRPr>
        </a:p>
      </dsp:txBody>
      <dsp:txXfrm>
        <a:off x="2341965" y="1696778"/>
        <a:ext cx="1132669" cy="1132669"/>
      </dsp:txXfrm>
    </dsp:sp>
    <dsp:sp modelId="{AA88A2EE-972E-40DB-91B7-C2028DD88DE5}">
      <dsp:nvSpPr>
        <dsp:cNvPr id="0" name=""/>
        <dsp:cNvSpPr/>
      </dsp:nvSpPr>
      <dsp:spPr>
        <a:xfrm>
          <a:off x="2347657" y="631"/>
          <a:ext cx="1121285" cy="1121285"/>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Funding</a:t>
          </a:r>
        </a:p>
      </dsp:txBody>
      <dsp:txXfrm>
        <a:off x="2511865" y="164839"/>
        <a:ext cx="792869" cy="792869"/>
      </dsp:txXfrm>
    </dsp:sp>
    <dsp:sp modelId="{EE0A8D3D-5A17-4BAA-9E51-F9B884DA5468}">
      <dsp:nvSpPr>
        <dsp:cNvPr id="0" name=""/>
        <dsp:cNvSpPr/>
      </dsp:nvSpPr>
      <dsp:spPr>
        <a:xfrm>
          <a:off x="3821492" y="2553389"/>
          <a:ext cx="1121285" cy="1121285"/>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Capacity</a:t>
          </a:r>
        </a:p>
      </dsp:txBody>
      <dsp:txXfrm>
        <a:off x="3985700" y="2717597"/>
        <a:ext cx="792869" cy="792869"/>
      </dsp:txXfrm>
    </dsp:sp>
    <dsp:sp modelId="{F3B5A49D-860E-41FC-936B-681E7806C5EB}">
      <dsp:nvSpPr>
        <dsp:cNvPr id="0" name=""/>
        <dsp:cNvSpPr/>
      </dsp:nvSpPr>
      <dsp:spPr>
        <a:xfrm>
          <a:off x="873821" y="2553389"/>
          <a:ext cx="1121285" cy="1121285"/>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 lastClr="FFFFFF"/>
              </a:solidFill>
              <a:latin typeface="Calibri" panose="020F0502020204030204"/>
              <a:ea typeface="+mn-ea"/>
              <a:cs typeface="+mn-cs"/>
            </a:rPr>
            <a:t>Process Improvement/Efficiency</a:t>
          </a:r>
        </a:p>
      </dsp:txBody>
      <dsp:txXfrm>
        <a:off x="1038029" y="2717597"/>
        <a:ext cx="792869" cy="7928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70486-0647-4F93-9394-62FC6BFC53FA}">
      <dsp:nvSpPr>
        <dsp:cNvPr id="0" name=""/>
        <dsp:cNvSpPr/>
      </dsp:nvSpPr>
      <dsp:spPr>
        <a:xfrm>
          <a:off x="1166094" y="520908"/>
          <a:ext cx="3484410" cy="3484410"/>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89C2088-2D0E-4B45-834B-44E1A9387995}">
      <dsp:nvSpPr>
        <dsp:cNvPr id="0" name=""/>
        <dsp:cNvSpPr/>
      </dsp:nvSpPr>
      <dsp:spPr>
        <a:xfrm>
          <a:off x="1166094" y="520908"/>
          <a:ext cx="3484410" cy="3484410"/>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52EF3E3-5A3A-4D3C-B8D3-944BF2471901}">
      <dsp:nvSpPr>
        <dsp:cNvPr id="0" name=""/>
        <dsp:cNvSpPr/>
      </dsp:nvSpPr>
      <dsp:spPr>
        <a:xfrm>
          <a:off x="1166094" y="520908"/>
          <a:ext cx="3484410" cy="3484410"/>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5B985CF-E501-4308-A9D9-68BCDC98DB1E}">
      <dsp:nvSpPr>
        <dsp:cNvPr id="0" name=""/>
        <dsp:cNvSpPr/>
      </dsp:nvSpPr>
      <dsp:spPr>
        <a:xfrm>
          <a:off x="2107381" y="1462194"/>
          <a:ext cx="1601837" cy="1601837"/>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solidFill>
              <a:sysClr val="window" lastClr="FFFFFF"/>
            </a:solidFill>
            <a:latin typeface="Calibri" panose="020F0502020204030204"/>
            <a:ea typeface="+mn-ea"/>
            <a:cs typeface="+mn-cs"/>
          </a:endParaRPr>
        </a:p>
      </dsp:txBody>
      <dsp:txXfrm>
        <a:off x="2341965" y="1696778"/>
        <a:ext cx="1132669" cy="1132669"/>
      </dsp:txXfrm>
    </dsp:sp>
    <dsp:sp modelId="{AA88A2EE-972E-40DB-91B7-C2028DD88DE5}">
      <dsp:nvSpPr>
        <dsp:cNvPr id="0" name=""/>
        <dsp:cNvSpPr/>
      </dsp:nvSpPr>
      <dsp:spPr>
        <a:xfrm>
          <a:off x="2347657" y="631"/>
          <a:ext cx="1121285" cy="1121285"/>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Funding</a:t>
          </a:r>
        </a:p>
      </dsp:txBody>
      <dsp:txXfrm>
        <a:off x="2511865" y="164839"/>
        <a:ext cx="792869" cy="792869"/>
      </dsp:txXfrm>
    </dsp:sp>
    <dsp:sp modelId="{EE0A8D3D-5A17-4BAA-9E51-F9B884DA5468}">
      <dsp:nvSpPr>
        <dsp:cNvPr id="0" name=""/>
        <dsp:cNvSpPr/>
      </dsp:nvSpPr>
      <dsp:spPr>
        <a:xfrm>
          <a:off x="3821492" y="2553389"/>
          <a:ext cx="1121285" cy="1121285"/>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Capacity</a:t>
          </a:r>
        </a:p>
      </dsp:txBody>
      <dsp:txXfrm>
        <a:off x="3985700" y="2717597"/>
        <a:ext cx="792869" cy="792869"/>
      </dsp:txXfrm>
    </dsp:sp>
    <dsp:sp modelId="{F3B5A49D-860E-41FC-936B-681E7806C5EB}">
      <dsp:nvSpPr>
        <dsp:cNvPr id="0" name=""/>
        <dsp:cNvSpPr/>
      </dsp:nvSpPr>
      <dsp:spPr>
        <a:xfrm>
          <a:off x="873821" y="2553389"/>
          <a:ext cx="1121285" cy="1121285"/>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 lastClr="FFFFFF"/>
              </a:solidFill>
              <a:latin typeface="Calibri" panose="020F0502020204030204"/>
              <a:ea typeface="+mn-ea"/>
              <a:cs typeface="+mn-cs"/>
            </a:rPr>
            <a:t>Process Improvement/Efficiency</a:t>
          </a:r>
        </a:p>
      </dsp:txBody>
      <dsp:txXfrm>
        <a:off x="1038029" y="2717597"/>
        <a:ext cx="792869" cy="7928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AB7507-6D06-45DD-A069-06B67F68A804}">
      <dsp:nvSpPr>
        <dsp:cNvPr id="0" name=""/>
        <dsp:cNvSpPr/>
      </dsp:nvSpPr>
      <dsp:spPr>
        <a:xfrm>
          <a:off x="892"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ICF</a:t>
          </a:r>
          <a:endParaRPr lang="en-US" sz="3300" kern="1200" dirty="0"/>
        </a:p>
      </dsp:txBody>
      <dsp:txXfrm>
        <a:off x="892" y="0"/>
        <a:ext cx="2321718" cy="1536382"/>
      </dsp:txXfrm>
    </dsp:sp>
    <dsp:sp modelId="{CC5C20A8-C874-4E3C-A849-D26B320E2D01}">
      <dsp:nvSpPr>
        <dsp:cNvPr id="0" name=""/>
        <dsp:cNvSpPr/>
      </dsp:nvSpPr>
      <dsp:spPr>
        <a:xfrm>
          <a:off x="233064"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Run the formula</a:t>
          </a:r>
          <a:endParaRPr lang="en-US" sz="2100" kern="1200" dirty="0"/>
        </a:p>
      </dsp:txBody>
      <dsp:txXfrm>
        <a:off x="278290" y="1583108"/>
        <a:ext cx="1766922" cy="1453682"/>
      </dsp:txXfrm>
    </dsp:sp>
    <dsp:sp modelId="{BD952719-A5EE-4AC5-B635-1DD748261E81}">
      <dsp:nvSpPr>
        <dsp:cNvPr id="0" name=""/>
        <dsp:cNvSpPr/>
      </dsp:nvSpPr>
      <dsp:spPr>
        <a:xfrm>
          <a:off x="233064"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Specialized Services</a:t>
          </a:r>
          <a:endParaRPr lang="en-US" sz="2100" kern="1200" dirty="0"/>
        </a:p>
      </dsp:txBody>
      <dsp:txXfrm>
        <a:off x="278290" y="3364802"/>
        <a:ext cx="1766922" cy="1453682"/>
      </dsp:txXfrm>
    </dsp:sp>
    <dsp:sp modelId="{6D0A7DBD-B01B-4A10-981A-953FA2EEA41A}">
      <dsp:nvSpPr>
        <dsp:cNvPr id="0" name=""/>
        <dsp:cNvSpPr/>
      </dsp:nvSpPr>
      <dsp:spPr>
        <a:xfrm>
          <a:off x="2496740"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Day</a:t>
          </a:r>
          <a:endParaRPr lang="en-US" sz="3300" kern="1200" dirty="0"/>
        </a:p>
      </dsp:txBody>
      <dsp:txXfrm>
        <a:off x="2496740" y="0"/>
        <a:ext cx="2321718" cy="1536382"/>
      </dsp:txXfrm>
    </dsp:sp>
    <dsp:sp modelId="{FEFB5005-8866-44EF-87F1-5583228B1964}">
      <dsp:nvSpPr>
        <dsp:cNvPr id="0" name=""/>
        <dsp:cNvSpPr/>
      </dsp:nvSpPr>
      <dsp:spPr>
        <a:xfrm>
          <a:off x="2728912"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Rates Supporting the Array</a:t>
          </a:r>
          <a:endParaRPr lang="en-US" sz="2100" kern="1200" dirty="0"/>
        </a:p>
      </dsp:txBody>
      <dsp:txXfrm>
        <a:off x="2774138" y="1583108"/>
        <a:ext cx="1766922" cy="1453682"/>
      </dsp:txXfrm>
    </dsp:sp>
    <dsp:sp modelId="{4CB1663A-BAE3-4C8E-A904-177D8B29C4D0}">
      <dsp:nvSpPr>
        <dsp:cNvPr id="0" name=""/>
        <dsp:cNvSpPr/>
      </dsp:nvSpPr>
      <dsp:spPr>
        <a:xfrm>
          <a:off x="2728912"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“The blueprint will take care of it.”</a:t>
          </a:r>
          <a:endParaRPr lang="en-US" sz="2100" kern="1200" dirty="0"/>
        </a:p>
      </dsp:txBody>
      <dsp:txXfrm>
        <a:off x="2774138" y="3364802"/>
        <a:ext cx="1766922" cy="1453682"/>
      </dsp:txXfrm>
    </dsp:sp>
    <dsp:sp modelId="{CFE57F82-A3C8-4F22-856D-7D5ED6FECFAC}">
      <dsp:nvSpPr>
        <dsp:cNvPr id="0" name=""/>
        <dsp:cNvSpPr/>
      </dsp:nvSpPr>
      <dsp:spPr>
        <a:xfrm>
          <a:off x="4992588"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Residential Waiver</a:t>
          </a:r>
          <a:endParaRPr lang="en-US" sz="3300" kern="1200" dirty="0"/>
        </a:p>
      </dsp:txBody>
      <dsp:txXfrm>
        <a:off x="4992588" y="0"/>
        <a:ext cx="2321718" cy="1536382"/>
      </dsp:txXfrm>
    </dsp:sp>
    <dsp:sp modelId="{60CC3269-39A8-4391-9F5D-9DA98B7A32D7}">
      <dsp:nvSpPr>
        <dsp:cNvPr id="0" name=""/>
        <dsp:cNvSpPr/>
      </dsp:nvSpPr>
      <dsp:spPr>
        <a:xfrm>
          <a:off x="5224760"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Increase Pay</a:t>
          </a:r>
          <a:endParaRPr lang="en-US" sz="2100" kern="1200" dirty="0"/>
        </a:p>
      </dsp:txBody>
      <dsp:txXfrm>
        <a:off x="5269986" y="1583108"/>
        <a:ext cx="1766922" cy="1453682"/>
      </dsp:txXfrm>
    </dsp:sp>
    <dsp:sp modelId="{A797034B-028C-402C-A722-D7ABC1F28177}">
      <dsp:nvSpPr>
        <dsp:cNvPr id="0" name=""/>
        <dsp:cNvSpPr/>
      </dsp:nvSpPr>
      <dsp:spPr>
        <a:xfrm>
          <a:off x="5224760"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Reconcile </a:t>
          </a:r>
          <a:r>
            <a:rPr lang="en-US" sz="2100" kern="1200" dirty="0" smtClean="0"/>
            <a:t>what services </a:t>
          </a:r>
          <a:r>
            <a:rPr lang="en-US" sz="2100" kern="1200" dirty="0" smtClean="0"/>
            <a:t>should be provided</a:t>
          </a:r>
          <a:endParaRPr lang="en-US" sz="2100" kern="1200" dirty="0"/>
        </a:p>
      </dsp:txBody>
      <dsp:txXfrm>
        <a:off x="5269986" y="3364802"/>
        <a:ext cx="1766922" cy="14536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18C2A-0AB6-498B-81D4-2CFAE8D1A72B}">
      <dsp:nvSpPr>
        <dsp:cNvPr id="0" name=""/>
        <dsp:cNvSpPr/>
      </dsp:nvSpPr>
      <dsp:spPr>
        <a:xfrm>
          <a:off x="4805680" y="3072403"/>
          <a:ext cx="3763838" cy="435485"/>
        </a:xfrm>
        <a:custGeom>
          <a:avLst/>
          <a:gdLst/>
          <a:ahLst/>
          <a:cxnLst/>
          <a:rect l="0" t="0" r="0" b="0"/>
          <a:pathLst>
            <a:path>
              <a:moveTo>
                <a:pt x="0" y="0"/>
              </a:moveTo>
              <a:lnTo>
                <a:pt x="0" y="217742"/>
              </a:lnTo>
              <a:lnTo>
                <a:pt x="3763838" y="217742"/>
              </a:lnTo>
              <a:lnTo>
                <a:pt x="3763838" y="4354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FAB5FB-FE65-4EC9-9085-8F99CDBA4ED3}">
      <dsp:nvSpPr>
        <dsp:cNvPr id="0" name=""/>
        <dsp:cNvSpPr/>
      </dsp:nvSpPr>
      <dsp:spPr>
        <a:xfrm>
          <a:off x="4805680" y="3072403"/>
          <a:ext cx="1254612" cy="435485"/>
        </a:xfrm>
        <a:custGeom>
          <a:avLst/>
          <a:gdLst/>
          <a:ahLst/>
          <a:cxnLst/>
          <a:rect l="0" t="0" r="0" b="0"/>
          <a:pathLst>
            <a:path>
              <a:moveTo>
                <a:pt x="0" y="0"/>
              </a:moveTo>
              <a:lnTo>
                <a:pt x="0" y="217742"/>
              </a:lnTo>
              <a:lnTo>
                <a:pt x="1254612" y="217742"/>
              </a:lnTo>
              <a:lnTo>
                <a:pt x="1254612" y="4354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2F5474-6796-4503-B870-2F20BEE613FA}">
      <dsp:nvSpPr>
        <dsp:cNvPr id="0" name=""/>
        <dsp:cNvSpPr/>
      </dsp:nvSpPr>
      <dsp:spPr>
        <a:xfrm>
          <a:off x="3551067" y="3072403"/>
          <a:ext cx="1254612" cy="435485"/>
        </a:xfrm>
        <a:custGeom>
          <a:avLst/>
          <a:gdLst/>
          <a:ahLst/>
          <a:cxnLst/>
          <a:rect l="0" t="0" r="0" b="0"/>
          <a:pathLst>
            <a:path>
              <a:moveTo>
                <a:pt x="1254612" y="0"/>
              </a:moveTo>
              <a:lnTo>
                <a:pt x="1254612" y="217742"/>
              </a:lnTo>
              <a:lnTo>
                <a:pt x="0" y="217742"/>
              </a:lnTo>
              <a:lnTo>
                <a:pt x="0" y="4354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C3575A-A580-4421-8016-67E7C1DDA5DC}">
      <dsp:nvSpPr>
        <dsp:cNvPr id="0" name=""/>
        <dsp:cNvSpPr/>
      </dsp:nvSpPr>
      <dsp:spPr>
        <a:xfrm>
          <a:off x="1041841" y="3072403"/>
          <a:ext cx="3763838" cy="435485"/>
        </a:xfrm>
        <a:custGeom>
          <a:avLst/>
          <a:gdLst/>
          <a:ahLst/>
          <a:cxnLst/>
          <a:rect l="0" t="0" r="0" b="0"/>
          <a:pathLst>
            <a:path>
              <a:moveTo>
                <a:pt x="3763838" y="0"/>
              </a:moveTo>
              <a:lnTo>
                <a:pt x="3763838" y="217742"/>
              </a:lnTo>
              <a:lnTo>
                <a:pt x="0" y="217742"/>
              </a:lnTo>
              <a:lnTo>
                <a:pt x="0" y="4354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DE0E45-324C-4A84-94B7-56CEA128980F}">
      <dsp:nvSpPr>
        <dsp:cNvPr id="0" name=""/>
        <dsp:cNvSpPr/>
      </dsp:nvSpPr>
      <dsp:spPr>
        <a:xfrm>
          <a:off x="4287244" y="2035533"/>
          <a:ext cx="1036870" cy="103687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B1D63-4979-4C0C-B50A-7AC05734AEBB}">
      <dsp:nvSpPr>
        <dsp:cNvPr id="0" name=""/>
        <dsp:cNvSpPr/>
      </dsp:nvSpPr>
      <dsp:spPr>
        <a:xfrm>
          <a:off x="4287244" y="2035533"/>
          <a:ext cx="1036870" cy="103687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8B5843-5FC4-4107-A1E6-A2E4B6C7BDE3}">
      <dsp:nvSpPr>
        <dsp:cNvPr id="0" name=""/>
        <dsp:cNvSpPr/>
      </dsp:nvSpPr>
      <dsp:spPr>
        <a:xfrm>
          <a:off x="3768809" y="2222170"/>
          <a:ext cx="2073740" cy="66359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ICF</a:t>
          </a:r>
          <a:endParaRPr lang="en-US" sz="3600" kern="1200" dirty="0"/>
        </a:p>
      </dsp:txBody>
      <dsp:txXfrm>
        <a:off x="3768809" y="2222170"/>
        <a:ext cx="2073740" cy="663596"/>
      </dsp:txXfrm>
    </dsp:sp>
    <dsp:sp modelId="{715A3F84-F0C2-4ADD-B5E9-D96C0BF20DA7}">
      <dsp:nvSpPr>
        <dsp:cNvPr id="0" name=""/>
        <dsp:cNvSpPr/>
      </dsp:nvSpPr>
      <dsp:spPr>
        <a:xfrm>
          <a:off x="523406" y="3507889"/>
          <a:ext cx="1036870" cy="103687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0C6FE7-6068-40F6-B9B7-2DCF3B4336C9}">
      <dsp:nvSpPr>
        <dsp:cNvPr id="0" name=""/>
        <dsp:cNvSpPr/>
      </dsp:nvSpPr>
      <dsp:spPr>
        <a:xfrm>
          <a:off x="523406" y="3507889"/>
          <a:ext cx="1036870" cy="103687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43ECD9-C32E-4814-8DD2-9C227B8D17E1}">
      <dsp:nvSpPr>
        <dsp:cNvPr id="0" name=""/>
        <dsp:cNvSpPr/>
      </dsp:nvSpPr>
      <dsp:spPr>
        <a:xfrm>
          <a:off x="4971" y="3694525"/>
          <a:ext cx="2073740" cy="66359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Indirect</a:t>
          </a:r>
          <a:endParaRPr lang="en-US" sz="3600" kern="1200" dirty="0"/>
        </a:p>
      </dsp:txBody>
      <dsp:txXfrm>
        <a:off x="4971" y="3694525"/>
        <a:ext cx="2073740" cy="663596"/>
      </dsp:txXfrm>
    </dsp:sp>
    <dsp:sp modelId="{C3833337-2C32-456E-B387-F96C0E774CBB}">
      <dsp:nvSpPr>
        <dsp:cNvPr id="0" name=""/>
        <dsp:cNvSpPr/>
      </dsp:nvSpPr>
      <dsp:spPr>
        <a:xfrm>
          <a:off x="3032632" y="3507889"/>
          <a:ext cx="1036870" cy="103687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8460F5-623A-494B-AA83-F3EB1B0D5F13}">
      <dsp:nvSpPr>
        <dsp:cNvPr id="0" name=""/>
        <dsp:cNvSpPr/>
      </dsp:nvSpPr>
      <dsp:spPr>
        <a:xfrm>
          <a:off x="3032632" y="3507889"/>
          <a:ext cx="1036870" cy="103687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C588C9-3D62-4E63-9295-79AA42FB2E51}">
      <dsp:nvSpPr>
        <dsp:cNvPr id="0" name=""/>
        <dsp:cNvSpPr/>
      </dsp:nvSpPr>
      <dsp:spPr>
        <a:xfrm>
          <a:off x="2514197" y="3694525"/>
          <a:ext cx="2073740" cy="66359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Direct</a:t>
          </a:r>
          <a:endParaRPr lang="en-US" sz="3600" kern="1200" dirty="0"/>
        </a:p>
      </dsp:txBody>
      <dsp:txXfrm>
        <a:off x="2514197" y="3694525"/>
        <a:ext cx="2073740" cy="663596"/>
      </dsp:txXfrm>
    </dsp:sp>
    <dsp:sp modelId="{2C6A9413-4BBF-4227-B3A0-E4344D8E0A27}">
      <dsp:nvSpPr>
        <dsp:cNvPr id="0" name=""/>
        <dsp:cNvSpPr/>
      </dsp:nvSpPr>
      <dsp:spPr>
        <a:xfrm>
          <a:off x="5541857" y="3507889"/>
          <a:ext cx="1036870" cy="103687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4211F0-54EB-4A3A-87DC-D624E8196CAF}">
      <dsp:nvSpPr>
        <dsp:cNvPr id="0" name=""/>
        <dsp:cNvSpPr/>
      </dsp:nvSpPr>
      <dsp:spPr>
        <a:xfrm>
          <a:off x="5541857" y="3507889"/>
          <a:ext cx="1036870" cy="103687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4178B7-D2C7-40D2-A6E7-5691C61C0B22}">
      <dsp:nvSpPr>
        <dsp:cNvPr id="0" name=""/>
        <dsp:cNvSpPr/>
      </dsp:nvSpPr>
      <dsp:spPr>
        <a:xfrm>
          <a:off x="5023422" y="3694525"/>
          <a:ext cx="2073740" cy="66359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Protected</a:t>
          </a:r>
          <a:endParaRPr lang="en-US" sz="3600" kern="1200" dirty="0"/>
        </a:p>
      </dsp:txBody>
      <dsp:txXfrm>
        <a:off x="5023422" y="3694525"/>
        <a:ext cx="2073740" cy="663596"/>
      </dsp:txXfrm>
    </dsp:sp>
    <dsp:sp modelId="{CBF63A6C-F16E-4FB9-B026-8488AC8B5D90}">
      <dsp:nvSpPr>
        <dsp:cNvPr id="0" name=""/>
        <dsp:cNvSpPr/>
      </dsp:nvSpPr>
      <dsp:spPr>
        <a:xfrm>
          <a:off x="8051083" y="3507889"/>
          <a:ext cx="1036870" cy="103687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295007-A9E1-4743-8DF8-FCF05AAE3553}">
      <dsp:nvSpPr>
        <dsp:cNvPr id="0" name=""/>
        <dsp:cNvSpPr/>
      </dsp:nvSpPr>
      <dsp:spPr>
        <a:xfrm>
          <a:off x="8051083" y="3507889"/>
          <a:ext cx="1036870" cy="103687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CDBF21-B412-4C92-9ABD-F70071E46557}">
      <dsp:nvSpPr>
        <dsp:cNvPr id="0" name=""/>
        <dsp:cNvSpPr/>
      </dsp:nvSpPr>
      <dsp:spPr>
        <a:xfrm>
          <a:off x="7532648" y="3694525"/>
          <a:ext cx="2073740" cy="66359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Capital</a:t>
          </a:r>
          <a:endParaRPr lang="en-US" sz="3600" kern="1200" dirty="0"/>
        </a:p>
      </dsp:txBody>
      <dsp:txXfrm>
        <a:off x="7532648" y="3694525"/>
        <a:ext cx="2073740" cy="6635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9022E-D4C0-4672-98BD-0031CB19E749}" type="datetimeFigureOut">
              <a:rPr lang="en-US" smtClean="0"/>
              <a:t>7/26/2022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43699E-590B-4CF6-BFAE-DFC51549DB3D}" type="slidenum">
              <a:rPr lang="en-US" smtClean="0"/>
              <a:t>‹#›</a:t>
            </a:fld>
            <a:endParaRPr lang="en-US"/>
          </a:p>
        </p:txBody>
      </p:sp>
    </p:spTree>
    <p:extLst>
      <p:ext uri="{BB962C8B-B14F-4D97-AF65-F5344CB8AC3E}">
        <p14:creationId xmlns:p14="http://schemas.microsoft.com/office/powerpoint/2010/main" val="480901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Governor and the</a:t>
            </a:r>
            <a:r>
              <a:rPr lang="en-US" baseline="0" dirty="0" smtClean="0"/>
              <a:t> leaders of his departments, commissions, and boards and staff from the Office of Budget and Management will start putting together the Governor’s proposed budget in the summer before the budget must be enacted. So for us, DODD and the Governor’s team will start to develop their request this summer. </a:t>
            </a:r>
          </a:p>
          <a:p>
            <a:endParaRPr lang="en-US" baseline="0" dirty="0" smtClean="0"/>
          </a:p>
          <a:p>
            <a:r>
              <a:rPr lang="en-US" baseline="0" dirty="0" smtClean="0"/>
              <a:t>The March 15</a:t>
            </a:r>
            <a:r>
              <a:rPr lang="en-US" baseline="30000" dirty="0" smtClean="0"/>
              <a:t>th</a:t>
            </a:r>
            <a:r>
              <a:rPr lang="en-US" baseline="0" dirty="0" smtClean="0"/>
              <a:t> date is only applicable if the governor is new</a:t>
            </a:r>
            <a:endParaRPr lang="en-US" dirty="0" smtClean="0"/>
          </a:p>
          <a:p>
            <a:endParaRPr lang="en-US" dirty="0" smtClean="0"/>
          </a:p>
          <a:p>
            <a:r>
              <a:rPr lang="en-US" dirty="0" smtClean="0"/>
              <a:t>The most impactful</a:t>
            </a:r>
            <a:r>
              <a:rPr lang="en-US" baseline="0" dirty="0" smtClean="0"/>
              <a:t> budget limitations: </a:t>
            </a:r>
          </a:p>
          <a:p>
            <a:pPr marL="171450" indent="-171450">
              <a:buFont typeface="Arial" panose="020B0604020202020204" pitchFamily="34" charset="0"/>
              <a:buChar char="•"/>
            </a:pPr>
            <a:r>
              <a:rPr lang="en-US" baseline="0" dirty="0" smtClean="0"/>
              <a:t>balanced budget: the state can not spend more money than it has coming in as revenue</a:t>
            </a:r>
          </a:p>
          <a:p>
            <a:pPr marL="171450" indent="-171450">
              <a:buFont typeface="Arial" panose="020B0604020202020204" pitchFamily="34" charset="0"/>
              <a:buChar char="•"/>
            </a:pPr>
            <a:r>
              <a:rPr lang="en-US" baseline="0" dirty="0" smtClean="0"/>
              <a:t>The overall main operating budget can’t grow by a certain percentage each year</a:t>
            </a:r>
          </a:p>
          <a:p>
            <a:endParaRPr lang="en-US" dirty="0"/>
          </a:p>
        </p:txBody>
      </p:sp>
      <p:sp>
        <p:nvSpPr>
          <p:cNvPr id="4" name="Slide Number Placeholder 3"/>
          <p:cNvSpPr>
            <a:spLocks noGrp="1"/>
          </p:cNvSpPr>
          <p:nvPr>
            <p:ph type="sldNum" sz="quarter" idx="10"/>
          </p:nvPr>
        </p:nvSpPr>
        <p:spPr/>
        <p:txBody>
          <a:bodyPr/>
          <a:lstStyle/>
          <a:p>
            <a:fld id="{52C668F2-175D-4521-9CA0-9144238F27FC}" type="slidenum">
              <a:rPr lang="en-US" smtClean="0"/>
              <a:t>3</a:t>
            </a:fld>
            <a:endParaRPr lang="en-US"/>
          </a:p>
        </p:txBody>
      </p:sp>
    </p:spTree>
    <p:extLst>
      <p:ext uri="{BB962C8B-B14F-4D97-AF65-F5344CB8AC3E}">
        <p14:creationId xmlns:p14="http://schemas.microsoft.com/office/powerpoint/2010/main" val="3756518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going to go back through the process and point out some of the differences</a:t>
            </a:r>
            <a:endParaRPr lang="en-US" dirty="0"/>
          </a:p>
        </p:txBody>
      </p:sp>
      <p:sp>
        <p:nvSpPr>
          <p:cNvPr id="4" name="Slide Number Placeholder 3"/>
          <p:cNvSpPr>
            <a:spLocks noGrp="1"/>
          </p:cNvSpPr>
          <p:nvPr>
            <p:ph type="sldNum" sz="quarter" idx="10"/>
          </p:nvPr>
        </p:nvSpPr>
        <p:spPr/>
        <p:txBody>
          <a:bodyPr/>
          <a:lstStyle/>
          <a:p>
            <a:fld id="{52C668F2-175D-4521-9CA0-9144238F27FC}" type="slidenum">
              <a:rPr lang="en-US" smtClean="0"/>
              <a:t>4</a:t>
            </a:fld>
            <a:endParaRPr lang="en-US"/>
          </a:p>
        </p:txBody>
      </p:sp>
    </p:spTree>
    <p:extLst>
      <p:ext uri="{BB962C8B-B14F-4D97-AF65-F5344CB8AC3E}">
        <p14:creationId xmlns:p14="http://schemas.microsoft.com/office/powerpoint/2010/main" val="53891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6771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136974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07060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286376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6600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35592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880155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92211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137367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82154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CD609B-3712-4CEC-8D59-E40640FD653A}"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48893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CD609B-3712-4CEC-8D59-E40640FD653A}" type="datetimeFigureOut">
              <a:rPr lang="en-US" smtClean="0"/>
              <a:t>7/26/2022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407631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CD609B-3712-4CEC-8D59-E40640FD653A}" type="datetimeFigureOut">
              <a:rPr lang="en-US" smtClean="0"/>
              <a:t>7/26/2022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74071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D609B-3712-4CEC-8D59-E40640FD653A}" type="datetimeFigureOut">
              <a:rPr lang="en-US" smtClean="0"/>
              <a:t>7/26/2022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4662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CD609B-3712-4CEC-8D59-E40640FD653A}"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4100190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CCD609B-3712-4CEC-8D59-E40640FD653A}"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0611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CD609B-3712-4CEC-8D59-E40640FD653A}" type="datetimeFigureOut">
              <a:rPr lang="en-US" smtClean="0"/>
              <a:t>7/26/2022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4CE66C-49ED-479F-8166-1E9C26DDC53A}" type="slidenum">
              <a:rPr lang="en-US" smtClean="0"/>
              <a:t>‹#›</a:t>
            </a:fld>
            <a:endParaRPr lang="en-US"/>
          </a:p>
        </p:txBody>
      </p:sp>
    </p:spTree>
    <p:extLst>
      <p:ext uri="{BB962C8B-B14F-4D97-AF65-F5344CB8AC3E}">
        <p14:creationId xmlns:p14="http://schemas.microsoft.com/office/powerpoint/2010/main" val="3427374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8.jpg"/><Relationship Id="rId4" Type="http://schemas.openxmlformats.org/officeDocument/2006/relationships/diagramQuickStyle" Target="../diagrams/quickStyle2.xml"/><Relationship Id="rId9" Type="http://schemas.openxmlformats.org/officeDocument/2006/relationships/image" Target="../media/image7.jpeg"/></Relationships>
</file>

<file path=ppt/slides/_rels/slide14.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Layout" Target="../diagrams/layout3.xml"/><Relationship Id="rId7" Type="http://schemas.openxmlformats.org/officeDocument/2006/relationships/image" Target="../media/image5.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8.jpg"/><Relationship Id="rId4" Type="http://schemas.openxmlformats.org/officeDocument/2006/relationships/diagramQuickStyle" Target="../diagrams/quickStyle3.xml"/><Relationship Id="rId9"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slature.ohio.gov/publications/the-legislative-proces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OPRA </a:t>
            </a:r>
            <a:r>
              <a:rPr lang="en-US" dirty="0" smtClean="0"/>
              <a:t>Board Meeting</a:t>
            </a:r>
            <a:endParaRPr lang="en-US" dirty="0"/>
          </a:p>
        </p:txBody>
      </p:sp>
      <p:sp>
        <p:nvSpPr>
          <p:cNvPr id="3" name="Subtitle 2"/>
          <p:cNvSpPr>
            <a:spLocks noGrp="1"/>
          </p:cNvSpPr>
          <p:nvPr>
            <p:ph type="subTitle" idx="1"/>
          </p:nvPr>
        </p:nvSpPr>
        <p:spPr/>
        <p:txBody>
          <a:bodyPr/>
          <a:lstStyle/>
          <a:p>
            <a:r>
              <a:rPr lang="en-US" dirty="0" smtClean="0"/>
              <a:t>July </a:t>
            </a:r>
            <a:r>
              <a:rPr lang="en-US" dirty="0"/>
              <a:t>2022</a:t>
            </a:r>
          </a:p>
        </p:txBody>
      </p:sp>
    </p:spTree>
    <p:extLst>
      <p:ext uri="{BB962C8B-B14F-4D97-AF65-F5344CB8AC3E}">
        <p14:creationId xmlns:p14="http://schemas.microsoft.com/office/powerpoint/2010/main" val="1022126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phases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7895128"/>
              </p:ext>
            </p:extLst>
          </p:nvPr>
        </p:nvGraphicFramePr>
        <p:xfrm>
          <a:off x="1643698" y="10160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8243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4667" b="29111"/>
          <a:stretch/>
        </p:blipFill>
        <p:spPr>
          <a:xfrm>
            <a:off x="1021080" y="137160"/>
            <a:ext cx="9342120" cy="6565434"/>
          </a:xfrm>
          <a:prstGeom prst="rect">
            <a:avLst/>
          </a:prstGeom>
        </p:spPr>
      </p:pic>
    </p:spTree>
    <p:extLst>
      <p:ext uri="{BB962C8B-B14F-4D97-AF65-F5344CB8AC3E}">
        <p14:creationId xmlns:p14="http://schemas.microsoft.com/office/powerpoint/2010/main" val="436787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0760" y="-533400"/>
            <a:ext cx="6598920" cy="8248650"/>
          </a:xfrm>
          <a:prstGeom prst="rect">
            <a:avLst/>
          </a:prstGeom>
        </p:spPr>
      </p:pic>
    </p:spTree>
    <p:extLst>
      <p:ext uri="{BB962C8B-B14F-4D97-AF65-F5344CB8AC3E}">
        <p14:creationId xmlns:p14="http://schemas.microsoft.com/office/powerpoint/2010/main" val="110255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187700" y="1314133"/>
          <a:ext cx="5816600" cy="4229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p:nvPr/>
        </p:nvPicPr>
        <p:blipFill rotWithShape="1">
          <a:blip r:embed="rId7" cstate="print">
            <a:extLst>
              <a:ext uri="{28A0092B-C50C-407E-A947-70E740481C1C}">
                <a14:useLocalDpi xmlns:a14="http://schemas.microsoft.com/office/drawing/2010/main" val="0"/>
              </a:ext>
            </a:extLst>
          </a:blip>
          <a:srcRect l="48148" t="882" r="21204" b="42680"/>
          <a:stretch/>
        </p:blipFill>
        <p:spPr bwMode="auto">
          <a:xfrm>
            <a:off x="5535295" y="2991033"/>
            <a:ext cx="1121410" cy="11677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53640926-AAD7-44D8-BBD7-CCE9431645EC}">
              <a14:shadowObscured xmlns:a14="http://schemas.microsoft.com/office/drawing/2010/main"/>
            </a:ext>
          </a:extLst>
        </p:spPr>
      </p:pic>
      <p:pic>
        <p:nvPicPr>
          <p:cNvPr id="4" name="Picture 3" descr="Mississippians among volunteers making home-sewn masks for ..."/>
          <p:cNvPicPr/>
          <p:nvPr/>
        </p:nvPicPr>
        <p:blipFill rotWithShape="1">
          <a:blip r:embed="rId8" cstate="print">
            <a:extLst>
              <a:ext uri="{28A0092B-C50C-407E-A947-70E740481C1C}">
                <a14:useLocalDpi xmlns:a14="http://schemas.microsoft.com/office/drawing/2010/main" val="0"/>
              </a:ext>
            </a:extLst>
          </a:blip>
          <a:srcRect t="2223" b="33185"/>
          <a:stretch/>
        </p:blipFill>
        <p:spPr>
          <a:xfrm>
            <a:off x="6932295" y="1394460"/>
            <a:ext cx="1751330" cy="150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The Social Work Podcast: Identifying and Responding to Sex ..."/>
          <p:cNvPicPr/>
          <p:nvPr/>
        </p:nvPicPr>
        <p:blipFill rotWithShape="1">
          <a:blip r:embed="rId9" cstate="print">
            <a:extLst>
              <a:ext uri="{28A0092B-C50C-407E-A947-70E740481C1C}">
                <a14:useLocalDpi xmlns:a14="http://schemas.microsoft.com/office/drawing/2010/main" val="0"/>
              </a:ext>
            </a:extLst>
          </a:blip>
          <a:srcRect l="2222" t="-494" r="-2222" b="32099"/>
          <a:stretch/>
        </p:blipFill>
        <p:spPr>
          <a:xfrm>
            <a:off x="3508375" y="1355725"/>
            <a:ext cx="1542415" cy="1582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Elderly Parents: How Can Technology Assist Them Cheaply ..."/>
          <p:cNvPicPr/>
          <p:nvPr/>
        </p:nvPicPr>
        <p:blipFill rotWithShape="1">
          <a:blip r:embed="rId10" cstate="print">
            <a:extLst>
              <a:ext uri="{28A0092B-C50C-407E-A947-70E740481C1C}">
                <a14:useLocalDpi xmlns:a14="http://schemas.microsoft.com/office/drawing/2010/main" val="0"/>
              </a:ext>
            </a:extLst>
          </a:blip>
          <a:srcRect l="17601" t="9697" r="38762" b="28939"/>
          <a:stretch/>
        </p:blipFill>
        <p:spPr>
          <a:xfrm>
            <a:off x="5384800" y="4657840"/>
            <a:ext cx="1422400" cy="1333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74554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187700" y="1314133"/>
          <a:ext cx="5816600" cy="4229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p:nvPr/>
        </p:nvPicPr>
        <p:blipFill rotWithShape="1">
          <a:blip r:embed="rId7" cstate="print">
            <a:extLst>
              <a:ext uri="{28A0092B-C50C-407E-A947-70E740481C1C}">
                <a14:useLocalDpi xmlns:a14="http://schemas.microsoft.com/office/drawing/2010/main" val="0"/>
              </a:ext>
            </a:extLst>
          </a:blip>
          <a:srcRect l="48148" t="882" r="21204" b="42680"/>
          <a:stretch/>
        </p:blipFill>
        <p:spPr bwMode="auto">
          <a:xfrm>
            <a:off x="5535295" y="2991033"/>
            <a:ext cx="1121410" cy="11677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53640926-AAD7-44D8-BBD7-CCE9431645EC}">
              <a14:shadowObscured xmlns:a14="http://schemas.microsoft.com/office/drawing/2010/main"/>
            </a:ext>
          </a:extLst>
        </p:spPr>
      </p:pic>
      <p:pic>
        <p:nvPicPr>
          <p:cNvPr id="4" name="Picture 3" descr="Mississippians among volunteers making home-sewn masks for ..."/>
          <p:cNvPicPr/>
          <p:nvPr/>
        </p:nvPicPr>
        <p:blipFill rotWithShape="1">
          <a:blip r:embed="rId8" cstate="print">
            <a:extLst>
              <a:ext uri="{28A0092B-C50C-407E-A947-70E740481C1C}">
                <a14:useLocalDpi xmlns:a14="http://schemas.microsoft.com/office/drawing/2010/main" val="0"/>
              </a:ext>
            </a:extLst>
          </a:blip>
          <a:srcRect t="2223" b="33185"/>
          <a:stretch/>
        </p:blipFill>
        <p:spPr>
          <a:xfrm>
            <a:off x="6932295" y="1394460"/>
            <a:ext cx="1751330" cy="150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The Social Work Podcast: Identifying and Responding to Sex ..."/>
          <p:cNvPicPr/>
          <p:nvPr/>
        </p:nvPicPr>
        <p:blipFill rotWithShape="1">
          <a:blip r:embed="rId9" cstate="print">
            <a:extLst>
              <a:ext uri="{28A0092B-C50C-407E-A947-70E740481C1C}">
                <a14:useLocalDpi xmlns:a14="http://schemas.microsoft.com/office/drawing/2010/main" val="0"/>
              </a:ext>
            </a:extLst>
          </a:blip>
          <a:srcRect l="2222" t="-494" r="-2222" b="32099"/>
          <a:stretch/>
        </p:blipFill>
        <p:spPr>
          <a:xfrm>
            <a:off x="3508375" y="1355725"/>
            <a:ext cx="1542415" cy="1582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Elderly Parents: How Can Technology Assist Them Cheaply ..."/>
          <p:cNvPicPr/>
          <p:nvPr/>
        </p:nvPicPr>
        <p:blipFill rotWithShape="1">
          <a:blip r:embed="rId10" cstate="print">
            <a:extLst>
              <a:ext uri="{28A0092B-C50C-407E-A947-70E740481C1C}">
                <a14:useLocalDpi xmlns:a14="http://schemas.microsoft.com/office/drawing/2010/main" val="0"/>
              </a:ext>
            </a:extLst>
          </a:blip>
          <a:srcRect l="17601" t="9697" r="38762" b="28939"/>
          <a:stretch/>
        </p:blipFill>
        <p:spPr>
          <a:xfrm>
            <a:off x="5384800" y="4657840"/>
            <a:ext cx="1422400" cy="1333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Text Box 2"/>
          <p:cNvSpPr txBox="1">
            <a:spLocks noChangeArrowheads="1"/>
          </p:cNvSpPr>
          <p:nvPr/>
        </p:nvSpPr>
        <p:spPr bwMode="auto">
          <a:xfrm>
            <a:off x="5116397" y="73410"/>
            <a:ext cx="2011680" cy="1644015"/>
          </a:xfrm>
          <a:prstGeom prst="rect">
            <a:avLst/>
          </a:prstGeom>
          <a:solidFill>
            <a:srgbClr val="FFFFFF"/>
          </a:solidFill>
          <a:ln w="57150">
            <a:solidFill>
              <a:srgbClr val="92D05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Percentage Increase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smtClean="0">
                <a:latin typeface="Calibri" panose="020F0502020204030204" pitchFamily="34" charset="0"/>
                <a:ea typeface="Calibri" panose="020F0502020204030204" pitchFamily="34" charset="0"/>
                <a:cs typeface="Times New Roman" panose="02020603050405020304" pitchFamily="18" charset="0"/>
              </a:rPr>
              <a:t>$100s of millions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Staff wages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COLA</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Maximize CB Funding</a:t>
            </a:r>
          </a:p>
        </p:txBody>
      </p:sp>
      <p:sp>
        <p:nvSpPr>
          <p:cNvPr id="8" name="Text Box 2"/>
          <p:cNvSpPr txBox="1">
            <a:spLocks noChangeArrowheads="1"/>
          </p:cNvSpPr>
          <p:nvPr/>
        </p:nvSpPr>
        <p:spPr bwMode="auto">
          <a:xfrm>
            <a:off x="7983653" y="3609023"/>
            <a:ext cx="2072640" cy="1677035"/>
          </a:xfrm>
          <a:prstGeom prst="rect">
            <a:avLst/>
          </a:prstGeom>
          <a:solidFill>
            <a:srgbClr val="FFFFFF"/>
          </a:solidFill>
          <a:ln w="57150">
            <a:solidFill>
              <a:srgbClr val="FF0000"/>
            </a:solid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Licensed beds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Setting flexibility</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Nursing capacity</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Provider certification reform</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MSY/add-on reform</a:t>
            </a:r>
          </a:p>
        </p:txBody>
      </p:sp>
      <p:sp>
        <p:nvSpPr>
          <p:cNvPr id="9" name="Text Box 2"/>
          <p:cNvSpPr txBox="1">
            <a:spLocks noChangeArrowheads="1"/>
          </p:cNvSpPr>
          <p:nvPr/>
        </p:nvSpPr>
        <p:spPr bwMode="auto">
          <a:xfrm>
            <a:off x="2116253" y="3541078"/>
            <a:ext cx="2072640" cy="1677035"/>
          </a:xfrm>
          <a:prstGeom prst="rect">
            <a:avLst/>
          </a:prstGeom>
          <a:solidFill>
            <a:srgbClr val="FFFFFF"/>
          </a:solidFill>
          <a:ln w="57150">
            <a:solidFill>
              <a:srgbClr val="4472C4"/>
            </a:solid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Must-have proposal for contractor</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Stratify HPC</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Compliance reform</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ICF Modernization</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Remote technology</a:t>
            </a:r>
          </a:p>
        </p:txBody>
      </p:sp>
    </p:spTree>
    <p:extLst>
      <p:ext uri="{BB962C8B-B14F-4D97-AF65-F5344CB8AC3E}">
        <p14:creationId xmlns:p14="http://schemas.microsoft.com/office/powerpoint/2010/main" val="300322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861" y="2905112"/>
            <a:ext cx="10058400" cy="1450757"/>
          </a:xfrm>
        </p:spPr>
        <p:txBody>
          <a:bodyPr>
            <a:normAutofit fontScale="90000"/>
          </a:bodyPr>
          <a:lstStyle/>
          <a:p>
            <a:r>
              <a:rPr lang="en-US" dirty="0" smtClean="0"/>
              <a:t>The Challenge:</a:t>
            </a:r>
            <a:br>
              <a:rPr lang="en-US" dirty="0" smtClean="0"/>
            </a:br>
            <a:r>
              <a:rPr lang="en-US" dirty="0" smtClean="0"/>
              <a:t>Leveling</a:t>
            </a:r>
            <a:r>
              <a:rPr lang="en-US" dirty="0" smtClean="0"/>
              <a:t/>
            </a:r>
            <a:br>
              <a:rPr lang="en-US" dirty="0" smtClean="0"/>
            </a:br>
            <a:r>
              <a:rPr lang="en-US" dirty="0" smtClean="0"/>
              <a:t>the Playing </a:t>
            </a:r>
            <a:br>
              <a:rPr lang="en-US" dirty="0" smtClean="0"/>
            </a:br>
            <a:r>
              <a:rPr lang="en-US" dirty="0" smtClean="0"/>
              <a:t>Field in </a:t>
            </a:r>
            <a:br>
              <a:rPr lang="en-US" dirty="0" smtClean="0"/>
            </a:br>
            <a:r>
              <a:rPr lang="en-US" dirty="0" smtClean="0"/>
              <a:t>Our </a:t>
            </a:r>
            <a:r>
              <a:rPr lang="en-US" dirty="0" smtClean="0"/>
              <a:t>System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5858434"/>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5351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254412033"/>
              </p:ext>
            </p:extLst>
          </p:nvPr>
        </p:nvGraphicFramePr>
        <p:xfrm>
          <a:off x="1239520" y="0"/>
          <a:ext cx="9611360" cy="6580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2684" y="635615"/>
            <a:ext cx="6769802" cy="923330"/>
          </a:xfrm>
          <a:prstGeom prst="rect">
            <a:avLst/>
          </a:prstGeom>
          <a:noFill/>
        </p:spPr>
        <p:txBody>
          <a:bodyPr wrap="none" lIns="91440" tIns="45720" rIns="91440" bIns="45720">
            <a:spAutoFit/>
          </a:bodyPr>
          <a:lstStyle/>
          <a:p>
            <a:pPr algn="ctr"/>
            <a:r>
              <a:rPr lang="en-US" sz="5400" b="1" cap="none" spc="50" dirty="0" smtClean="0">
                <a:ln w="0"/>
                <a:solidFill>
                  <a:schemeClr val="bg2"/>
                </a:solidFill>
                <a:effectLst>
                  <a:innerShdw blurRad="63500" dist="50800" dir="13500000">
                    <a:srgbClr val="000000">
                      <a:alpha val="50000"/>
                    </a:srgbClr>
                  </a:innerShdw>
                </a:effectLst>
              </a:rPr>
              <a:t>The Nuance of the Ask</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015674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50% really mean?</a:t>
            </a:r>
            <a:endParaRPr lang="en-US" dirty="0"/>
          </a:p>
        </p:txBody>
      </p:sp>
      <p:sp>
        <p:nvSpPr>
          <p:cNvPr id="3" name="Content Placeholder 2"/>
          <p:cNvSpPr>
            <a:spLocks noGrp="1"/>
          </p:cNvSpPr>
          <p:nvPr>
            <p:ph idx="1"/>
          </p:nvPr>
        </p:nvSpPr>
        <p:spPr/>
        <p:txBody>
          <a:bodyPr/>
          <a:lstStyle/>
          <a:p>
            <a:r>
              <a:rPr lang="en-US" dirty="0" smtClean="0"/>
              <a:t>Means something different with every service type</a:t>
            </a:r>
          </a:p>
          <a:p>
            <a:r>
              <a:rPr lang="en-US" dirty="0" smtClean="0"/>
              <a:t>Prepare to answer questions about the ask </a:t>
            </a:r>
          </a:p>
          <a:p>
            <a:pPr lvl="1"/>
            <a:r>
              <a:rPr lang="en-US" dirty="0" smtClean="0"/>
              <a:t>Present state of our system (closing providers, giving notice, no new workforce, etc.)</a:t>
            </a:r>
          </a:p>
          <a:p>
            <a:pPr lvl="1"/>
            <a:r>
              <a:rPr lang="en-US" dirty="0" smtClean="0"/>
              <a:t>Why so much????  Why now???</a:t>
            </a:r>
          </a:p>
          <a:p>
            <a:pPr lvl="1"/>
            <a:r>
              <a:rPr lang="en-US" dirty="0" smtClean="0"/>
              <a:t>Good processes</a:t>
            </a:r>
          </a:p>
          <a:p>
            <a:pPr lvl="1"/>
            <a:r>
              <a:rPr lang="en-US" dirty="0" smtClean="0"/>
              <a:t>Who does it benefit?</a:t>
            </a:r>
          </a:p>
          <a:p>
            <a:r>
              <a:rPr lang="en-US" dirty="0" smtClean="0"/>
              <a:t>What about future sustainability???</a:t>
            </a:r>
            <a:endParaRPr lang="en-US" dirty="0"/>
          </a:p>
        </p:txBody>
      </p:sp>
    </p:spTree>
    <p:extLst>
      <p:ext uri="{BB962C8B-B14F-4D97-AF65-F5344CB8AC3E}">
        <p14:creationId xmlns:p14="http://schemas.microsoft.com/office/powerpoint/2010/main" val="3142240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Presentation of reform ideas to DODD (kick off to more discussions, who to have in the room)</a:t>
            </a:r>
          </a:p>
          <a:p>
            <a:r>
              <a:rPr lang="en-US" dirty="0" smtClean="0"/>
              <a:t>Follow-up with the Governor when we formalize and are able to justify our ask</a:t>
            </a:r>
          </a:p>
          <a:p>
            <a:r>
              <a:rPr lang="en-US" dirty="0" smtClean="0"/>
              <a:t>Provider/Legislative visits…preparing them for what we need to succeed</a:t>
            </a:r>
          </a:p>
          <a:p>
            <a:r>
              <a:rPr lang="en-US" dirty="0" smtClean="0"/>
              <a:t>Develop “the campaign”</a:t>
            </a:r>
          </a:p>
          <a:p>
            <a:r>
              <a:rPr lang="en-US" dirty="0" smtClean="0"/>
              <a:t>Organize our internal communications with you, asking for your participation, getting your feedback, helping you organize your story and who to share it with.</a:t>
            </a:r>
          </a:p>
        </p:txBody>
      </p:sp>
    </p:spTree>
    <p:extLst>
      <p:ext uri="{BB962C8B-B14F-4D97-AF65-F5344CB8AC3E}">
        <p14:creationId xmlns:p14="http://schemas.microsoft.com/office/powerpoint/2010/main" val="322721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Budget Process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18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66656"/>
            <a:ext cx="8913813" cy="914400"/>
          </a:xfrm>
        </p:spPr>
        <p:txBody>
          <a:bodyPr>
            <a:normAutofit/>
          </a:bodyPr>
          <a:lstStyle/>
          <a:p>
            <a:r>
              <a:rPr lang="en-US" sz="2800" dirty="0"/>
              <a:t>Understanding the State Budget Process</a:t>
            </a:r>
          </a:p>
        </p:txBody>
      </p:sp>
      <p:sp>
        <p:nvSpPr>
          <p:cNvPr id="4" name="Content Placeholder 2"/>
          <p:cNvSpPr>
            <a:spLocks noGrp="1"/>
          </p:cNvSpPr>
          <p:nvPr>
            <p:ph idx="1"/>
          </p:nvPr>
        </p:nvSpPr>
        <p:spPr>
          <a:xfrm>
            <a:off x="1194099" y="1667435"/>
            <a:ext cx="10176734" cy="4768090"/>
          </a:xfrm>
        </p:spPr>
        <p:txBody>
          <a:bodyPr>
            <a:normAutofit/>
          </a:bodyPr>
          <a:lstStyle/>
          <a:p>
            <a:r>
              <a:rPr lang="en-US" dirty="0" smtClean="0"/>
              <a:t>The Budget is essentially one really long bill</a:t>
            </a:r>
          </a:p>
          <a:p>
            <a:pPr lvl="1"/>
            <a:r>
              <a:rPr lang="en-US" dirty="0" smtClean="0"/>
              <a:t>Mostly follows the legislative process as other bills</a:t>
            </a:r>
          </a:p>
          <a:p>
            <a:r>
              <a:rPr lang="en-US" dirty="0" smtClean="0"/>
              <a:t>There are a few differences with the Main Operating Budget</a:t>
            </a:r>
          </a:p>
          <a:p>
            <a:pPr lvl="1"/>
            <a:r>
              <a:rPr lang="en-US" dirty="0" smtClean="0"/>
              <a:t>Instead of a legislator developing the bill, the initial budget bill language is developed by the Governor and his executive branch</a:t>
            </a:r>
          </a:p>
          <a:p>
            <a:pPr lvl="2"/>
            <a:r>
              <a:rPr lang="en-US" dirty="0" smtClean="0"/>
              <a:t>OBM will provide directions to cabinet directors on drafting their </a:t>
            </a:r>
            <a:r>
              <a:rPr lang="en-US" smtClean="0"/>
              <a:t>budget proposals</a:t>
            </a:r>
            <a:endParaRPr lang="en-US" dirty="0" smtClean="0"/>
          </a:p>
          <a:p>
            <a:pPr lvl="1"/>
            <a:r>
              <a:rPr lang="en-US" dirty="0" smtClean="0"/>
              <a:t>The bill language is typically introduced by mid-February but no later than March 15</a:t>
            </a:r>
            <a:r>
              <a:rPr lang="en-US" baseline="30000" dirty="0" smtClean="0"/>
              <a:t>th* </a:t>
            </a:r>
            <a:r>
              <a:rPr lang="en-US" dirty="0" smtClean="0"/>
              <a:t>and must be passed by July 1</a:t>
            </a:r>
            <a:r>
              <a:rPr lang="en-US" baseline="30000" dirty="0" smtClean="0"/>
              <a:t>st</a:t>
            </a:r>
            <a:endParaRPr lang="en-US" dirty="0" smtClean="0"/>
          </a:p>
          <a:p>
            <a:pPr lvl="1"/>
            <a:r>
              <a:rPr lang="en-US" dirty="0"/>
              <a:t>There are </a:t>
            </a:r>
            <a:r>
              <a:rPr lang="en-US" dirty="0" smtClean="0"/>
              <a:t>limitations </a:t>
            </a:r>
            <a:r>
              <a:rPr lang="en-US" dirty="0"/>
              <a:t>on the main operating budget </a:t>
            </a:r>
            <a:r>
              <a:rPr lang="en-US" dirty="0" smtClean="0"/>
              <a:t>per Ohio’s </a:t>
            </a:r>
            <a:r>
              <a:rPr lang="en-US" dirty="0"/>
              <a:t>Constitution and </a:t>
            </a:r>
            <a:r>
              <a:rPr lang="en-US" dirty="0" smtClean="0"/>
              <a:t>Ohio law</a:t>
            </a:r>
            <a:endParaRPr lang="en-US" dirty="0"/>
          </a:p>
          <a:p>
            <a:pPr lvl="1"/>
            <a:r>
              <a:rPr lang="en-US" dirty="0" smtClean="0"/>
              <a:t>The bill always starts hearings in the House of Representatives</a:t>
            </a:r>
          </a:p>
          <a:p>
            <a:pPr lvl="1"/>
            <a:r>
              <a:rPr lang="en-US" dirty="0" smtClean="0"/>
              <a:t>There is always a conference committee</a:t>
            </a:r>
          </a:p>
        </p:txBody>
      </p:sp>
    </p:spTree>
    <p:extLst>
      <p:ext uri="{BB962C8B-B14F-4D97-AF65-F5344CB8AC3E}">
        <p14:creationId xmlns:p14="http://schemas.microsoft.com/office/powerpoint/2010/main" val="400309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Understanding the Budget Process</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3"/>
              </a:rPr>
              <a:t>https</a:t>
            </a:r>
            <a:r>
              <a:rPr lang="en-US" dirty="0">
                <a:hlinkClick r:id="rId3"/>
              </a:rPr>
              <a:t>://</a:t>
            </a:r>
            <a:r>
              <a:rPr lang="en-US" dirty="0" smtClean="0">
                <a:hlinkClick r:id="rId3"/>
              </a:rPr>
              <a:t>www.legislature.ohio.gov/publications/the-legislative-process</a:t>
            </a:r>
            <a:r>
              <a:rPr lang="en-US" dirty="0" smtClean="0"/>
              <a:t> </a:t>
            </a:r>
          </a:p>
          <a:p>
            <a:pPr marL="0" indent="0">
              <a:buNone/>
            </a:pPr>
            <a:endParaRPr lang="en-US" dirty="0"/>
          </a:p>
          <a:p>
            <a:pPr marL="0" indent="0">
              <a:buNone/>
            </a:pPr>
            <a:r>
              <a:rPr lang="en-US" dirty="0" smtClean="0"/>
              <a:t>Legislators </a:t>
            </a:r>
            <a:r>
              <a:rPr lang="en-US" dirty="0"/>
              <a:t>determine how they want to change the Governor’s </a:t>
            </a:r>
            <a:r>
              <a:rPr lang="en-US" dirty="0" smtClean="0"/>
              <a:t>budget through </a:t>
            </a:r>
            <a:r>
              <a:rPr lang="en-US" dirty="0"/>
              <a:t>committee </a:t>
            </a:r>
            <a:r>
              <a:rPr lang="en-US" dirty="0" smtClean="0"/>
              <a:t>hearings, direct outreach </a:t>
            </a:r>
            <a:r>
              <a:rPr lang="en-US" dirty="0"/>
              <a:t>from constituents</a:t>
            </a:r>
            <a:r>
              <a:rPr lang="en-US" dirty="0" smtClean="0"/>
              <a:t>, and general caucus priorities</a:t>
            </a:r>
            <a:endParaRPr lang="en-US" dirty="0"/>
          </a:p>
        </p:txBody>
      </p:sp>
    </p:spTree>
    <p:extLst>
      <p:ext uri="{BB962C8B-B14F-4D97-AF65-F5344CB8AC3E}">
        <p14:creationId xmlns:p14="http://schemas.microsoft.com/office/powerpoint/2010/main" val="1806754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14000" b="23333"/>
          <a:stretch/>
        </p:blipFill>
        <p:spPr>
          <a:xfrm>
            <a:off x="137159" y="-153925"/>
            <a:ext cx="9296401" cy="7282181"/>
          </a:xfrm>
          <a:prstGeom prst="rect">
            <a:avLst/>
          </a:prstGeom>
        </p:spPr>
      </p:pic>
    </p:spTree>
    <p:extLst>
      <p:ext uri="{BB962C8B-B14F-4D97-AF65-F5344CB8AC3E}">
        <p14:creationId xmlns:p14="http://schemas.microsoft.com/office/powerpoint/2010/main" val="284431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Budget Ask</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68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Priorities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The Coalition</a:t>
            </a:r>
          </a:p>
          <a:p>
            <a:pPr>
              <a:buFont typeface="Arial" panose="020B0604020202020204" pitchFamily="34" charset="0"/>
              <a:buChar char="•"/>
            </a:pPr>
            <a:r>
              <a:rPr lang="en-US" sz="2800" dirty="0"/>
              <a:t>Historic Asks</a:t>
            </a:r>
          </a:p>
          <a:p>
            <a:pPr>
              <a:buFont typeface="Arial" panose="020B0604020202020204" pitchFamily="34" charset="0"/>
              <a:buChar char="•"/>
            </a:pPr>
            <a:r>
              <a:rPr lang="en-US" sz="2800" dirty="0"/>
              <a:t>Start with the Governor’s proposal</a:t>
            </a:r>
          </a:p>
          <a:p>
            <a:pPr>
              <a:buFont typeface="Arial" panose="020B0604020202020204" pitchFamily="34" charset="0"/>
              <a:buChar char="•"/>
            </a:pPr>
            <a:r>
              <a:rPr lang="en-US" sz="2800" dirty="0" smtClean="0"/>
              <a:t>Hired assistance to manage, plan, and market (the Impact Group)</a:t>
            </a:r>
            <a:endParaRPr lang="en-US" sz="280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08236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will be</a:t>
            </a:r>
            <a:endParaRPr lang="en-US" dirty="0"/>
          </a:p>
        </p:txBody>
      </p:sp>
      <p:sp>
        <p:nvSpPr>
          <p:cNvPr id="3" name="Content Placeholder 2"/>
          <p:cNvSpPr>
            <a:spLocks noGrp="1"/>
          </p:cNvSpPr>
          <p:nvPr>
            <p:ph idx="1"/>
          </p:nvPr>
        </p:nvSpPr>
        <p:spPr/>
        <p:txBody>
          <a:bodyPr>
            <a:normAutofit/>
          </a:bodyPr>
          <a:lstStyle/>
          <a:p>
            <a:r>
              <a:rPr lang="en-US" sz="3600" dirty="0" smtClean="0"/>
              <a:t>Organizing groups </a:t>
            </a:r>
            <a:r>
              <a:rPr lang="en-US" sz="3600" dirty="0"/>
              <a:t>of OPRA Members to work </a:t>
            </a:r>
            <a:r>
              <a:rPr lang="en-US" sz="3600" dirty="0" smtClean="0"/>
              <a:t>on </a:t>
            </a:r>
            <a:r>
              <a:rPr lang="en-US" sz="3600" dirty="0"/>
              <a:t>specific </a:t>
            </a:r>
            <a:r>
              <a:rPr lang="en-US" sz="3600" dirty="0" smtClean="0"/>
              <a:t>issues</a:t>
            </a:r>
            <a:endParaRPr lang="en-US" sz="3600" dirty="0"/>
          </a:p>
        </p:txBody>
      </p:sp>
    </p:spTree>
    <p:extLst>
      <p:ext uri="{BB962C8B-B14F-4D97-AF65-F5344CB8AC3E}">
        <p14:creationId xmlns:p14="http://schemas.microsoft.com/office/powerpoint/2010/main" val="1801348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389" t="27333" r="1389" b="31778"/>
          <a:stretch/>
        </p:blipFill>
        <p:spPr>
          <a:xfrm>
            <a:off x="0" y="957749"/>
            <a:ext cx="10679264" cy="5458291"/>
          </a:xfrm>
          <a:prstGeom prst="rect">
            <a:avLst/>
          </a:prstGeom>
        </p:spPr>
      </p:pic>
    </p:spTree>
    <p:extLst>
      <p:ext uri="{BB962C8B-B14F-4D97-AF65-F5344CB8AC3E}">
        <p14:creationId xmlns:p14="http://schemas.microsoft.com/office/powerpoint/2010/main" val="15647660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501</TotalTime>
  <Words>579</Words>
  <Application>Microsoft Office PowerPoint</Application>
  <PresentationFormat>Widescreen</PresentationFormat>
  <Paragraphs>96</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Symbol</vt:lpstr>
      <vt:lpstr>Times New Roman</vt:lpstr>
      <vt:lpstr>Trebuchet MS</vt:lpstr>
      <vt:lpstr>Wingdings 3</vt:lpstr>
      <vt:lpstr>Facet</vt:lpstr>
      <vt:lpstr>OPRA Board Meeting</vt:lpstr>
      <vt:lpstr>The Budget Process</vt:lpstr>
      <vt:lpstr>Understanding the State Budget Process</vt:lpstr>
      <vt:lpstr>Understanding the Budget Process</vt:lpstr>
      <vt:lpstr>PowerPoint Presentation</vt:lpstr>
      <vt:lpstr>The Budget Ask</vt:lpstr>
      <vt:lpstr>Budget Priorities</vt:lpstr>
      <vt:lpstr>We will be</vt:lpstr>
      <vt:lpstr>PowerPoint Presentation</vt:lpstr>
      <vt:lpstr>3 phases</vt:lpstr>
      <vt:lpstr>PowerPoint Presentation</vt:lpstr>
      <vt:lpstr>PowerPoint Presentation</vt:lpstr>
      <vt:lpstr>PowerPoint Presentation</vt:lpstr>
      <vt:lpstr>PowerPoint Presentation</vt:lpstr>
      <vt:lpstr>The Challenge: Leveling the Playing  Field in  Our System</vt:lpstr>
      <vt:lpstr>PowerPoint Presentation</vt:lpstr>
      <vt:lpstr>What does 50% really mean?</vt:lpstr>
      <vt:lpstr>Next Steps</vt:lpstr>
    </vt:vector>
  </TitlesOfParts>
  <Company>Hosting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dc:title>
  <dc:creator>Peter Moore</dc:creator>
  <cp:lastModifiedBy>Peter Moore</cp:lastModifiedBy>
  <cp:revision>20</cp:revision>
  <dcterms:created xsi:type="dcterms:W3CDTF">2022-05-10T12:48:05Z</dcterms:created>
  <dcterms:modified xsi:type="dcterms:W3CDTF">2022-07-26T12:31:31Z</dcterms:modified>
</cp:coreProperties>
</file>