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sldIdLst>
    <p:sldId id="256" r:id="rId2"/>
    <p:sldId id="257" r:id="rId3"/>
    <p:sldId id="268" r:id="rId4"/>
    <p:sldId id="269" r:id="rId5"/>
    <p:sldId id="266" r:id="rId6"/>
    <p:sldId id="258" r:id="rId7"/>
    <p:sldId id="259" r:id="rId8"/>
    <p:sldId id="261" r:id="rId9"/>
    <p:sldId id="262" r:id="rId10"/>
    <p:sldId id="263" r:id="rId11"/>
    <p:sldId id="267" r:id="rId12"/>
    <p:sldId id="264" r:id="rId13"/>
    <p:sldId id="270" r:id="rId14"/>
    <p:sldId id="271" r:id="rId15"/>
    <p:sldId id="265" r:id="rId16"/>
    <p:sldId id="272" r:id="rId17"/>
    <p:sldId id="273" r:id="rId18"/>
    <p:sldId id="274" r:id="rId19"/>
    <p:sldId id="275" r:id="rId20"/>
    <p:sldId id="276" r:id="rId21"/>
    <p:sldId id="277" r:id="rId22"/>
    <p:sldId id="279" r:id="rId23"/>
    <p:sldId id="280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9790"/>
    <p:restoredTop sz="94681"/>
  </p:normalViewPr>
  <p:slideViewPr>
    <p:cSldViewPr>
      <p:cViewPr varScale="1">
        <p:scale>
          <a:sx n="58" d="100"/>
          <a:sy n="58" d="100"/>
        </p:scale>
        <p:origin x="224" y="14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C4EB8E-9A33-8C4E-905B-940375DE01D8}" type="datetimeFigureOut">
              <a:rPr lang="en-US" smtClean="0"/>
              <a:t>9/2/26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233D2-BD68-744A-AADC-9018866EE8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9322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1233D2-BD68-744A-AADC-9018866EE8DF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9111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6B5097-92C5-6DDF-0A34-DEF2A61079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EEE3EE-ADB9-634B-6320-9235E3369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00CE74-E7E4-9C49-6338-4433CA3B4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B3E7-5474-024A-8040-E24E8BE66E06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0700C-7748-0E71-55C3-C67B3F5AC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F42279-66D8-4BD4-E51F-FE2D53F9A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574B-182E-5248-8A36-4B6FABFA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4189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4DEE5-AD23-AFEF-0D47-612216F1F6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BA573-0609-4645-2E72-D52964B1BA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00A570-B2D3-174D-6488-50A5B55529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B3E7-5474-024A-8040-E24E8BE66E06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1C17B4-9E7C-F8E6-6751-87C2FC606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534CF6-969B-7A72-0EBD-1120352B8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574B-182E-5248-8A36-4B6FABFA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49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BBD65-F727-9B6E-C6E1-76CE2F704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8F7976-385A-F038-D4F4-9B41C1ADF4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00EC2E-C865-FC2D-D78E-786F5B929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B3E7-5474-024A-8040-E24E8BE66E06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456187-67A3-E10C-C591-DD470B007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51E213-120D-9A32-6C24-3834A1F28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574B-182E-5248-8A36-4B6FABFA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35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7008A0-F2BC-FC40-4603-A3D8AC4C96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ACE12-E3EA-2355-D013-74AA6FA4CA4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51CB4C5-1975-44BD-2D54-E212D3B51F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31AE59-8BBB-DA28-908C-00920A451C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B3E7-5474-024A-8040-E24E8BE66E06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1967BB-E2E1-E41D-F3F8-F37FB8B927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696B9E-FCBE-F8BD-8DC8-72CDD3A3A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574B-182E-5248-8A36-4B6FABFA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09117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A11B85-F77D-65B3-EC02-2A152D617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B726E45-69AC-7CD1-5A84-99FFBF50B4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4F71D8-8E48-507F-DFD5-ADCDF3071B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246B468-EF3C-5899-DBB7-4E34CE194D2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7CF8203-6C82-B41E-BDE3-CC2924959A4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2F6A42D-B61F-2338-54C1-8341C2B96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B3E7-5474-024A-8040-E24E8BE66E06}" type="datetimeFigureOut">
              <a:rPr lang="en-US" smtClean="0"/>
              <a:t>9/2/26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DD3856E-76F3-B0F8-3107-BFFE4A52DB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73FE08-562D-226B-1491-B4E7D14CD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574B-182E-5248-8A36-4B6FABFA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621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7A604-473A-17CE-5C98-2573A2DE2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818D1C-19AF-F72A-9955-C643B3744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B3E7-5474-024A-8040-E24E8BE66E06}" type="datetimeFigureOut">
              <a:rPr lang="en-US" smtClean="0"/>
              <a:t>9/2/26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CDDB3FE-7A24-E8D2-88D9-A6251BB1F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42536-735C-6EEA-5C12-9BC3E67D17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574B-182E-5248-8A36-4B6FABFA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078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01CBA9-8CBF-1DFB-C80F-5144A6CD2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B3E7-5474-024A-8040-E24E8BE66E06}" type="datetimeFigureOut">
              <a:rPr lang="en-US" smtClean="0"/>
              <a:t>9/2/26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282B28-C081-95E7-F42A-AFFC722828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223338-7780-12D2-EC57-A0D076291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574B-182E-5248-8A36-4B6FABFA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1038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BB3522-E5EC-42DE-3723-0131F9460F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3DC02-010C-606B-66F5-283496749C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9C3AE7-BA9B-07DE-CD53-BF4F5ACAD6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B6BDBC-6A53-AAAE-695E-43971381E5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B3E7-5474-024A-8040-E24E8BE66E06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FAB6D1-5A29-EB1C-3E50-F4A8ABDEB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7C7150-DA60-E0B3-2F3B-8A31A71219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574B-182E-5248-8A36-4B6FABFA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9234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8120F2-60CC-0969-D4A0-F03D64F488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4AB023F-DBB8-E7C9-972F-722B37F4B3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28AA8A-1F6F-32F0-F6FB-02A225BB6F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AA72FF-C277-7ACF-D60B-0D4F37958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B3E7-5474-024A-8040-E24E8BE66E06}" type="datetimeFigureOut">
              <a:rPr lang="en-US" smtClean="0"/>
              <a:t>9/2/26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C2A83E-97E1-4398-B09E-422636145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5C3888-26E4-CE01-A5AF-68639B052F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574B-182E-5248-8A36-4B6FABFA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561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81B4B-9ED3-0A51-ECEE-D2E29228BB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755960-7A34-0490-EF84-5D35ECE57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A0C836-783F-4376-AB72-5B332DF49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B3E7-5474-024A-8040-E24E8BE66E06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2EFDE2-2307-F721-88E1-E88775162A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FD3425-12E9-0E0B-88E4-B66D09FD4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574B-182E-5248-8A36-4B6FABFA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14700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55B0FC-241D-65FE-3022-10B185375FF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51F9E-19BA-634A-0534-E617BBE7C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B1B12-D482-3EDE-066C-BAA4F0A0A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0CB3E7-5474-024A-8040-E24E8BE66E06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65B95-3F49-A3D6-7E9D-E66DBFE35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0E9284-5809-B98D-6887-8CA33EC53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24574B-182E-5248-8A36-4B6FABFA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640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9AE02C5-1645-DDDE-339A-A62DF8227F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6AABE0-B340-00CD-163F-4C03D728C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BF99EC-8477-297B-13C9-8C46F179BE7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D0CB3E7-5474-024A-8040-E24E8BE66E06}" type="datetimeFigureOut">
              <a:rPr lang="en-US" smtClean="0"/>
              <a:t>9/2/26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C9E56E-AABB-19C0-FCF5-D67721F45D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2723B7-4A27-A5D6-2AFF-639B42FCA4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24574B-182E-5248-8A36-4B6FABFA99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122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391EB-72CC-66A9-7CFA-5E7C253116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ADS Rule Revisions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A63F41-2938-22D4-FA1D-A82950EB0E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July 2026 Changes and Guidance</a:t>
            </a:r>
          </a:p>
        </p:txBody>
      </p:sp>
    </p:spTree>
    <p:extLst>
      <p:ext uri="{BB962C8B-B14F-4D97-AF65-F5344CB8AC3E}">
        <p14:creationId xmlns:p14="http://schemas.microsoft.com/office/powerpoint/2010/main" val="2329202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F0C9BB99-3782-8E4A-9A0C-F045ABEADA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571500"/>
            <a:ext cx="12224602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238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2BD9754-9FAE-D4CE-F731-AE40A7F6EE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3100" y="107702"/>
            <a:ext cx="8305800" cy="675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9495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6F51C2-AA55-89EF-D607-616797EA6E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2338493"/>
            <a:ext cx="10905066" cy="2181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58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1B6486B-9379-A9B4-306A-7DAE39A5FD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36059"/>
            <a:ext cx="11891667" cy="354534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61B7A2A-6BF4-EE3F-A693-FE3B003BA6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03" y="3581400"/>
            <a:ext cx="11830057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20449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BD01FD-7CA9-6A00-1BC3-63D3A12904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5D818BB-AF51-BB53-5349-8E1B08163E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800" y="152400"/>
            <a:ext cx="11838420" cy="655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835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B6764-73EC-C87F-82BE-59A758A5D8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0F92BD44-3B5B-3735-71FA-3F76A9EA5F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1000" y="160190"/>
            <a:ext cx="11201400" cy="6537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111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F75976-2063-E991-D99A-761DE1362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19B5BD90-173F-4CA7-02A5-D482297730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944" y="1333500"/>
            <a:ext cx="11952112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1007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DD1863-573C-2607-F71F-2844D91C6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0DAABD9-A569-9C52-7C5D-BB50E996589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5220" y="762000"/>
            <a:ext cx="11901559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7602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B618B-960D-CD22-4365-63A76831AC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0552046-BED3-C9B0-B450-96677DE35C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1064" y="102973"/>
            <a:ext cx="12149871" cy="678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6231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CED0E63-8FF6-984D-A483-E9A14A25411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1376" y="643466"/>
            <a:ext cx="10269248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371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DB40F-B76C-A101-2A69-AF3000E046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52DF8743-B25D-2BCA-4F41-7DCC5BD0C6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77546" y="0"/>
            <a:ext cx="9036908" cy="197999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21ED368-2B7C-15B5-A832-F7DC8FE20E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905000"/>
            <a:ext cx="9036908" cy="4754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091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B5B926D-715D-5739-08C8-45B389C4D88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342900"/>
            <a:ext cx="7304380" cy="617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8401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C019CC-CBE3-2391-0693-EE4DCFE6E6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99510" y="643466"/>
            <a:ext cx="6592980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5883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EEE76E-5D71-7E9A-F0A7-71EEB82A8C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71600"/>
            <a:ext cx="10515600" cy="4648200"/>
          </a:xfrm>
        </p:spPr>
        <p:txBody>
          <a:bodyPr>
            <a:normAutofit/>
          </a:bodyPr>
          <a:lstStyle/>
          <a:p>
            <a:r>
              <a:rPr lang="en-US" dirty="0"/>
              <a:t>DODD will be providing Doc sheet templates (not required) that demonstrate expectation.</a:t>
            </a:r>
          </a:p>
          <a:p>
            <a:r>
              <a:rPr lang="en-US" dirty="0"/>
              <a:t>Reminder: There are no required group sizes except when billing the Integrated Community Rate. No group can be larger than 16.</a:t>
            </a:r>
          </a:p>
          <a:p>
            <a:r>
              <a:rPr lang="en-US" dirty="0"/>
              <a:t>Employees are not listed in group size, only people served.</a:t>
            </a:r>
          </a:p>
          <a:p>
            <a:r>
              <a:rPr lang="en-US" dirty="0"/>
              <a:t>Memo follow-up clarifies group size required for all services outside of the main facility.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1084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39537-5FCA-457C-6D26-A96CAD6954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680058DB-C70C-7ACA-DFEC-199BB5C7B6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771" y="0"/>
            <a:ext cx="12217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478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3658C47-F011-4EAA-8AD0-F9B9BD07323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765977"/>
            <a:ext cx="10905066" cy="3326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4675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2604C4-DF8F-F51C-5B12-603F400E9F3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3327" y="643466"/>
            <a:ext cx="1076534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566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A335467-9484-5282-9643-F15E0F779FD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3467" y="1629664"/>
            <a:ext cx="10905066" cy="3598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447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6D82D11-AA3F-0000-EBA7-0E20F05D05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13723" y="643466"/>
            <a:ext cx="7764553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4694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E7F7-2ADC-A138-960D-3A012B1E5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Recertification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8501F3-C594-EDA1-72C1-2628A7C7F67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578718"/>
            <a:ext cx="10515600" cy="2845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9418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50EA60-560D-5E6D-C3B8-DB68424FDD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DOO and Owners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32793B6-0627-7CB0-8F67-33294624E0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314197"/>
            <a:ext cx="10515600" cy="337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8826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ED9D9F-1293-0FED-DCAF-53A084C1E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466641F-CBB1-0AB9-DDE4-EB0D7BAC597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77157"/>
            <a:ext cx="10515600" cy="269965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3AB0D02-90AF-1A87-8523-0825579330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105" y="3152274"/>
            <a:ext cx="10004046" cy="2699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63512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5376</TotalTime>
  <Words>80</Words>
  <Application>Microsoft Macintosh PowerPoint</Application>
  <PresentationFormat>Widescreen</PresentationFormat>
  <Paragraphs>9</Paragraphs>
  <Slides>23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Aptos</vt:lpstr>
      <vt:lpstr>Aptos Display</vt:lpstr>
      <vt:lpstr>Arial</vt:lpstr>
      <vt:lpstr>Office Theme</vt:lpstr>
      <vt:lpstr>ADS Rule Revisions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Recertification</vt:lpstr>
      <vt:lpstr>New DOO and Owners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Scott Marks</dc:creator>
  <cp:lastModifiedBy>Scott Marks</cp:lastModifiedBy>
  <cp:revision>6</cp:revision>
  <dcterms:created xsi:type="dcterms:W3CDTF">2026-08-31T16:11:45Z</dcterms:created>
  <dcterms:modified xsi:type="dcterms:W3CDTF">2026-09-04T13:21:04Z</dcterms:modified>
</cp:coreProperties>
</file>