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08"/>
    <p:restoredTop sz="94363"/>
  </p:normalViewPr>
  <p:slideViewPr>
    <p:cSldViewPr>
      <p:cViewPr varScale="1">
        <p:scale>
          <a:sx n="57" d="100"/>
          <a:sy n="57" d="100"/>
        </p:scale>
        <p:origin x="1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EC29-28B5-CD06-C020-AC4E77957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34E46-1055-2173-595D-E3B88EC9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B8B92-385B-C027-09E6-B7E674F0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77DB-5A18-E8BA-81EC-FD727FD8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0139-083D-9286-DC80-708DD605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90A2-143C-69BB-6205-28ACF17B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F20CF-6BA5-BBE5-D74E-74A3F4364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1BEBB-1FF3-394C-D440-EFA7442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EA190-44D0-4934-F1DC-82E07DA6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9147-CB4B-8A28-684D-353CFF1B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BEEE4-E900-5110-E447-BAF51C010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2DA9-2CB1-050E-2B37-CA01B7CE8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D537-4035-395F-C09A-D321878C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B4EE6-31EA-4710-D370-E7301411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6BF4-4F1C-066F-7CEE-5820AD02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467E-5F0A-2A6B-1F55-08753D7D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CBDF-04AC-4F4A-F9F5-3B2EBCB1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726DC-EB0A-B9C0-85C3-11F469C8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11DF7-A58D-76C9-D074-D42A843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C15FC-1A37-8264-721A-0784C2FC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94DE-F0DC-83EA-1585-23B82B2D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28A23-26F1-991D-8CE3-8D3A87FF7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066F-8BB6-A9E8-DC67-0AA803D9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6089-3BA5-3C04-CA78-D9395A03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D9E4-7365-5C01-BEC7-3BC9A027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6AF9-17EA-0862-E144-979CA287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49FF-E7C9-263D-D2B6-1297F4868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0013D-EC4C-7CB6-D763-027A0D16A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2B644-86B4-644D-6D41-42ED87D5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57D2-28B6-3E23-3DB0-45E8CA98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09E0B-7409-1D2E-23DA-8438A04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A070-0DAA-CA2A-070C-9F405BC2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21E96-F684-EEE0-D2E1-F7C35A56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31A5E-84B9-7CCA-52C4-E3D875197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D31A8-FCA2-6BDA-EA15-BDBB1E8F7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1F680-2315-19B2-04C2-2671C48B8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9782C-E37A-FC0D-51F7-09F7C35A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48672-3DAF-20EC-5ED5-A0342E49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FD1B8-BEAD-F40F-1E51-DA093B8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CB89-C0D4-C607-16E4-DA10BC18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DD708-114A-9503-6B9E-3832D0FF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09BFD-1688-1D90-31AD-9CBA5A0D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B1799-A39E-FBC1-94BA-7BB3A9E8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2994C-4A09-4E52-E1FB-2841FA82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892F2-F609-3783-B9A5-E4F0B15C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DCEAE-D93F-A903-DAE1-A4B2082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4BE-D599-2100-83E5-2E077516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D0CF-1EA8-D661-41D9-6AF34427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B2804-A86D-5431-5F02-8A8977731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D8EB2-7A71-0BEF-E656-B6F33F37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F9276-A322-CC78-EF7E-89054B4F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FBC82-BD30-E636-B460-EF99C85F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EE54-1F24-840D-8FFD-03718F59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0611A-7930-482B-BE09-921D7EB65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CBCBE-5899-AAAA-55E7-7DC498B79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165D9-EAFD-7F7B-9A95-69A16706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3FCF6-19FD-7A32-4983-F2F0CFF2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96266-070D-4922-BB4D-10D09A13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1E81D-5DE8-668B-FDED-3C3FD005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8C277-8FC7-5F2B-1D56-A999C59F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6CAB-6458-9A00-1961-EF1DB5DE0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9C991-EA4F-B74A-9A79-8907C6EBBA6A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B007-EFBB-A420-089A-0713C6953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539E-17EB-436D-EC79-962B7C15F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09D9-A835-A748-9FBD-78B0D2C30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CF72-C085-F948-6E6C-D2F2B2F07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BEST, GES, Career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DB86A-709B-88AC-E2EB-B0FE518C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&amp; Employment Committee July 2025</a:t>
            </a:r>
          </a:p>
        </p:txBody>
      </p:sp>
    </p:spTree>
    <p:extLst>
      <p:ext uri="{BB962C8B-B14F-4D97-AF65-F5344CB8AC3E}">
        <p14:creationId xmlns:p14="http://schemas.microsoft.com/office/powerpoint/2010/main" val="36433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D30E-622F-0FEE-6847-4721522F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Employment Support (GES) - </a:t>
            </a:r>
            <a:r>
              <a:rPr lang="en-US" b="1" dirty="0"/>
              <a:t>5123-9-16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FE435A57-3695-1909-D543-A63529CD1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85" y="2123470"/>
            <a:ext cx="10665248" cy="2855534"/>
          </a:xfrm>
        </p:spPr>
      </p:pic>
    </p:spTree>
    <p:extLst>
      <p:ext uri="{BB962C8B-B14F-4D97-AF65-F5344CB8AC3E}">
        <p14:creationId xmlns:p14="http://schemas.microsoft.com/office/powerpoint/2010/main" val="11769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2216-C6B7-3529-EABC-89071599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33591689-85E9-062B-D7EC-4E618974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88" y="1104900"/>
            <a:ext cx="10981223" cy="4648200"/>
          </a:xfrm>
        </p:spPr>
      </p:pic>
    </p:spTree>
    <p:extLst>
      <p:ext uri="{BB962C8B-B14F-4D97-AF65-F5344CB8AC3E}">
        <p14:creationId xmlns:p14="http://schemas.microsoft.com/office/powerpoint/2010/main" val="319620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76A0-C7F5-A7A7-A978-4F9E14E0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1FB72667-5668-20FE-E24A-384CABA38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463" y="2514600"/>
            <a:ext cx="12212463" cy="1828800"/>
          </a:xfrm>
        </p:spPr>
      </p:pic>
    </p:spTree>
    <p:extLst>
      <p:ext uri="{BB962C8B-B14F-4D97-AF65-F5344CB8AC3E}">
        <p14:creationId xmlns:p14="http://schemas.microsoft.com/office/powerpoint/2010/main" val="230524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73D9-4B08-DB8C-39C8-33242DB9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a text&#10;&#10;AI-generated content may be incorrect.">
            <a:extLst>
              <a:ext uri="{FF2B5EF4-FFF2-40B4-BE49-F238E27FC236}">
                <a16:creationId xmlns:a16="http://schemas.microsoft.com/office/drawing/2014/main" id="{78C37967-65DB-8720-53CA-7A8824BE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795" y="1198502"/>
            <a:ext cx="10515600" cy="1823577"/>
          </a:xfr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4937C9FB-A8EC-C838-C027-16007F97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5" y="3040664"/>
            <a:ext cx="10873350" cy="31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9CA8-0E63-263B-17DD-F652169D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Rate: Small Group</a:t>
            </a:r>
          </a:p>
        </p:txBody>
      </p:sp>
      <p:pic>
        <p:nvPicPr>
          <p:cNvPr id="5" name="Content Placeholder 4" descr="A table with numbers and numbers&#10;&#10;AI-generated content may be incorrect.">
            <a:extLst>
              <a:ext uri="{FF2B5EF4-FFF2-40B4-BE49-F238E27FC236}">
                <a16:creationId xmlns:a16="http://schemas.microsoft.com/office/drawing/2014/main" id="{1B66C2F2-E5DA-1970-6079-C0261205C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790" y="1705556"/>
            <a:ext cx="6699908" cy="3962400"/>
          </a:xfrm>
        </p:spPr>
      </p:pic>
      <p:pic>
        <p:nvPicPr>
          <p:cNvPr id="9" name="Picture 8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46172DC5-7EBD-E8D2-143D-58845FC8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34434"/>
            <a:ext cx="5331989" cy="37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68AE-CDD7-2388-51A1-B0DA4795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Rates: Not Small Group (5-8)</a:t>
            </a:r>
          </a:p>
        </p:txBody>
      </p:sp>
      <p:pic>
        <p:nvPicPr>
          <p:cNvPr id="5" name="Content Placeholder 4" descr="A table with numbers and a group&#10;&#10;AI-generated content may be incorrect.">
            <a:extLst>
              <a:ext uri="{FF2B5EF4-FFF2-40B4-BE49-F238E27FC236}">
                <a16:creationId xmlns:a16="http://schemas.microsoft.com/office/drawing/2014/main" id="{D9E6271A-1E3D-CD2A-12E6-68CA81907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115" y="1599694"/>
            <a:ext cx="6399026" cy="4351338"/>
          </a:xfrm>
        </p:spPr>
      </p:pic>
      <p:pic>
        <p:nvPicPr>
          <p:cNvPr id="7" name="Picture 6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CC25019B-12DD-0560-E7C1-FB7535AB3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93" y="1686971"/>
            <a:ext cx="5914507" cy="41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D182-ADCB-D2AC-602E-E6C6D629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Okay With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2EFF-C3CB-D8F3-8D65-A99B1955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this mean for Integrated Community </a:t>
            </a:r>
            <a:r>
              <a:rPr lang="en-US" dirty="0" err="1"/>
              <a:t>Voc</a:t>
            </a:r>
            <a:r>
              <a:rPr lang="en-US" dirty="0"/>
              <a:t> Hab???</a:t>
            </a:r>
          </a:p>
          <a:p>
            <a:r>
              <a:rPr lang="en-US" dirty="0"/>
              <a:t>Those in </a:t>
            </a:r>
            <a:r>
              <a:rPr lang="en-US" b="1" dirty="0"/>
              <a:t>paid services </a:t>
            </a:r>
            <a:r>
              <a:rPr lang="en-US" dirty="0"/>
              <a:t>will likely transition to </a:t>
            </a:r>
            <a:r>
              <a:rPr lang="en-US" b="1" dirty="0"/>
              <a:t>GES.</a:t>
            </a:r>
          </a:p>
          <a:p>
            <a:r>
              <a:rPr lang="en-US" dirty="0"/>
              <a:t>Those in </a:t>
            </a:r>
            <a:r>
              <a:rPr lang="en-US" b="1" dirty="0"/>
              <a:t>unpaid services </a:t>
            </a:r>
            <a:r>
              <a:rPr lang="en-US" dirty="0"/>
              <a:t>will have to transition </a:t>
            </a:r>
            <a:r>
              <a:rPr lang="en-US" b="1" dirty="0"/>
              <a:t>to Integrated Community ADS</a:t>
            </a:r>
            <a:r>
              <a:rPr lang="en-US" dirty="0"/>
              <a:t> or the new </a:t>
            </a:r>
            <a:r>
              <a:rPr lang="en-US" b="1" dirty="0"/>
              <a:t>Group Career Exploration</a:t>
            </a:r>
            <a:r>
              <a:rPr lang="en-US" dirty="0"/>
              <a:t>, depending on planning/service needs and outcomes.</a:t>
            </a:r>
          </a:p>
          <a:p>
            <a:r>
              <a:rPr lang="en-US" dirty="0" err="1"/>
              <a:t>Voc</a:t>
            </a:r>
            <a:r>
              <a:rPr lang="en-US" dirty="0"/>
              <a:t> Hab will stay in effect for 1 year after BEST to allow for transition to new service at new span year.</a:t>
            </a:r>
          </a:p>
        </p:txBody>
      </p:sp>
    </p:spTree>
    <p:extLst>
      <p:ext uri="{BB962C8B-B14F-4D97-AF65-F5344CB8AC3E}">
        <p14:creationId xmlns:p14="http://schemas.microsoft.com/office/powerpoint/2010/main" val="300006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5CBE-E6CE-0D61-C6D5-05C590FB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www.surveymonkey.com</a:t>
            </a:r>
            <a:r>
              <a:rPr lang="en-US" dirty="0"/>
              <a:t>/r/BQ99MH2</a:t>
            </a:r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A0E2ED9-DB6F-910B-E187-2BBC4FB0E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922" y="1981200"/>
            <a:ext cx="9878155" cy="4351338"/>
          </a:xfrm>
        </p:spPr>
      </p:pic>
    </p:spTree>
    <p:extLst>
      <p:ext uri="{BB962C8B-B14F-4D97-AF65-F5344CB8AC3E}">
        <p14:creationId xmlns:p14="http://schemas.microsoft.com/office/powerpoint/2010/main" val="324180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C30B-0F6C-01FF-1A55-594BEE00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</a:t>
            </a:r>
            <a:r>
              <a:rPr lang="en-US" b="1" dirty="0"/>
              <a:t>5123-9-42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1FE2-3162-0889-3BE5-8F5B0C88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‘Integrated Community’ Definition removed from rule.</a:t>
            </a:r>
          </a:p>
          <a:p>
            <a:r>
              <a:rPr lang="en-US" dirty="0"/>
              <a:t>Integrated Community Rate also removed/not carried over from </a:t>
            </a:r>
            <a:r>
              <a:rPr lang="en-US" dirty="0" err="1"/>
              <a:t>Voc</a:t>
            </a:r>
            <a:r>
              <a:rPr lang="en-US" dirty="0"/>
              <a:t> Hab</a:t>
            </a:r>
          </a:p>
          <a:p>
            <a:r>
              <a:rPr lang="en-US" dirty="0"/>
              <a:t>Regular </a:t>
            </a:r>
            <a:r>
              <a:rPr lang="en-US" dirty="0" err="1"/>
              <a:t>Voc</a:t>
            </a:r>
            <a:r>
              <a:rPr lang="en-US" dirty="0"/>
              <a:t> Hab Rate transitions to BEST</a:t>
            </a:r>
          </a:p>
          <a:p>
            <a:r>
              <a:rPr lang="en-US" dirty="0" err="1"/>
              <a:t>Voc</a:t>
            </a:r>
            <a:r>
              <a:rPr lang="en-US" dirty="0"/>
              <a:t> Hab will remain in effect for 1 year after BEST to allow for transition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3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BE4B-4CAB-1D56-3179-DA643741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ED0B-4333-40BC-C8B8-C5EDA2701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186BAA6-CC15-5A52-1D9D-02E8024B5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45" y="342900"/>
            <a:ext cx="1111711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0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E133-C5F2-0B32-2FCD-74EE4264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DD84752B-5AB6-F477-8F3F-FA4010B93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78776"/>
            <a:ext cx="11799489" cy="5300448"/>
          </a:xfrm>
        </p:spPr>
      </p:pic>
    </p:spTree>
    <p:extLst>
      <p:ext uri="{BB962C8B-B14F-4D97-AF65-F5344CB8AC3E}">
        <p14:creationId xmlns:p14="http://schemas.microsoft.com/office/powerpoint/2010/main" val="238105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DC-6B07-64D8-CB8F-A8BF3004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Career Exploration- Career Planning 5123-9-13</a:t>
            </a:r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2D55BA50-A37E-2603-BF2E-E02A551BA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8247"/>
            <a:ext cx="10515600" cy="2626094"/>
          </a:xfrm>
        </p:spPr>
      </p:pic>
    </p:spTree>
    <p:extLst>
      <p:ext uri="{BB962C8B-B14F-4D97-AF65-F5344CB8AC3E}">
        <p14:creationId xmlns:p14="http://schemas.microsoft.com/office/powerpoint/2010/main" val="319881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17F6-2F5D-B88D-68F2-ABAFBB1B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blue and white text&#10;&#10;AI-generated content may be incorrect.">
            <a:extLst>
              <a:ext uri="{FF2B5EF4-FFF2-40B4-BE49-F238E27FC236}">
                <a16:creationId xmlns:a16="http://schemas.microsoft.com/office/drawing/2014/main" id="{5D573B76-34C5-6BA8-85D2-D7F36F36B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539" y="533399"/>
            <a:ext cx="9144000" cy="4689463"/>
          </a:xfrm>
        </p:spPr>
      </p:pic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740D9CDA-3620-97B5-A0F8-CB4D95B1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30" y="4984900"/>
            <a:ext cx="9144000" cy="13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1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1520-6FD6-A041-9789-8F11EDBB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2C8AC8-CBD3-FE5A-7F9F-E942A776C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04" y="563562"/>
            <a:ext cx="10974449" cy="5761038"/>
          </a:xfrm>
        </p:spPr>
      </p:pic>
    </p:spTree>
    <p:extLst>
      <p:ext uri="{BB962C8B-B14F-4D97-AF65-F5344CB8AC3E}">
        <p14:creationId xmlns:p14="http://schemas.microsoft.com/office/powerpoint/2010/main" val="109896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5E72-2901-05E0-B75D-2E66CBC9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-up of text&#10;&#10;AI-generated content may be incorrect.">
            <a:extLst>
              <a:ext uri="{FF2B5EF4-FFF2-40B4-BE49-F238E27FC236}">
                <a16:creationId xmlns:a16="http://schemas.microsoft.com/office/drawing/2014/main" id="{3242C458-BEDD-4A00-1363-512BD86C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6220"/>
            <a:ext cx="11728791" cy="3145559"/>
          </a:xfrm>
        </p:spPr>
      </p:pic>
    </p:spTree>
    <p:extLst>
      <p:ext uri="{BB962C8B-B14F-4D97-AF65-F5344CB8AC3E}">
        <p14:creationId xmlns:p14="http://schemas.microsoft.com/office/powerpoint/2010/main" val="311166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7795-B5FC-6542-33A8-70DBA3B0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Rates: 15 min UOS</a:t>
            </a:r>
          </a:p>
        </p:txBody>
      </p:sp>
      <p:pic>
        <p:nvPicPr>
          <p:cNvPr id="5" name="Content Placeholder 4" descr="A table with blue text&#10;&#10;AI-generated content may be incorrect.">
            <a:extLst>
              <a:ext uri="{FF2B5EF4-FFF2-40B4-BE49-F238E27FC236}">
                <a16:creationId xmlns:a16="http://schemas.microsoft.com/office/drawing/2014/main" id="{086682E3-BCF4-56D3-11C4-CC4D17F42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14" y="2092325"/>
            <a:ext cx="11786372" cy="2673350"/>
          </a:xfrm>
        </p:spPr>
      </p:pic>
    </p:spTree>
    <p:extLst>
      <p:ext uri="{BB962C8B-B14F-4D97-AF65-F5344CB8AC3E}">
        <p14:creationId xmlns:p14="http://schemas.microsoft.com/office/powerpoint/2010/main" val="26994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177</Words>
  <Application>Microsoft Macintosh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BEST, GES, Career Exploration</vt:lpstr>
      <vt:lpstr>BEST 5123-9-42 </vt:lpstr>
      <vt:lpstr>PowerPoint Presentation</vt:lpstr>
      <vt:lpstr>PowerPoint Presentation</vt:lpstr>
      <vt:lpstr>Group Career Exploration- Career Planning 5123-9-13</vt:lpstr>
      <vt:lpstr>PowerPoint Presentation</vt:lpstr>
      <vt:lpstr>PowerPoint Presentation</vt:lpstr>
      <vt:lpstr>PowerPoint Presentation</vt:lpstr>
      <vt:lpstr>Rates: 15 min UOS</vt:lpstr>
      <vt:lpstr>Group Employment Support (GES) - 5123-9-16  </vt:lpstr>
      <vt:lpstr>PowerPoint Presentation</vt:lpstr>
      <vt:lpstr>PowerPoint Presentation</vt:lpstr>
      <vt:lpstr>PowerPoint Presentation</vt:lpstr>
      <vt:lpstr>Rate: Small Group</vt:lpstr>
      <vt:lpstr>Rates: Not Small Group (5-8)</vt:lpstr>
      <vt:lpstr>Are We Okay With This?</vt:lpstr>
      <vt:lpstr>https://www.surveymonkey.com/r/BQ99MH2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Marks</dc:creator>
  <cp:lastModifiedBy>Scott Marks</cp:lastModifiedBy>
  <cp:revision>3</cp:revision>
  <dcterms:created xsi:type="dcterms:W3CDTF">2025-07-02T23:42:16Z</dcterms:created>
  <dcterms:modified xsi:type="dcterms:W3CDTF">2025-07-03T13:59:20Z</dcterms:modified>
</cp:coreProperties>
</file>